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1"/>
  </p:notesMasterIdLst>
  <p:sldIdLst>
    <p:sldId id="256" r:id="rId5"/>
    <p:sldId id="3334" r:id="rId6"/>
    <p:sldId id="3335" r:id="rId7"/>
    <p:sldId id="5282" r:id="rId8"/>
    <p:sldId id="3184" r:id="rId9"/>
    <p:sldId id="3341" r:id="rId10"/>
    <p:sldId id="3337" r:id="rId11"/>
    <p:sldId id="5279" r:id="rId12"/>
    <p:sldId id="5281" r:id="rId13"/>
    <p:sldId id="3339" r:id="rId14"/>
    <p:sldId id="5284" r:id="rId15"/>
    <p:sldId id="290" r:id="rId16"/>
    <p:sldId id="292" r:id="rId17"/>
    <p:sldId id="5285" r:id="rId18"/>
    <p:sldId id="1680" r:id="rId19"/>
    <p:sldId id="3151" r:id="rId20"/>
    <p:sldId id="1683" r:id="rId21"/>
    <p:sldId id="3156" r:id="rId22"/>
    <p:sldId id="1693" r:id="rId23"/>
    <p:sldId id="5280" r:id="rId24"/>
    <p:sldId id="3342" r:id="rId25"/>
    <p:sldId id="3331" r:id="rId26"/>
    <p:sldId id="3182" r:id="rId27"/>
    <p:sldId id="3332" r:id="rId28"/>
    <p:sldId id="3336"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BF5C4-BCF0-45D9-84EA-37CBFC3029C5}" v="5" dt="2024-09-05T17:51:06.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64" autoAdjust="0"/>
  </p:normalViewPr>
  <p:slideViewPr>
    <p:cSldViewPr snapToGrid="0">
      <p:cViewPr varScale="1">
        <p:scale>
          <a:sx n="95" d="100"/>
          <a:sy n="95" d="100"/>
        </p:scale>
        <p:origin x="396" y="90"/>
      </p:cViewPr>
      <p:guideLst/>
    </p:cSldViewPr>
  </p:slideViewPr>
  <p:outlineViewPr>
    <p:cViewPr>
      <p:scale>
        <a:sx n="33" d="100"/>
        <a:sy n="33" d="100"/>
      </p:scale>
      <p:origin x="0" y="-708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C39C8E55-E85A-4CB8-880E-4CDD629FDA0C}"/>
    <pc:docChg chg="custSel modSld">
      <pc:chgData name="Wenzel, Brooke" userId="672bf8d3-b15b-4e02-a6d1-39319a0df09b" providerId="ADAL" clId="{C39C8E55-E85A-4CB8-880E-4CDD629FDA0C}" dt="2023-05-22T17:15:36.594" v="148" actId="20577"/>
      <pc:docMkLst>
        <pc:docMk/>
      </pc:docMkLst>
      <pc:sldChg chg="modNotesTx">
        <pc:chgData name="Wenzel, Brooke" userId="672bf8d3-b15b-4e02-a6d1-39319a0df09b" providerId="ADAL" clId="{C39C8E55-E85A-4CB8-880E-4CDD629FDA0C}" dt="2023-05-22T17:13:22.914" v="147" actId="20577"/>
        <pc:sldMkLst>
          <pc:docMk/>
          <pc:sldMk cId="3044915438" sldId="256"/>
        </pc:sldMkLst>
      </pc:sldChg>
      <pc:sldChg chg="modNotesTx">
        <pc:chgData name="Wenzel, Brooke" userId="672bf8d3-b15b-4e02-a6d1-39319a0df09b" providerId="ADAL" clId="{C39C8E55-E85A-4CB8-880E-4CDD629FDA0C}" dt="2023-05-22T17:15:36.594" v="148" actId="20577"/>
        <pc:sldMkLst>
          <pc:docMk/>
          <pc:sldMk cId="3422381226" sldId="3157"/>
        </pc:sldMkLst>
      </pc:sldChg>
    </pc:docChg>
  </pc:docChgLst>
  <pc:docChgLst>
    <pc:chgData name="Wenzel, Brooke" userId="672bf8d3-b15b-4e02-a6d1-39319a0df09b" providerId="ADAL" clId="{16904562-5364-4006-B342-5AB6A764A78B}"/>
    <pc:docChg chg="undo redo custSel addSld delSld modSld">
      <pc:chgData name="Wenzel, Brooke" userId="672bf8d3-b15b-4e02-a6d1-39319a0df09b" providerId="ADAL" clId="{16904562-5364-4006-B342-5AB6A764A78B}" dt="2023-09-06T15:56:33.853" v="1549" actId="962"/>
      <pc:docMkLst>
        <pc:docMk/>
      </pc:docMkLst>
      <pc:sldChg chg="modSp mod">
        <pc:chgData name="Wenzel, Brooke" userId="672bf8d3-b15b-4e02-a6d1-39319a0df09b" providerId="ADAL" clId="{16904562-5364-4006-B342-5AB6A764A78B}" dt="2023-08-22T20:41:14.922" v="1069" actId="20577"/>
        <pc:sldMkLst>
          <pc:docMk/>
          <pc:sldMk cId="3308656297" sldId="282"/>
        </pc:sldMkLst>
        <pc:spChg chg="mod">
          <ac:chgData name="Wenzel, Brooke" userId="672bf8d3-b15b-4e02-a6d1-39319a0df09b" providerId="ADAL" clId="{16904562-5364-4006-B342-5AB6A764A78B}" dt="2023-08-22T20:41:14.922" v="1069" actId="20577"/>
          <ac:spMkLst>
            <pc:docMk/>
            <pc:sldMk cId="3308656297" sldId="282"/>
            <ac:spMk id="5" creationId="{1D0DC464-8796-5F60-7BAC-2D26F596865C}"/>
          </ac:spMkLst>
        </pc:spChg>
        <pc:spChg chg="mod">
          <ac:chgData name="Wenzel, Brooke" userId="672bf8d3-b15b-4e02-a6d1-39319a0df09b" providerId="ADAL" clId="{16904562-5364-4006-B342-5AB6A764A78B}" dt="2023-08-22T18:29:41" v="30" actId="20577"/>
          <ac:spMkLst>
            <pc:docMk/>
            <pc:sldMk cId="3308656297" sldId="282"/>
            <ac:spMk id="351" creationId="{A52D0D6D-0792-6E59-E333-7DC2B8BC6EB8}"/>
          </ac:spMkLst>
        </pc:spChg>
      </pc:sldChg>
      <pc:sldChg chg="modSp mod">
        <pc:chgData name="Wenzel, Brooke" userId="672bf8d3-b15b-4e02-a6d1-39319a0df09b" providerId="ADAL" clId="{16904562-5364-4006-B342-5AB6A764A78B}" dt="2023-08-22T19:58:18.926" v="720" actId="207"/>
        <pc:sldMkLst>
          <pc:docMk/>
          <pc:sldMk cId="275092537" sldId="1680"/>
        </pc:sldMkLst>
        <pc:graphicFrameChg chg="mod modGraphic">
          <ac:chgData name="Wenzel, Brooke" userId="672bf8d3-b15b-4e02-a6d1-39319a0df09b" providerId="ADAL" clId="{16904562-5364-4006-B342-5AB6A764A78B}" dt="2023-08-22T19:58:18.926" v="720" actId="207"/>
          <ac:graphicFrameMkLst>
            <pc:docMk/>
            <pc:sldMk cId="275092537" sldId="1680"/>
            <ac:graphicFrameMk id="5" creationId="{FE9580AF-454F-4C49-B7DB-0D9ABBDA0199}"/>
          </ac:graphicFrameMkLst>
        </pc:graphicFrameChg>
      </pc:sldChg>
      <pc:sldChg chg="modSp mod">
        <pc:chgData name="Wenzel, Brooke" userId="672bf8d3-b15b-4e02-a6d1-39319a0df09b" providerId="ADAL" clId="{16904562-5364-4006-B342-5AB6A764A78B}" dt="2023-09-05T18:29:28.714" v="1118" actId="20577"/>
        <pc:sldMkLst>
          <pc:docMk/>
          <pc:sldMk cId="0" sldId="1683"/>
        </pc:sldMkLst>
        <pc:spChg chg="mod">
          <ac:chgData name="Wenzel, Brooke" userId="672bf8d3-b15b-4e02-a6d1-39319a0df09b" providerId="ADAL" clId="{16904562-5364-4006-B342-5AB6A764A78B}" dt="2023-09-05T18:29:28.714" v="1118" actId="20577"/>
          <ac:spMkLst>
            <pc:docMk/>
            <pc:sldMk cId="0" sldId="1683"/>
            <ac:spMk id="7" creationId="{F6A08532-710B-2379-4E39-A5E79BD2784D}"/>
          </ac:spMkLst>
        </pc:spChg>
      </pc:sldChg>
      <pc:sldChg chg="modSp">
        <pc:chgData name="Wenzel, Brooke" userId="672bf8d3-b15b-4e02-a6d1-39319a0df09b" providerId="ADAL" clId="{16904562-5364-4006-B342-5AB6A764A78B}" dt="2023-08-22T19:56:20.711" v="36" actId="962"/>
        <pc:sldMkLst>
          <pc:docMk/>
          <pc:sldMk cId="4213700063" sldId="1693"/>
        </pc:sldMkLst>
        <pc:graphicFrameChg chg="mod">
          <ac:chgData name="Wenzel, Brooke" userId="672bf8d3-b15b-4e02-a6d1-39319a0df09b" providerId="ADAL" clId="{16904562-5364-4006-B342-5AB6A764A78B}" dt="2023-08-22T19:56:20.711" v="36" actId="962"/>
          <ac:graphicFrameMkLst>
            <pc:docMk/>
            <pc:sldMk cId="4213700063" sldId="1693"/>
            <ac:graphicFrameMk id="6" creationId="{CE36F8F3-6804-4088-8970-0D57897534CC}"/>
          </ac:graphicFrameMkLst>
        </pc:graphicFrameChg>
      </pc:sldChg>
      <pc:sldChg chg="modNotesTx">
        <pc:chgData name="Wenzel, Brooke" userId="672bf8d3-b15b-4e02-a6d1-39319a0df09b" providerId="ADAL" clId="{16904562-5364-4006-B342-5AB6A764A78B}" dt="2023-08-22T20:36:49.272" v="1028"/>
        <pc:sldMkLst>
          <pc:docMk/>
          <pc:sldMk cId="2145671284" sldId="3330"/>
        </pc:sldMkLst>
      </pc:sldChg>
      <pc:sldChg chg="modSp mod">
        <pc:chgData name="Wenzel, Brooke" userId="672bf8d3-b15b-4e02-a6d1-39319a0df09b" providerId="ADAL" clId="{16904562-5364-4006-B342-5AB6A764A78B}" dt="2023-09-06T15:56:12.926" v="1443" actId="962"/>
        <pc:sldMkLst>
          <pc:docMk/>
          <pc:sldMk cId="1949911293" sldId="3335"/>
        </pc:sldMkLst>
        <pc:cxnChg chg="mod">
          <ac:chgData name="Wenzel, Brooke" userId="672bf8d3-b15b-4e02-a6d1-39319a0df09b" providerId="ADAL" clId="{16904562-5364-4006-B342-5AB6A764A78B}" dt="2023-09-06T15:56:12.926" v="1443" actId="962"/>
          <ac:cxnSpMkLst>
            <pc:docMk/>
            <pc:sldMk cId="1949911293" sldId="3335"/>
            <ac:cxnSpMk id="14" creationId="{317482CB-7D8B-803E-540A-AA52C77EA298}"/>
          </ac:cxnSpMkLst>
        </pc:cxnChg>
      </pc:sldChg>
      <pc:sldChg chg="addSp delSp modSp add mod modNotesTx">
        <pc:chgData name="Wenzel, Brooke" userId="672bf8d3-b15b-4e02-a6d1-39319a0df09b" providerId="ADAL" clId="{16904562-5364-4006-B342-5AB6A764A78B}" dt="2023-08-22T20:39:35.166" v="1029"/>
        <pc:sldMkLst>
          <pc:docMk/>
          <pc:sldMk cId="3768568153" sldId="3336"/>
        </pc:sldMkLst>
        <pc:spChg chg="mod">
          <ac:chgData name="Wenzel, Brooke" userId="672bf8d3-b15b-4e02-a6d1-39319a0df09b" providerId="ADAL" clId="{16904562-5364-4006-B342-5AB6A764A78B}" dt="2023-08-22T20:09:12.335" v="732" actId="20577"/>
          <ac:spMkLst>
            <pc:docMk/>
            <pc:sldMk cId="3768568153" sldId="3336"/>
            <ac:spMk id="2" creationId="{83A71B79-0AE0-25E7-338C-429953D6636D}"/>
          </ac:spMkLst>
        </pc:spChg>
        <pc:spChg chg="del">
          <ac:chgData name="Wenzel, Brooke" userId="672bf8d3-b15b-4e02-a6d1-39319a0df09b" providerId="ADAL" clId="{16904562-5364-4006-B342-5AB6A764A78B}" dt="2023-08-22T20:11:08.356" v="733" actId="478"/>
          <ac:spMkLst>
            <pc:docMk/>
            <pc:sldMk cId="3768568153" sldId="3336"/>
            <ac:spMk id="3" creationId="{AB2F3356-E7F6-B3B9-AE44-757E99872771}"/>
          </ac:spMkLst>
        </pc:spChg>
        <pc:spChg chg="add del mod">
          <ac:chgData name="Wenzel, Brooke" userId="672bf8d3-b15b-4e02-a6d1-39319a0df09b" providerId="ADAL" clId="{16904562-5364-4006-B342-5AB6A764A78B}" dt="2023-08-22T20:11:45.385" v="734" actId="22"/>
          <ac:spMkLst>
            <pc:docMk/>
            <pc:sldMk cId="3768568153" sldId="3336"/>
            <ac:spMk id="6" creationId="{29CE4896-7F8F-E252-0D3E-DB9637DA1B7F}"/>
          </ac:spMkLst>
        </pc:spChg>
        <pc:spChg chg="add mod">
          <ac:chgData name="Wenzel, Brooke" userId="672bf8d3-b15b-4e02-a6d1-39319a0df09b" providerId="ADAL" clId="{16904562-5364-4006-B342-5AB6A764A78B}" dt="2023-08-22T20:12:51.408" v="860" actId="403"/>
          <ac:spMkLst>
            <pc:docMk/>
            <pc:sldMk cId="3768568153" sldId="3336"/>
            <ac:spMk id="9" creationId="{CD71F0F3-867C-ED67-8C07-BD03DD5B53D6}"/>
          </ac:spMkLst>
        </pc:spChg>
        <pc:picChg chg="add mod ord">
          <ac:chgData name="Wenzel, Brooke" userId="672bf8d3-b15b-4e02-a6d1-39319a0df09b" providerId="ADAL" clId="{16904562-5364-4006-B342-5AB6A764A78B}" dt="2023-08-22T20:16:03.115" v="1024" actId="962"/>
          <ac:picMkLst>
            <pc:docMk/>
            <pc:sldMk cId="3768568153" sldId="3336"/>
            <ac:picMk id="8" creationId="{22F708A9-F172-D39C-14C0-948DC024304B}"/>
          </ac:picMkLst>
        </pc:picChg>
      </pc:sldChg>
      <pc:sldChg chg="modSp add del mod">
        <pc:chgData name="Wenzel, Brooke" userId="672bf8d3-b15b-4e02-a6d1-39319a0df09b" providerId="ADAL" clId="{16904562-5364-4006-B342-5AB6A764A78B}" dt="2023-09-05T18:28:23.246" v="1086" actId="2696"/>
        <pc:sldMkLst>
          <pc:docMk/>
          <pc:sldMk cId="2268348320" sldId="3342"/>
        </pc:sldMkLst>
        <pc:spChg chg="mod">
          <ac:chgData name="Wenzel, Brooke" userId="672bf8d3-b15b-4e02-a6d1-39319a0df09b" providerId="ADAL" clId="{16904562-5364-4006-B342-5AB6A764A78B}" dt="2023-09-05T18:27:59.203" v="1085" actId="20577"/>
          <ac:spMkLst>
            <pc:docMk/>
            <pc:sldMk cId="2268348320" sldId="3342"/>
            <ac:spMk id="2" creationId="{83A71B79-0AE0-25E7-338C-429953D6636D}"/>
          </ac:spMkLst>
        </pc:spChg>
      </pc:sldChg>
      <pc:sldChg chg="addSp delSp modSp add mod modNotesTx">
        <pc:chgData name="Wenzel, Brooke" userId="672bf8d3-b15b-4e02-a6d1-39319a0df09b" providerId="ADAL" clId="{16904562-5364-4006-B342-5AB6A764A78B}" dt="2023-09-06T15:56:33.853" v="1549" actId="962"/>
        <pc:sldMkLst>
          <pc:docMk/>
          <pc:sldMk cId="3867712660" sldId="3342"/>
        </pc:sldMkLst>
        <pc:spChg chg="mod">
          <ac:chgData name="Wenzel, Brooke" userId="672bf8d3-b15b-4e02-a6d1-39319a0df09b" providerId="ADAL" clId="{16904562-5364-4006-B342-5AB6A764A78B}" dt="2023-09-05T18:34:18.119" v="1158" actId="20577"/>
          <ac:spMkLst>
            <pc:docMk/>
            <pc:sldMk cId="3867712660" sldId="3342"/>
            <ac:spMk id="3" creationId="{A0E96EAB-8A5E-614B-F410-EFD1631620B4}"/>
          </ac:spMkLst>
        </pc:spChg>
        <pc:spChg chg="add del mod">
          <ac:chgData name="Wenzel, Brooke" userId="672bf8d3-b15b-4e02-a6d1-39319a0df09b" providerId="ADAL" clId="{16904562-5364-4006-B342-5AB6A764A78B}" dt="2023-09-05T18:37:56.656" v="1433" actId="22"/>
          <ac:spMkLst>
            <pc:docMk/>
            <pc:sldMk cId="3867712660" sldId="3342"/>
            <ac:spMk id="5" creationId="{00C6E7EB-619A-EC7A-6F6D-172433128F38}"/>
          </ac:spMkLst>
        </pc:spChg>
        <pc:spChg chg="mod">
          <ac:chgData name="Wenzel, Brooke" userId="672bf8d3-b15b-4e02-a6d1-39319a0df09b" providerId="ADAL" clId="{16904562-5364-4006-B342-5AB6A764A78B}" dt="2023-09-05T18:38:17.828" v="1438" actId="1076"/>
          <ac:spMkLst>
            <pc:docMk/>
            <pc:sldMk cId="3867712660" sldId="3342"/>
            <ac:spMk id="7" creationId="{609204E4-CD6C-F9F9-10DB-F020D46E00B0}"/>
          </ac:spMkLst>
        </pc:spChg>
        <pc:picChg chg="del mod">
          <ac:chgData name="Wenzel, Brooke" userId="672bf8d3-b15b-4e02-a6d1-39319a0df09b" providerId="ADAL" clId="{16904562-5364-4006-B342-5AB6A764A78B}" dt="2023-09-05T18:37:54.120" v="1432" actId="478"/>
          <ac:picMkLst>
            <pc:docMk/>
            <pc:sldMk cId="3867712660" sldId="3342"/>
            <ac:picMk id="6" creationId="{93C3BCE5-EEBF-9B45-1438-FC1F7AD1216C}"/>
          </ac:picMkLst>
        </pc:picChg>
        <pc:picChg chg="add mod ord">
          <ac:chgData name="Wenzel, Brooke" userId="672bf8d3-b15b-4e02-a6d1-39319a0df09b" providerId="ADAL" clId="{16904562-5364-4006-B342-5AB6A764A78B}" dt="2023-09-06T15:56:33.853" v="1549" actId="962"/>
          <ac:picMkLst>
            <pc:docMk/>
            <pc:sldMk cId="3867712660" sldId="3342"/>
            <ac:picMk id="10" creationId="{ED14E43A-F347-1055-8A3F-346334911C03}"/>
          </ac:picMkLst>
        </pc:picChg>
      </pc:sldChg>
    </pc:docChg>
  </pc:docChgLst>
  <pc:docChgLst>
    <pc:chgData name="Brock-Nguyen, Doris" userId="S::brock-nguyen_d@cde.state.co.us::8cf435d8-8fb9-4856-b1eb-c003353b9d93" providerId="AD" clId="Web-{32F3175D-92D8-4CCE-095A-411886F0D167}"/>
    <pc:docChg chg="modSld">
      <pc:chgData name="Brock-Nguyen, Doris" userId="S::brock-nguyen_d@cde.state.co.us::8cf435d8-8fb9-4856-b1eb-c003353b9d93" providerId="AD" clId="Web-{32F3175D-92D8-4CCE-095A-411886F0D167}" dt="2023-05-08T20:33:24.033" v="4" actId="20577"/>
      <pc:docMkLst>
        <pc:docMk/>
      </pc:docMkLst>
      <pc:sldChg chg="modSp">
        <pc:chgData name="Brock-Nguyen, Doris" userId="S::brock-nguyen_d@cde.state.co.us::8cf435d8-8fb9-4856-b1eb-c003353b9d93" providerId="AD" clId="Web-{32F3175D-92D8-4CCE-095A-411886F0D167}" dt="2023-05-08T20:32:57.486" v="1"/>
        <pc:sldMkLst>
          <pc:docMk/>
          <pc:sldMk cId="3518201137" sldId="3151"/>
        </pc:sldMkLst>
        <pc:graphicFrameChg chg="mod modGraphic">
          <ac:chgData name="Brock-Nguyen, Doris" userId="S::brock-nguyen_d@cde.state.co.us::8cf435d8-8fb9-4856-b1eb-c003353b9d93" providerId="AD" clId="Web-{32F3175D-92D8-4CCE-095A-411886F0D167}" dt="2023-05-08T20:32:57.486" v="1"/>
          <ac:graphicFrameMkLst>
            <pc:docMk/>
            <pc:sldMk cId="3518201137" sldId="3151"/>
            <ac:graphicFrameMk id="7" creationId="{CA11F706-ECEA-A0F4-5B2B-89C107FA69AE}"/>
          </ac:graphicFrameMkLst>
        </pc:graphicFrameChg>
      </pc:sldChg>
      <pc:sldChg chg="modSp">
        <pc:chgData name="Brock-Nguyen, Doris" userId="S::brock-nguyen_d@cde.state.co.us::8cf435d8-8fb9-4856-b1eb-c003353b9d93" providerId="AD" clId="Web-{32F3175D-92D8-4CCE-095A-411886F0D167}" dt="2023-05-08T20:33:24.033" v="4" actId="20577"/>
        <pc:sldMkLst>
          <pc:docMk/>
          <pc:sldMk cId="3422381226" sldId="3157"/>
        </pc:sldMkLst>
        <pc:spChg chg="mod">
          <ac:chgData name="Brock-Nguyen, Doris" userId="S::brock-nguyen_d@cde.state.co.us::8cf435d8-8fb9-4856-b1eb-c003353b9d93" providerId="AD" clId="Web-{32F3175D-92D8-4CCE-095A-411886F0D167}" dt="2023-05-08T20:33:24.033" v="4" actId="20577"/>
          <ac:spMkLst>
            <pc:docMk/>
            <pc:sldMk cId="3422381226" sldId="3157"/>
            <ac:spMk id="17" creationId="{BC87DA20-89C1-00FF-ACE4-074E039F3DFF}"/>
          </ac:spMkLst>
        </pc:spChg>
      </pc:sldChg>
    </pc:docChg>
  </pc:docChgLst>
  <pc:docChgLst>
    <pc:chgData name="Wenzel, Brooke" userId="672bf8d3-b15b-4e02-a6d1-39319a0df09b" providerId="ADAL" clId="{8739C094-918B-4986-84AA-14EDFF0CE2A1}"/>
    <pc:docChg chg="custSel addSld delSld modSld sldOrd">
      <pc:chgData name="Wenzel, Brooke" userId="672bf8d3-b15b-4e02-a6d1-39319a0df09b" providerId="ADAL" clId="{8739C094-918B-4986-84AA-14EDFF0CE2A1}" dt="2023-05-16T19:32:08.359" v="2703" actId="20577"/>
      <pc:docMkLst>
        <pc:docMk/>
      </pc:docMkLst>
      <pc:sldChg chg="del">
        <pc:chgData name="Wenzel, Brooke" userId="672bf8d3-b15b-4e02-a6d1-39319a0df09b" providerId="ADAL" clId="{8739C094-918B-4986-84AA-14EDFF0CE2A1}" dt="2023-04-26T14:05:15.862" v="1" actId="47"/>
        <pc:sldMkLst>
          <pc:docMk/>
          <pc:sldMk cId="3401448192" sldId="264"/>
        </pc:sldMkLst>
      </pc:sldChg>
      <pc:sldChg chg="del">
        <pc:chgData name="Wenzel, Brooke" userId="672bf8d3-b15b-4e02-a6d1-39319a0df09b" providerId="ADAL" clId="{8739C094-918B-4986-84AA-14EDFF0CE2A1}" dt="2023-04-26T14:05:39.554" v="5" actId="47"/>
        <pc:sldMkLst>
          <pc:docMk/>
          <pc:sldMk cId="812090992" sldId="270"/>
        </pc:sldMkLst>
      </pc:sldChg>
      <pc:sldChg chg="del">
        <pc:chgData name="Wenzel, Brooke" userId="672bf8d3-b15b-4e02-a6d1-39319a0df09b" providerId="ADAL" clId="{8739C094-918B-4986-84AA-14EDFF0CE2A1}" dt="2023-04-26T14:05:39.981" v="6" actId="47"/>
        <pc:sldMkLst>
          <pc:docMk/>
          <pc:sldMk cId="3613651240" sldId="271"/>
        </pc:sldMkLst>
      </pc:sldChg>
      <pc:sldChg chg="del">
        <pc:chgData name="Wenzel, Brooke" userId="672bf8d3-b15b-4e02-a6d1-39319a0df09b" providerId="ADAL" clId="{8739C094-918B-4986-84AA-14EDFF0CE2A1}" dt="2023-04-26T14:05:50.048" v="9" actId="47"/>
        <pc:sldMkLst>
          <pc:docMk/>
          <pc:sldMk cId="2748458431" sldId="274"/>
        </pc:sldMkLst>
      </pc:sldChg>
      <pc:sldChg chg="del">
        <pc:chgData name="Wenzel, Brooke" userId="672bf8d3-b15b-4e02-a6d1-39319a0df09b" providerId="ADAL" clId="{8739C094-918B-4986-84AA-14EDFF0CE2A1}" dt="2023-04-26T14:06:00.136" v="11" actId="47"/>
        <pc:sldMkLst>
          <pc:docMk/>
          <pc:sldMk cId="675032686" sldId="275"/>
        </pc:sldMkLst>
      </pc:sldChg>
      <pc:sldChg chg="del">
        <pc:chgData name="Wenzel, Brooke" userId="672bf8d3-b15b-4e02-a6d1-39319a0df09b" providerId="ADAL" clId="{8739C094-918B-4986-84AA-14EDFF0CE2A1}" dt="2023-04-26T14:05:40.533" v="7" actId="47"/>
        <pc:sldMkLst>
          <pc:docMk/>
          <pc:sldMk cId="2894931076" sldId="276"/>
        </pc:sldMkLst>
      </pc:sldChg>
      <pc:sldChg chg="ord modNotesTx">
        <pc:chgData name="Wenzel, Brooke" userId="672bf8d3-b15b-4e02-a6d1-39319a0df09b" providerId="ADAL" clId="{8739C094-918B-4986-84AA-14EDFF0CE2A1}" dt="2023-05-16T19:30:31.439" v="2667" actId="20577"/>
        <pc:sldMkLst>
          <pc:docMk/>
          <pc:sldMk cId="3518201137" sldId="3151"/>
        </pc:sldMkLst>
      </pc:sldChg>
      <pc:sldChg chg="del">
        <pc:chgData name="Wenzel, Brooke" userId="672bf8d3-b15b-4e02-a6d1-39319a0df09b" providerId="ADAL" clId="{8739C094-918B-4986-84AA-14EDFF0CE2A1}" dt="2023-04-26T14:08:08.510" v="27" actId="47"/>
        <pc:sldMkLst>
          <pc:docMk/>
          <pc:sldMk cId="841342495" sldId="3155"/>
        </pc:sldMkLst>
      </pc:sldChg>
      <pc:sldChg chg="ord">
        <pc:chgData name="Wenzel, Brooke" userId="672bf8d3-b15b-4e02-a6d1-39319a0df09b" providerId="ADAL" clId="{8739C094-918B-4986-84AA-14EDFF0CE2A1}" dt="2023-05-10T19:02:39.476" v="56"/>
        <pc:sldMkLst>
          <pc:docMk/>
          <pc:sldMk cId="1361709896" sldId="3156"/>
        </pc:sldMkLst>
      </pc:sldChg>
      <pc:sldChg chg="ord">
        <pc:chgData name="Wenzel, Brooke" userId="672bf8d3-b15b-4e02-a6d1-39319a0df09b" providerId="ADAL" clId="{8739C094-918B-4986-84AA-14EDFF0CE2A1}" dt="2023-05-10T19:02:38.147" v="54"/>
        <pc:sldMkLst>
          <pc:docMk/>
          <pc:sldMk cId="3422381226" sldId="3157"/>
        </pc:sldMkLst>
      </pc:sldChg>
      <pc:sldChg chg="del">
        <pc:chgData name="Wenzel, Brooke" userId="672bf8d3-b15b-4e02-a6d1-39319a0df09b" providerId="ADAL" clId="{8739C094-918B-4986-84AA-14EDFF0CE2A1}" dt="2023-04-26T14:07:15.228" v="24" actId="47"/>
        <pc:sldMkLst>
          <pc:docMk/>
          <pc:sldMk cId="3855703260" sldId="3158"/>
        </pc:sldMkLst>
      </pc:sldChg>
      <pc:sldChg chg="modSp add del mod">
        <pc:chgData name="Wenzel, Brooke" userId="672bf8d3-b15b-4e02-a6d1-39319a0df09b" providerId="ADAL" clId="{8739C094-918B-4986-84AA-14EDFF0CE2A1}" dt="2023-05-10T19:06:56.469" v="61" actId="47"/>
        <pc:sldMkLst>
          <pc:docMk/>
          <pc:sldMk cId="472234449" sldId="3182"/>
        </pc:sldMkLst>
        <pc:spChg chg="mod">
          <ac:chgData name="Wenzel, Brooke" userId="672bf8d3-b15b-4e02-a6d1-39319a0df09b" providerId="ADAL" clId="{8739C094-918B-4986-84AA-14EDFF0CE2A1}" dt="2023-04-26T14:11:24.156" v="50" actId="20577"/>
          <ac:spMkLst>
            <pc:docMk/>
            <pc:sldMk cId="472234449" sldId="3182"/>
            <ac:spMk id="3" creationId="{AB2F3356-E7F6-B3B9-AE44-757E99872771}"/>
          </ac:spMkLst>
        </pc:spChg>
      </pc:sldChg>
      <pc:sldChg chg="add ord">
        <pc:chgData name="Wenzel, Brooke" userId="672bf8d3-b15b-4e02-a6d1-39319a0df09b" providerId="ADAL" clId="{8739C094-918B-4986-84AA-14EDFF0CE2A1}" dt="2023-05-10T19:02:40.519" v="58"/>
        <pc:sldMkLst>
          <pc:docMk/>
          <pc:sldMk cId="2397007400" sldId="3184"/>
        </pc:sldMkLst>
      </pc:sldChg>
      <pc:sldChg chg="add modNotesTx">
        <pc:chgData name="Wenzel, Brooke" userId="672bf8d3-b15b-4e02-a6d1-39319a0df09b" providerId="ADAL" clId="{8739C094-918B-4986-84AA-14EDFF0CE2A1}" dt="2023-05-16T18:12:31.959" v="2579" actId="20577"/>
        <pc:sldMkLst>
          <pc:docMk/>
          <pc:sldMk cId="2998368357" sldId="3324"/>
        </pc:sldMkLst>
      </pc:sldChg>
      <pc:sldChg chg="del">
        <pc:chgData name="Wenzel, Brooke" userId="672bf8d3-b15b-4e02-a6d1-39319a0df09b" providerId="ADAL" clId="{8739C094-918B-4986-84AA-14EDFF0CE2A1}" dt="2023-04-26T14:05:48.945" v="8" actId="47"/>
        <pc:sldMkLst>
          <pc:docMk/>
          <pc:sldMk cId="372132632" sldId="3325"/>
        </pc:sldMkLst>
      </pc:sldChg>
      <pc:sldChg chg="add ord">
        <pc:chgData name="Wenzel, Brooke" userId="672bf8d3-b15b-4e02-a6d1-39319a0df09b" providerId="ADAL" clId="{8739C094-918B-4986-84AA-14EDFF0CE2A1}" dt="2023-05-10T19:03:41.489" v="60"/>
        <pc:sldMkLst>
          <pc:docMk/>
          <pc:sldMk cId="2684554609" sldId="3326"/>
        </pc:sldMkLst>
      </pc:sldChg>
      <pc:sldChg chg="modSp add mod modNotesTx">
        <pc:chgData name="Wenzel, Brooke" userId="672bf8d3-b15b-4e02-a6d1-39319a0df09b" providerId="ADAL" clId="{8739C094-918B-4986-84AA-14EDFF0CE2A1}" dt="2023-05-16T18:08:41.285" v="1885" actId="20577"/>
        <pc:sldMkLst>
          <pc:docMk/>
          <pc:sldMk cId="2256543337" sldId="3327"/>
        </pc:sldMkLst>
        <pc:spChg chg="mod">
          <ac:chgData name="Wenzel, Brooke" userId="672bf8d3-b15b-4e02-a6d1-39319a0df09b" providerId="ADAL" clId="{8739C094-918B-4986-84AA-14EDFF0CE2A1}" dt="2023-05-10T19:10:22.921" v="173" actId="20577"/>
          <ac:spMkLst>
            <pc:docMk/>
            <pc:sldMk cId="2256543337" sldId="3327"/>
            <ac:spMk id="4" creationId="{069C16D8-71E6-6E0A-9E9A-40580CD77B33}"/>
          </ac:spMkLst>
        </pc:spChg>
      </pc:sldChg>
      <pc:sldChg chg="add modNotesTx">
        <pc:chgData name="Wenzel, Brooke" userId="672bf8d3-b15b-4e02-a6d1-39319a0df09b" providerId="ADAL" clId="{8739C094-918B-4986-84AA-14EDFF0CE2A1}" dt="2023-05-16T19:32:08.359" v="2703" actId="20577"/>
        <pc:sldMkLst>
          <pc:docMk/>
          <pc:sldMk cId="1167023260" sldId="3328"/>
        </pc:sldMkLst>
      </pc:sldChg>
      <pc:sldMasterChg chg="delSldLayout">
        <pc:chgData name="Wenzel, Brooke" userId="672bf8d3-b15b-4e02-a6d1-39319a0df09b" providerId="ADAL" clId="{8739C094-918B-4986-84AA-14EDFF0CE2A1}" dt="2023-04-26T14:05:50.048" v="9" actId="47"/>
        <pc:sldMasterMkLst>
          <pc:docMk/>
          <pc:sldMasterMk cId="2150711039" sldId="2147483676"/>
        </pc:sldMasterMkLst>
        <pc:sldLayoutChg chg="del">
          <pc:chgData name="Wenzel, Brooke" userId="672bf8d3-b15b-4e02-a6d1-39319a0df09b" providerId="ADAL" clId="{8739C094-918B-4986-84AA-14EDFF0CE2A1}" dt="2023-04-26T14:05:50.048" v="9" actId="47"/>
          <pc:sldLayoutMkLst>
            <pc:docMk/>
            <pc:sldMasterMk cId="2150711039" sldId="2147483676"/>
            <pc:sldLayoutMk cId="438918846" sldId="2147483689"/>
          </pc:sldLayoutMkLst>
        </pc:sldLayoutChg>
      </pc:sldMasterChg>
    </pc:docChg>
  </pc:docChgLst>
  <pc:docChgLst>
    <pc:chgData name="Brock-Nguyen, Doris" userId="S::brock-nguyen_d@cde.state.co.us::8cf435d8-8fb9-4856-b1eb-c003353b9d93" providerId="AD" clId="Web-{35F159F7-D6C0-FA37-1FE4-C87355C7A828}"/>
    <pc:docChg chg="addSld delSld modSld">
      <pc:chgData name="Brock-Nguyen, Doris" userId="S::brock-nguyen_d@cde.state.co.us::8cf435d8-8fb9-4856-b1eb-c003353b9d93" providerId="AD" clId="Web-{35F159F7-D6C0-FA37-1FE4-C87355C7A828}" dt="2024-09-05T15:00:37.793" v="322"/>
      <pc:docMkLst>
        <pc:docMk/>
      </pc:docMkLst>
      <pc:sldChg chg="modSp">
        <pc:chgData name="Brock-Nguyen, Doris" userId="S::brock-nguyen_d@cde.state.co.us::8cf435d8-8fb9-4856-b1eb-c003353b9d93" providerId="AD" clId="Web-{35F159F7-D6C0-FA37-1FE4-C87355C7A828}" dt="2024-09-05T14:32:45.941" v="39" actId="20577"/>
        <pc:sldMkLst>
          <pc:docMk/>
          <pc:sldMk cId="2808814253" sldId="3339"/>
        </pc:sldMkLst>
        <pc:spChg chg="mod">
          <ac:chgData name="Brock-Nguyen, Doris" userId="S::brock-nguyen_d@cde.state.co.us::8cf435d8-8fb9-4856-b1eb-c003353b9d93" providerId="AD" clId="Web-{35F159F7-D6C0-FA37-1FE4-C87355C7A828}" dt="2024-09-05T14:32:45.941" v="39" actId="20577"/>
          <ac:spMkLst>
            <pc:docMk/>
            <pc:sldMk cId="2808814253" sldId="3339"/>
            <ac:spMk id="2" creationId="{F6A10750-5C0B-3790-D259-FCFE51C16F30}"/>
          </ac:spMkLst>
        </pc:spChg>
      </pc:sldChg>
      <pc:sldChg chg="modSp">
        <pc:chgData name="Brock-Nguyen, Doris" userId="S::brock-nguyen_d@cde.state.co.us::8cf435d8-8fb9-4856-b1eb-c003353b9d93" providerId="AD" clId="Web-{35F159F7-D6C0-FA37-1FE4-C87355C7A828}" dt="2024-09-05T14:33:31.457" v="42" actId="20577"/>
        <pc:sldMkLst>
          <pc:docMk/>
          <pc:sldMk cId="2612972707" sldId="5281"/>
        </pc:sldMkLst>
        <pc:spChg chg="mod">
          <ac:chgData name="Brock-Nguyen, Doris" userId="S::brock-nguyen_d@cde.state.co.us::8cf435d8-8fb9-4856-b1eb-c003353b9d93" providerId="AD" clId="Web-{35F159F7-D6C0-FA37-1FE4-C87355C7A828}" dt="2024-09-05T14:33:31.457" v="42" actId="20577"/>
          <ac:spMkLst>
            <pc:docMk/>
            <pc:sldMk cId="2612972707" sldId="5281"/>
            <ac:spMk id="14" creationId="{2E725D15-36F2-F7C8-38F3-F2226EC769A9}"/>
          </ac:spMkLst>
        </pc:spChg>
      </pc:sldChg>
      <pc:sldChg chg="modSp">
        <pc:chgData name="Brock-Nguyen, Doris" userId="S::brock-nguyen_d@cde.state.co.us::8cf435d8-8fb9-4856-b1eb-c003353b9d93" providerId="AD" clId="Web-{35F159F7-D6C0-FA37-1FE4-C87355C7A828}" dt="2024-09-05T14:29:32.500" v="1" actId="20577"/>
        <pc:sldMkLst>
          <pc:docMk/>
          <pc:sldMk cId="3422225495" sldId="5282"/>
        </pc:sldMkLst>
        <pc:spChg chg="mod">
          <ac:chgData name="Brock-Nguyen, Doris" userId="S::brock-nguyen_d@cde.state.co.us::8cf435d8-8fb9-4856-b1eb-c003353b9d93" providerId="AD" clId="Web-{35F159F7-D6C0-FA37-1FE4-C87355C7A828}" dt="2024-09-05T14:29:32.500" v="1" actId="20577"/>
          <ac:spMkLst>
            <pc:docMk/>
            <pc:sldMk cId="3422225495" sldId="5282"/>
            <ac:spMk id="3" creationId="{92B423AA-FF3F-1A29-F857-914B885D9756}"/>
          </ac:spMkLst>
        </pc:spChg>
      </pc:sldChg>
      <pc:sldChg chg="addSp delSp modSp new del">
        <pc:chgData name="Brock-Nguyen, Doris" userId="S::brock-nguyen_d@cde.state.co.us::8cf435d8-8fb9-4856-b1eb-c003353b9d93" providerId="AD" clId="Web-{35F159F7-D6C0-FA37-1FE4-C87355C7A828}" dt="2024-09-05T14:57:19.665" v="231"/>
        <pc:sldMkLst>
          <pc:docMk/>
          <pc:sldMk cId="2910866333" sldId="5283"/>
        </pc:sldMkLst>
        <pc:spChg chg="del">
          <ac:chgData name="Brock-Nguyen, Doris" userId="S::brock-nguyen_d@cde.state.co.us::8cf435d8-8fb9-4856-b1eb-c003353b9d93" providerId="AD" clId="Web-{35F159F7-D6C0-FA37-1FE4-C87355C7A828}" dt="2024-09-05T14:49:44.705" v="57"/>
          <ac:spMkLst>
            <pc:docMk/>
            <pc:sldMk cId="2910866333" sldId="5283"/>
            <ac:spMk id="2" creationId="{C07DD36E-458E-2350-FA9C-ADC6E7A2A318}"/>
          </ac:spMkLst>
        </pc:spChg>
        <pc:spChg chg="del">
          <ac:chgData name="Brock-Nguyen, Doris" userId="S::brock-nguyen_d@cde.state.co.us::8cf435d8-8fb9-4856-b1eb-c003353b9d93" providerId="AD" clId="Web-{35F159F7-D6C0-FA37-1FE4-C87355C7A828}" dt="2024-09-05T14:49:49.690" v="58"/>
          <ac:spMkLst>
            <pc:docMk/>
            <pc:sldMk cId="2910866333" sldId="5283"/>
            <ac:spMk id="3" creationId="{E731DFA6-ABCB-0BD6-5FE5-3472FA40D50E}"/>
          </ac:spMkLst>
        </pc:spChg>
        <pc:spChg chg="mod">
          <ac:chgData name="Brock-Nguyen, Doris" userId="S::brock-nguyen_d@cde.state.co.us::8cf435d8-8fb9-4856-b1eb-c003353b9d93" providerId="AD" clId="Web-{35F159F7-D6C0-FA37-1FE4-C87355C7A828}" dt="2024-09-05T14:51:42.941" v="85" actId="20577"/>
          <ac:spMkLst>
            <pc:docMk/>
            <pc:sldMk cId="2910866333" sldId="5283"/>
            <ac:spMk id="5" creationId="{89010B71-D680-7E51-7149-44A89E7EDF24}"/>
          </ac:spMkLst>
        </pc:spChg>
        <pc:picChg chg="add mod ord">
          <ac:chgData name="Brock-Nguyen, Doris" userId="S::brock-nguyen_d@cde.state.co.us::8cf435d8-8fb9-4856-b1eb-c003353b9d93" providerId="AD" clId="Web-{35F159F7-D6C0-FA37-1FE4-C87355C7A828}" dt="2024-09-05T14:52:23.145" v="92" actId="14100"/>
          <ac:picMkLst>
            <pc:docMk/>
            <pc:sldMk cId="2910866333" sldId="5283"/>
            <ac:picMk id="6" creationId="{C1645AEC-64C9-9F2A-74FA-3AD159282D7F}"/>
          </ac:picMkLst>
        </pc:picChg>
        <pc:picChg chg="add mod">
          <ac:chgData name="Brock-Nguyen, Doris" userId="S::brock-nguyen_d@cde.state.co.us::8cf435d8-8fb9-4856-b1eb-c003353b9d93" providerId="AD" clId="Web-{35F159F7-D6C0-FA37-1FE4-C87355C7A828}" dt="2024-09-05T14:56:46.946" v="229"/>
          <ac:picMkLst>
            <pc:docMk/>
            <pc:sldMk cId="2910866333" sldId="5283"/>
            <ac:picMk id="7" creationId="{046BE71D-33CF-E145-84F7-475AF86BD2DE}"/>
          </ac:picMkLst>
        </pc:picChg>
        <pc:picChg chg="add mod">
          <ac:chgData name="Brock-Nguyen, Doris" userId="S::brock-nguyen_d@cde.state.co.us::8cf435d8-8fb9-4856-b1eb-c003353b9d93" providerId="AD" clId="Web-{35F159F7-D6C0-FA37-1FE4-C87355C7A828}" dt="2024-09-05T14:57:11.899" v="230"/>
          <ac:picMkLst>
            <pc:docMk/>
            <pc:sldMk cId="2910866333" sldId="5283"/>
            <ac:picMk id="8" creationId="{9529D640-8263-F8E1-5537-29DB770166AA}"/>
          </ac:picMkLst>
        </pc:picChg>
      </pc:sldChg>
      <pc:sldChg chg="new del">
        <pc:chgData name="Brock-Nguyen, Doris" userId="S::brock-nguyen_d@cde.state.co.us::8cf435d8-8fb9-4856-b1eb-c003353b9d93" providerId="AD" clId="Web-{35F159F7-D6C0-FA37-1FE4-C87355C7A828}" dt="2024-09-05T14:50:24.315" v="61"/>
        <pc:sldMkLst>
          <pc:docMk/>
          <pc:sldMk cId="2477385057" sldId="5284"/>
        </pc:sldMkLst>
      </pc:sldChg>
      <pc:sldChg chg="addSp delSp modSp new mod modClrScheme chgLayout">
        <pc:chgData name="Brock-Nguyen, Doris" userId="S::brock-nguyen_d@cde.state.co.us::8cf435d8-8fb9-4856-b1eb-c003353b9d93" providerId="AD" clId="Web-{35F159F7-D6C0-FA37-1FE4-C87355C7A828}" dt="2024-09-05T15:00:37.793" v="322"/>
        <pc:sldMkLst>
          <pc:docMk/>
          <pc:sldMk cId="3100605951" sldId="5284"/>
        </pc:sldMkLst>
        <pc:spChg chg="del mod ord">
          <ac:chgData name="Brock-Nguyen, Doris" userId="S::brock-nguyen_d@cde.state.co.us::8cf435d8-8fb9-4856-b1eb-c003353b9d93" providerId="AD" clId="Web-{35F159F7-D6C0-FA37-1FE4-C87355C7A828}" dt="2024-09-05T14:59:49.136" v="319"/>
          <ac:spMkLst>
            <pc:docMk/>
            <pc:sldMk cId="3100605951" sldId="5284"/>
            <ac:spMk id="2" creationId="{ECC1D1B3-6A0E-B6AD-F9BB-A557384889CB}"/>
          </ac:spMkLst>
        </pc:spChg>
        <pc:spChg chg="del mod">
          <ac:chgData name="Brock-Nguyen, Doris" userId="S::brock-nguyen_d@cde.state.co.us::8cf435d8-8fb9-4856-b1eb-c003353b9d93" providerId="AD" clId="Web-{35F159F7-D6C0-FA37-1FE4-C87355C7A828}" dt="2024-09-05T14:59:19.542" v="317"/>
          <ac:spMkLst>
            <pc:docMk/>
            <pc:sldMk cId="3100605951" sldId="5284"/>
            <ac:spMk id="3" creationId="{B2696611-C54A-1CDB-2F56-642657E8C0D4}"/>
          </ac:spMkLst>
        </pc:spChg>
        <pc:spChg chg="mod ord">
          <ac:chgData name="Brock-Nguyen, Doris" userId="S::brock-nguyen_d@cde.state.co.us::8cf435d8-8fb9-4856-b1eb-c003353b9d93" providerId="AD" clId="Web-{35F159F7-D6C0-FA37-1FE4-C87355C7A828}" dt="2024-09-05T14:59:35.042" v="318"/>
          <ac:spMkLst>
            <pc:docMk/>
            <pc:sldMk cId="3100605951" sldId="5284"/>
            <ac:spMk id="4" creationId="{985F5115-9EAA-072B-D03A-11E073C5C5E0}"/>
          </ac:spMkLst>
        </pc:spChg>
        <pc:spChg chg="mod ord">
          <ac:chgData name="Brock-Nguyen, Doris" userId="S::brock-nguyen_d@cde.state.co.us::8cf435d8-8fb9-4856-b1eb-c003353b9d93" providerId="AD" clId="Web-{35F159F7-D6C0-FA37-1FE4-C87355C7A828}" dt="2024-09-05T14:59:35.042" v="318"/>
          <ac:spMkLst>
            <pc:docMk/>
            <pc:sldMk cId="3100605951" sldId="5284"/>
            <ac:spMk id="5" creationId="{940AB9BB-CB74-B5A5-016E-EB584D1BF9E3}"/>
          </ac:spMkLst>
        </pc:spChg>
        <pc:graphicFrameChg chg="add modGraphic">
          <ac:chgData name="Brock-Nguyen, Doris" userId="S::brock-nguyen_d@cde.state.co.us::8cf435d8-8fb9-4856-b1eb-c003353b9d93" providerId="AD" clId="Web-{35F159F7-D6C0-FA37-1FE4-C87355C7A828}" dt="2024-09-05T15:00:37.793" v="322"/>
          <ac:graphicFrameMkLst>
            <pc:docMk/>
            <pc:sldMk cId="3100605951" sldId="5284"/>
            <ac:graphicFrameMk id="7" creationId="{48797EFB-E423-F28A-BA0B-2535401276ED}"/>
          </ac:graphicFrameMkLst>
        </pc:graphicFrameChg>
      </pc:sldChg>
      <pc:sldChg chg="addSp delSp modSp new del mod setBg">
        <pc:chgData name="Brock-Nguyen, Doris" userId="S::brock-nguyen_d@cde.state.co.us::8cf435d8-8fb9-4856-b1eb-c003353b9d93" providerId="AD" clId="Web-{35F159F7-D6C0-FA37-1FE4-C87355C7A828}" dt="2024-09-05T14:49:54.362" v="59"/>
        <pc:sldMkLst>
          <pc:docMk/>
          <pc:sldMk cId="3782966896" sldId="5284"/>
        </pc:sldMkLst>
        <pc:spChg chg="del">
          <ac:chgData name="Brock-Nguyen, Doris" userId="S::brock-nguyen_d@cde.state.co.us::8cf435d8-8fb9-4856-b1eb-c003353b9d93" providerId="AD" clId="Web-{35F159F7-D6C0-FA37-1FE4-C87355C7A828}" dt="2024-09-05T14:48:51.298" v="50"/>
          <ac:spMkLst>
            <pc:docMk/>
            <pc:sldMk cId="3782966896" sldId="5284"/>
            <ac:spMk id="2" creationId="{A54BEE7C-4E55-D51F-A582-605D2C0D7FC1}"/>
          </ac:spMkLst>
        </pc:spChg>
        <pc:spChg chg="del">
          <ac:chgData name="Brock-Nguyen, Doris" userId="S::brock-nguyen_d@cde.state.co.us::8cf435d8-8fb9-4856-b1eb-c003353b9d93" providerId="AD" clId="Web-{35F159F7-D6C0-FA37-1FE4-C87355C7A828}" dt="2024-09-05T14:48:58.345" v="51"/>
          <ac:spMkLst>
            <pc:docMk/>
            <pc:sldMk cId="3782966896" sldId="5284"/>
            <ac:spMk id="3" creationId="{56F1EBFB-1744-96FA-D8FF-7F78C8FEC247}"/>
          </ac:spMkLst>
        </pc:spChg>
        <pc:spChg chg="mod">
          <ac:chgData name="Brock-Nguyen, Doris" userId="S::brock-nguyen_d@cde.state.co.us::8cf435d8-8fb9-4856-b1eb-c003353b9d93" providerId="AD" clId="Web-{35F159F7-D6C0-FA37-1FE4-C87355C7A828}" dt="2024-09-05T14:49:09.814" v="54"/>
          <ac:spMkLst>
            <pc:docMk/>
            <pc:sldMk cId="3782966896" sldId="5284"/>
            <ac:spMk id="4" creationId="{979C2324-3461-B515-CD8A-5B7F1131C994}"/>
          </ac:spMkLst>
        </pc:spChg>
        <pc:spChg chg="add del">
          <ac:chgData name="Brock-Nguyen, Doris" userId="S::brock-nguyen_d@cde.state.co.us::8cf435d8-8fb9-4856-b1eb-c003353b9d93" providerId="AD" clId="Web-{35F159F7-D6C0-FA37-1FE4-C87355C7A828}" dt="2024-09-05T14:49:09.814" v="54"/>
          <ac:spMkLst>
            <pc:docMk/>
            <pc:sldMk cId="3782966896" sldId="5284"/>
            <ac:spMk id="5" creationId="{F4725431-04D1-C02E-BC59-977868B95CC1}"/>
          </ac:spMkLst>
        </pc:spChg>
        <pc:spChg chg="add del">
          <ac:chgData name="Brock-Nguyen, Doris" userId="S::brock-nguyen_d@cde.state.co.us::8cf435d8-8fb9-4856-b1eb-c003353b9d93" providerId="AD" clId="Web-{35F159F7-D6C0-FA37-1FE4-C87355C7A828}" dt="2024-09-05T14:49:09.798" v="53"/>
          <ac:spMkLst>
            <pc:docMk/>
            <pc:sldMk cId="3782966896" sldId="5284"/>
            <ac:spMk id="11" creationId="{42A4FC2C-047E-45A5-965D-8E1E3BF09BC6}"/>
          </ac:spMkLst>
        </pc:spChg>
        <pc:spChg chg="add">
          <ac:chgData name="Brock-Nguyen, Doris" userId="S::brock-nguyen_d@cde.state.co.us::8cf435d8-8fb9-4856-b1eb-c003353b9d93" providerId="AD" clId="Web-{35F159F7-D6C0-FA37-1FE4-C87355C7A828}" dt="2024-09-05T14:49:09.814" v="54"/>
          <ac:spMkLst>
            <pc:docMk/>
            <pc:sldMk cId="3782966896" sldId="5284"/>
            <ac:spMk id="13" creationId="{A4AC5506-6312-4701-8D3C-40187889A947}"/>
          </ac:spMkLst>
        </pc:spChg>
        <pc:spChg chg="add">
          <ac:chgData name="Brock-Nguyen, Doris" userId="S::brock-nguyen_d@cde.state.co.us::8cf435d8-8fb9-4856-b1eb-c003353b9d93" providerId="AD" clId="Web-{35F159F7-D6C0-FA37-1FE4-C87355C7A828}" dt="2024-09-05T14:49:09.814" v="54"/>
          <ac:spMkLst>
            <pc:docMk/>
            <pc:sldMk cId="3782966896" sldId="5284"/>
            <ac:spMk id="14" creationId="{F4725431-04D1-C02E-BC59-977868B95CC1}"/>
          </ac:spMkLst>
        </pc:spChg>
        <pc:picChg chg="add mod ord">
          <ac:chgData name="Brock-Nguyen, Doris" userId="S::brock-nguyen_d@cde.state.co.us::8cf435d8-8fb9-4856-b1eb-c003353b9d93" providerId="AD" clId="Web-{35F159F7-D6C0-FA37-1FE4-C87355C7A828}" dt="2024-09-05T14:49:24.283" v="56" actId="1076"/>
          <ac:picMkLst>
            <pc:docMk/>
            <pc:sldMk cId="3782966896" sldId="5284"/>
            <ac:picMk id="6" creationId="{5EF6E5E0-075F-2A40-94FE-4AFB60612417}"/>
          </ac:picMkLst>
        </pc:picChg>
      </pc:sldChg>
    </pc:docChg>
  </pc:docChgLst>
  <pc:docChgLst>
    <pc:chgData name="Wenzel, Brooke" userId="672bf8d3-b15b-4e02-a6d1-39319a0df09b" providerId="ADAL" clId="{581BD427-B33B-40B5-8CCF-F270F6778D33}"/>
    <pc:docChg chg="undo custSel addSld delSld modSld sldOrd">
      <pc:chgData name="Wenzel, Brooke" userId="672bf8d3-b15b-4e02-a6d1-39319a0df09b" providerId="ADAL" clId="{581BD427-B33B-40B5-8CCF-F270F6778D33}" dt="2024-07-15T21:45:08.310" v="197" actId="207"/>
      <pc:docMkLst>
        <pc:docMk/>
      </pc:docMkLst>
      <pc:sldChg chg="addSp modSp mod">
        <pc:chgData name="Wenzel, Brooke" userId="672bf8d3-b15b-4e02-a6d1-39319a0df09b" providerId="ADAL" clId="{581BD427-B33B-40B5-8CCF-F270F6778D33}" dt="2024-07-12T18:02:23.072" v="159" actId="20577"/>
        <pc:sldMkLst>
          <pc:docMk/>
          <pc:sldMk cId="3044915438" sldId="256"/>
        </pc:sldMkLst>
        <pc:spChg chg="mod">
          <ac:chgData name="Wenzel, Brooke" userId="672bf8d3-b15b-4e02-a6d1-39319a0df09b" providerId="ADAL" clId="{581BD427-B33B-40B5-8CCF-F270F6778D33}" dt="2024-07-12T17:50:18.253" v="5" actId="20577"/>
          <ac:spMkLst>
            <pc:docMk/>
            <pc:sldMk cId="3044915438" sldId="256"/>
            <ac:spMk id="2" creationId="{00000000-0000-0000-0000-000000000000}"/>
          </ac:spMkLst>
        </pc:spChg>
        <pc:spChg chg="add mod">
          <ac:chgData name="Wenzel, Brooke" userId="672bf8d3-b15b-4e02-a6d1-39319a0df09b" providerId="ADAL" clId="{581BD427-B33B-40B5-8CCF-F270F6778D33}" dt="2024-07-12T18:02:23.072" v="159" actId="20577"/>
          <ac:spMkLst>
            <pc:docMk/>
            <pc:sldMk cId="3044915438" sldId="256"/>
            <ac:spMk id="3" creationId="{DAA07C44-394F-A365-206B-43CECBBF1B4C}"/>
          </ac:spMkLst>
        </pc:spChg>
      </pc:sldChg>
      <pc:sldChg chg="modSp mod">
        <pc:chgData name="Wenzel, Brooke" userId="672bf8d3-b15b-4e02-a6d1-39319a0df09b" providerId="ADAL" clId="{581BD427-B33B-40B5-8CCF-F270F6778D33}" dt="2024-07-15T21:41:40.694" v="183" actId="13244"/>
        <pc:sldMkLst>
          <pc:docMk/>
          <pc:sldMk cId="275092537" sldId="1680"/>
        </pc:sldMkLst>
        <pc:spChg chg="ord">
          <ac:chgData name="Wenzel, Brooke" userId="672bf8d3-b15b-4e02-a6d1-39319a0df09b" providerId="ADAL" clId="{581BD427-B33B-40B5-8CCF-F270F6778D33}" dt="2024-07-15T21:41:38.892" v="182" actId="13244"/>
          <ac:spMkLst>
            <pc:docMk/>
            <pc:sldMk cId="275092537" sldId="1680"/>
            <ac:spMk id="2" creationId="{85B18953-1AAF-4290-A9EA-46094CBD1FF3}"/>
          </ac:spMkLst>
        </pc:spChg>
        <pc:spChg chg="ord">
          <ac:chgData name="Wenzel, Brooke" userId="672bf8d3-b15b-4e02-a6d1-39319a0df09b" providerId="ADAL" clId="{581BD427-B33B-40B5-8CCF-F270F6778D33}" dt="2024-07-15T21:41:40.694" v="183" actId="13244"/>
          <ac:spMkLst>
            <pc:docMk/>
            <pc:sldMk cId="275092537" sldId="1680"/>
            <ac:spMk id="4" creationId="{D55E1B63-9460-456C-A496-8AC93C0F2137}"/>
          </ac:spMkLst>
        </pc:spChg>
      </pc:sldChg>
      <pc:sldChg chg="modSp mod">
        <pc:chgData name="Wenzel, Brooke" userId="672bf8d3-b15b-4e02-a6d1-39319a0df09b" providerId="ADAL" clId="{581BD427-B33B-40B5-8CCF-F270F6778D33}" dt="2024-07-15T21:44:21.891" v="191" actId="207"/>
        <pc:sldMkLst>
          <pc:docMk/>
          <pc:sldMk cId="0" sldId="1683"/>
        </pc:sldMkLst>
        <pc:spChg chg="ord">
          <ac:chgData name="Wenzel, Brooke" userId="672bf8d3-b15b-4e02-a6d1-39319a0df09b" providerId="ADAL" clId="{581BD427-B33B-40B5-8CCF-F270F6778D33}" dt="2024-07-15T21:40:37.186" v="178" actId="13244"/>
          <ac:spMkLst>
            <pc:docMk/>
            <pc:sldMk cId="0" sldId="1683"/>
            <ac:spMk id="4" creationId="{00000000-0000-0000-0000-000000000000}"/>
          </ac:spMkLst>
        </pc:spChg>
        <pc:spChg chg="ord">
          <ac:chgData name="Wenzel, Brooke" userId="672bf8d3-b15b-4e02-a6d1-39319a0df09b" providerId="ADAL" clId="{581BD427-B33B-40B5-8CCF-F270F6778D33}" dt="2024-07-15T21:41:00.017" v="179" actId="13244"/>
          <ac:spMkLst>
            <pc:docMk/>
            <pc:sldMk cId="0" sldId="1683"/>
            <ac:spMk id="7" creationId="{F6A08532-710B-2379-4E39-A5E79BD2784D}"/>
          </ac:spMkLst>
        </pc:spChg>
        <pc:graphicFrameChg chg="mod modGraphic">
          <ac:chgData name="Wenzel, Brooke" userId="672bf8d3-b15b-4e02-a6d1-39319a0df09b" providerId="ADAL" clId="{581BD427-B33B-40B5-8CCF-F270F6778D33}" dt="2024-07-15T21:44:21.891" v="191" actId="207"/>
          <ac:graphicFrameMkLst>
            <pc:docMk/>
            <pc:sldMk cId="0" sldId="1683"/>
            <ac:graphicFrameMk id="5" creationId="{4F1E2A38-3450-4341-B8B3-EA25FD253282}"/>
          </ac:graphicFrameMkLst>
        </pc:graphicFrameChg>
        <pc:picChg chg="ord">
          <ac:chgData name="Wenzel, Brooke" userId="672bf8d3-b15b-4e02-a6d1-39319a0df09b" providerId="ADAL" clId="{581BD427-B33B-40B5-8CCF-F270F6778D33}" dt="2024-07-15T21:41:31.300" v="180" actId="13244"/>
          <ac:picMkLst>
            <pc:docMk/>
            <pc:sldMk cId="0" sldId="1683"/>
            <ac:picMk id="3" creationId="{EF3B556B-C8B4-65C6-F106-6756941C0D02}"/>
          </ac:picMkLst>
        </pc:picChg>
      </pc:sldChg>
      <pc:sldChg chg="modSp mod">
        <pc:chgData name="Wenzel, Brooke" userId="672bf8d3-b15b-4e02-a6d1-39319a0df09b" providerId="ADAL" clId="{581BD427-B33B-40B5-8CCF-F270F6778D33}" dt="2024-07-15T21:42:18.501" v="186" actId="207"/>
        <pc:sldMkLst>
          <pc:docMk/>
          <pc:sldMk cId="4213700063" sldId="1693"/>
        </pc:sldMkLst>
        <pc:graphicFrameChg chg="mod modGraphic">
          <ac:chgData name="Wenzel, Brooke" userId="672bf8d3-b15b-4e02-a6d1-39319a0df09b" providerId="ADAL" clId="{581BD427-B33B-40B5-8CCF-F270F6778D33}" dt="2024-07-15T21:42:18.501" v="186" actId="207"/>
          <ac:graphicFrameMkLst>
            <pc:docMk/>
            <pc:sldMk cId="4213700063" sldId="1693"/>
            <ac:graphicFrameMk id="6" creationId="{CE36F8F3-6804-4088-8970-0D57897534CC}"/>
          </ac:graphicFrameMkLst>
        </pc:graphicFrameChg>
      </pc:sldChg>
      <pc:sldChg chg="add del">
        <pc:chgData name="Wenzel, Brooke" userId="672bf8d3-b15b-4e02-a6d1-39319a0df09b" providerId="ADAL" clId="{581BD427-B33B-40B5-8CCF-F270F6778D33}" dt="2024-07-12T18:08:27.215" v="165" actId="47"/>
        <pc:sldMkLst>
          <pc:docMk/>
          <pc:sldMk cId="2714535812" sldId="3150"/>
        </pc:sldMkLst>
      </pc:sldChg>
      <pc:sldChg chg="modSp add del mod">
        <pc:chgData name="Wenzel, Brooke" userId="672bf8d3-b15b-4e02-a6d1-39319a0df09b" providerId="ADAL" clId="{581BD427-B33B-40B5-8CCF-F270F6778D33}" dt="2024-07-12T18:08:19.689" v="164" actId="47"/>
        <pc:sldMkLst>
          <pc:docMk/>
          <pc:sldMk cId="841342495" sldId="3155"/>
        </pc:sldMkLst>
        <pc:spChg chg="mod">
          <ac:chgData name="Wenzel, Brooke" userId="672bf8d3-b15b-4e02-a6d1-39319a0df09b" providerId="ADAL" clId="{581BD427-B33B-40B5-8CCF-F270F6778D33}" dt="2024-07-12T18:07:23.500" v="161" actId="27636"/>
          <ac:spMkLst>
            <pc:docMk/>
            <pc:sldMk cId="841342495" sldId="3155"/>
            <ac:spMk id="2" creationId="{BAA5D8DC-A3FC-570D-058D-3DEE58652901}"/>
          </ac:spMkLst>
        </pc:spChg>
      </pc:sldChg>
      <pc:sldChg chg="modSp add mod ord modNotesTx">
        <pc:chgData name="Wenzel, Brooke" userId="672bf8d3-b15b-4e02-a6d1-39319a0df09b" providerId="ADAL" clId="{581BD427-B33B-40B5-8CCF-F270F6778D33}" dt="2024-07-15T21:43:52.231" v="187" actId="207"/>
        <pc:sldMkLst>
          <pc:docMk/>
          <pc:sldMk cId="1361709896" sldId="3156"/>
        </pc:sldMkLst>
        <pc:spChg chg="mod">
          <ac:chgData name="Wenzel, Brooke" userId="672bf8d3-b15b-4e02-a6d1-39319a0df09b" providerId="ADAL" clId="{581BD427-B33B-40B5-8CCF-F270F6778D33}" dt="2024-07-15T21:43:52.231" v="187" actId="207"/>
          <ac:spMkLst>
            <pc:docMk/>
            <pc:sldMk cId="1361709896" sldId="3156"/>
            <ac:spMk id="8" creationId="{1B5CCE0F-B45B-10DF-9D12-A7C136A7B565}"/>
          </ac:spMkLst>
        </pc:spChg>
        <pc:spChg chg="ord">
          <ac:chgData name="Wenzel, Brooke" userId="672bf8d3-b15b-4e02-a6d1-39319a0df09b" providerId="ADAL" clId="{581BD427-B33B-40B5-8CCF-F270F6778D33}" dt="2024-07-15T21:40:28.624" v="177" actId="13244"/>
          <ac:spMkLst>
            <pc:docMk/>
            <pc:sldMk cId="1361709896" sldId="3156"/>
            <ac:spMk id="9" creationId="{4B0AA6E2-749D-55B0-1055-3E91145ED110}"/>
          </ac:spMkLst>
        </pc:spChg>
      </pc:sldChg>
      <pc:sldChg chg="modSp mod">
        <pc:chgData name="Wenzel, Brooke" userId="672bf8d3-b15b-4e02-a6d1-39319a0df09b" providerId="ADAL" clId="{581BD427-B33B-40B5-8CCF-F270F6778D33}" dt="2024-07-15T21:45:00.601" v="196" actId="207"/>
        <pc:sldMkLst>
          <pc:docMk/>
          <pc:sldMk cId="2397007400" sldId="3184"/>
        </pc:sldMkLst>
        <pc:spChg chg="mod">
          <ac:chgData name="Wenzel, Brooke" userId="672bf8d3-b15b-4e02-a6d1-39319a0df09b" providerId="ADAL" clId="{581BD427-B33B-40B5-8CCF-F270F6778D33}" dt="2024-07-15T21:45:00.601" v="196" actId="207"/>
          <ac:spMkLst>
            <pc:docMk/>
            <pc:sldMk cId="2397007400" sldId="3184"/>
            <ac:spMk id="6" creationId="{C57894BF-48BE-5A5E-93C9-F59E9FFAD7C5}"/>
          </ac:spMkLst>
        </pc:spChg>
      </pc:sldChg>
      <pc:sldChg chg="del">
        <pc:chgData name="Wenzel, Brooke" userId="672bf8d3-b15b-4e02-a6d1-39319a0df09b" providerId="ADAL" clId="{581BD427-B33B-40B5-8CCF-F270F6778D33}" dt="2024-07-12T18:08:11.349" v="163" actId="47"/>
        <pc:sldMkLst>
          <pc:docMk/>
          <pc:sldMk cId="2684554609" sldId="3326"/>
        </pc:sldMkLst>
      </pc:sldChg>
      <pc:sldChg chg="del">
        <pc:chgData name="Wenzel, Brooke" userId="672bf8d3-b15b-4e02-a6d1-39319a0df09b" providerId="ADAL" clId="{581BD427-B33B-40B5-8CCF-F270F6778D33}" dt="2024-07-12T18:08:44.920" v="167" actId="47"/>
        <pc:sldMkLst>
          <pc:docMk/>
          <pc:sldMk cId="2145671284" sldId="3330"/>
        </pc:sldMkLst>
      </pc:sldChg>
      <pc:sldChg chg="modSp mod">
        <pc:chgData name="Wenzel, Brooke" userId="672bf8d3-b15b-4e02-a6d1-39319a0df09b" providerId="ADAL" clId="{581BD427-B33B-40B5-8CCF-F270F6778D33}" dt="2024-07-15T21:39:44.992" v="174" actId="13244"/>
        <pc:sldMkLst>
          <pc:docMk/>
          <pc:sldMk cId="3768568153" sldId="3336"/>
        </pc:sldMkLst>
        <pc:spChg chg="ord">
          <ac:chgData name="Wenzel, Brooke" userId="672bf8d3-b15b-4e02-a6d1-39319a0df09b" providerId="ADAL" clId="{581BD427-B33B-40B5-8CCF-F270F6778D33}" dt="2024-07-15T21:39:43.139" v="173" actId="13244"/>
          <ac:spMkLst>
            <pc:docMk/>
            <pc:sldMk cId="3768568153" sldId="3336"/>
            <ac:spMk id="4" creationId="{D8971E9A-0E60-9140-25BD-98D852DD5824}"/>
          </ac:spMkLst>
        </pc:spChg>
        <pc:picChg chg="ord">
          <ac:chgData name="Wenzel, Brooke" userId="672bf8d3-b15b-4e02-a6d1-39319a0df09b" providerId="ADAL" clId="{581BD427-B33B-40B5-8CCF-F270F6778D33}" dt="2024-07-15T21:39:44.992" v="174" actId="13244"/>
          <ac:picMkLst>
            <pc:docMk/>
            <pc:sldMk cId="3768568153" sldId="3336"/>
            <ac:picMk id="8" creationId="{22F708A9-F172-D39C-14C0-948DC024304B}"/>
          </ac:picMkLst>
        </pc:picChg>
      </pc:sldChg>
      <pc:sldChg chg="modSp mod">
        <pc:chgData name="Wenzel, Brooke" userId="672bf8d3-b15b-4e02-a6d1-39319a0df09b" providerId="ADAL" clId="{581BD427-B33B-40B5-8CCF-F270F6778D33}" dt="2024-07-15T21:45:08.310" v="197" actId="207"/>
        <pc:sldMkLst>
          <pc:docMk/>
          <pc:sldMk cId="4144193147" sldId="3340"/>
        </pc:sldMkLst>
        <pc:graphicFrameChg chg="modGraphic">
          <ac:chgData name="Wenzel, Brooke" userId="672bf8d3-b15b-4e02-a6d1-39319a0df09b" providerId="ADAL" clId="{581BD427-B33B-40B5-8CCF-F270F6778D33}" dt="2024-07-15T21:45:08.310" v="197" actId="207"/>
          <ac:graphicFrameMkLst>
            <pc:docMk/>
            <pc:sldMk cId="4144193147" sldId="3340"/>
            <ac:graphicFrameMk id="12" creationId="{FFC897CC-ECF3-46C6-A832-9EDB3FF142B0}"/>
          </ac:graphicFrameMkLst>
        </pc:graphicFrameChg>
      </pc:sldChg>
      <pc:sldChg chg="modSp mod">
        <pc:chgData name="Wenzel, Brooke" userId="672bf8d3-b15b-4e02-a6d1-39319a0df09b" providerId="ADAL" clId="{581BD427-B33B-40B5-8CCF-F270F6778D33}" dt="2024-07-15T21:39:58.703" v="176" actId="13244"/>
        <pc:sldMkLst>
          <pc:docMk/>
          <pc:sldMk cId="3867712660" sldId="3342"/>
        </pc:sldMkLst>
        <pc:spChg chg="ord">
          <ac:chgData name="Wenzel, Brooke" userId="672bf8d3-b15b-4e02-a6d1-39319a0df09b" providerId="ADAL" clId="{581BD427-B33B-40B5-8CCF-F270F6778D33}" dt="2024-07-15T21:39:56.922" v="175" actId="13244"/>
          <ac:spMkLst>
            <pc:docMk/>
            <pc:sldMk cId="3867712660" sldId="3342"/>
            <ac:spMk id="2" creationId="{D3007B80-694D-F950-3C18-FB1BFB1E6A64}"/>
          </ac:spMkLst>
        </pc:spChg>
        <pc:picChg chg="ord">
          <ac:chgData name="Wenzel, Brooke" userId="672bf8d3-b15b-4e02-a6d1-39319a0df09b" providerId="ADAL" clId="{581BD427-B33B-40B5-8CCF-F270F6778D33}" dt="2024-07-15T21:39:58.703" v="176" actId="13244"/>
          <ac:picMkLst>
            <pc:docMk/>
            <pc:sldMk cId="3867712660" sldId="3342"/>
            <ac:picMk id="10" creationId="{ED14E43A-F347-1055-8A3F-346334911C03}"/>
          </ac:picMkLst>
        </pc:picChg>
      </pc:sldChg>
      <pc:sldChg chg="add del">
        <pc:chgData name="Wenzel, Brooke" userId="672bf8d3-b15b-4e02-a6d1-39319a0df09b" providerId="ADAL" clId="{581BD427-B33B-40B5-8CCF-F270F6778D33}" dt="2024-07-12T18:09:07.268" v="170" actId="47"/>
        <pc:sldMkLst>
          <pc:docMk/>
          <pc:sldMk cId="1167023260" sldId="5278"/>
        </pc:sldMkLst>
      </pc:sldChg>
      <pc:sldChg chg="add">
        <pc:chgData name="Wenzel, Brooke" userId="672bf8d3-b15b-4e02-a6d1-39319a0df09b" providerId="ADAL" clId="{581BD427-B33B-40B5-8CCF-F270F6778D33}" dt="2024-07-12T18:08:08.569" v="162"/>
        <pc:sldMkLst>
          <pc:docMk/>
          <pc:sldMk cId="3545623569" sldId="5279"/>
        </pc:sldMkLst>
      </pc:sldChg>
      <pc:sldChg chg="modSp add mod">
        <pc:chgData name="Wenzel, Brooke" userId="672bf8d3-b15b-4e02-a6d1-39319a0df09b" providerId="ADAL" clId="{581BD427-B33B-40B5-8CCF-F270F6778D33}" dt="2024-07-15T21:39:32.676" v="172" actId="207"/>
        <pc:sldMkLst>
          <pc:docMk/>
          <pc:sldMk cId="3620081092" sldId="5280"/>
        </pc:sldMkLst>
        <pc:spChg chg="mod">
          <ac:chgData name="Wenzel, Brooke" userId="672bf8d3-b15b-4e02-a6d1-39319a0df09b" providerId="ADAL" clId="{581BD427-B33B-40B5-8CCF-F270F6778D33}" dt="2024-07-15T21:39:32.676" v="172" actId="207"/>
          <ac:spMkLst>
            <pc:docMk/>
            <pc:sldMk cId="3620081092" sldId="5280"/>
            <ac:spMk id="8" creationId="{04F702C8-6F0F-9E15-9AB6-700C901A8529}"/>
          </ac:spMkLst>
        </pc:spChg>
      </pc:sldChg>
    </pc:docChg>
  </pc:docChgLst>
  <pc:docChgLst>
    <pc:chgData name="Brock-Nguyen, Doris" userId="S::brock-nguyen_d@cde.state.co.us::8cf435d8-8fb9-4856-b1eb-c003353b9d93" providerId="AD" clId="Web-{400ABA16-D9E7-70FA-64BB-AE39008809CC}"/>
    <pc:docChg chg="addSld delSld modSld">
      <pc:chgData name="Brock-Nguyen, Doris" userId="S::brock-nguyen_d@cde.state.co.us::8cf435d8-8fb9-4856-b1eb-c003353b9d93" providerId="AD" clId="Web-{400ABA16-D9E7-70FA-64BB-AE39008809CC}" dt="2023-05-15T15:20:11.133" v="76"/>
      <pc:docMkLst>
        <pc:docMk/>
      </pc:docMkLst>
      <pc:sldChg chg="del">
        <pc:chgData name="Brock-Nguyen, Doris" userId="S::brock-nguyen_d@cde.state.co.us::8cf435d8-8fb9-4856-b1eb-c003353b9d93" providerId="AD" clId="Web-{400ABA16-D9E7-70FA-64BB-AE39008809CC}" dt="2023-05-15T15:00:01.409" v="1"/>
        <pc:sldMkLst>
          <pc:docMk/>
          <pc:sldMk cId="1361709896" sldId="3156"/>
        </pc:sldMkLst>
      </pc:sldChg>
      <pc:sldChg chg="modNotes">
        <pc:chgData name="Brock-Nguyen, Doris" userId="S::brock-nguyen_d@cde.state.co.us::8cf435d8-8fb9-4856-b1eb-c003353b9d93" providerId="AD" clId="Web-{400ABA16-D9E7-70FA-64BB-AE39008809CC}" dt="2023-05-15T15:18:07.803" v="73"/>
        <pc:sldMkLst>
          <pc:docMk/>
          <pc:sldMk cId="2684554609" sldId="3326"/>
        </pc:sldMkLst>
      </pc:sldChg>
      <pc:sldChg chg="add">
        <pc:chgData name="Brock-Nguyen, Doris" userId="S::brock-nguyen_d@cde.state.co.us::8cf435d8-8fb9-4856-b1eb-c003353b9d93" providerId="AD" clId="Web-{400ABA16-D9E7-70FA-64BB-AE39008809CC}" dt="2023-05-15T14:59:57.393" v="0"/>
        <pc:sldMkLst>
          <pc:docMk/>
          <pc:sldMk cId="814526800" sldId="3329"/>
        </pc:sldMkLst>
      </pc:sldChg>
    </pc:docChg>
  </pc:docChgLst>
  <pc:docChgLst>
    <pc:chgData name="Brock-Nguyen, Doris" userId="S::brock-nguyen_d@cde.state.co.us::8cf435d8-8fb9-4856-b1eb-c003353b9d93" providerId="AD" clId="Web-{8EED4EDF-E8AB-24B1-C455-24A95389E982}"/>
    <pc:docChg chg="modSld">
      <pc:chgData name="Brock-Nguyen, Doris" userId="S::brock-nguyen_d@cde.state.co.us::8cf435d8-8fb9-4856-b1eb-c003353b9d93" providerId="AD" clId="Web-{8EED4EDF-E8AB-24B1-C455-24A95389E982}" dt="2023-08-25T16:44:11.897" v="131" actId="20577"/>
      <pc:docMkLst>
        <pc:docMk/>
      </pc:docMkLst>
      <pc:sldChg chg="modSp">
        <pc:chgData name="Brock-Nguyen, Doris" userId="S::brock-nguyen_d@cde.state.co.us::8cf435d8-8fb9-4856-b1eb-c003353b9d93" providerId="AD" clId="Web-{8EED4EDF-E8AB-24B1-C455-24A95389E982}" dt="2023-08-25T16:44:11.897" v="131" actId="20577"/>
        <pc:sldMkLst>
          <pc:docMk/>
          <pc:sldMk cId="4078338998" sldId="3337"/>
        </pc:sldMkLst>
        <pc:graphicFrameChg chg="modGraphic">
          <ac:chgData name="Brock-Nguyen, Doris" userId="S::brock-nguyen_d@cde.state.co.us::8cf435d8-8fb9-4856-b1eb-c003353b9d93" providerId="AD" clId="Web-{8EED4EDF-E8AB-24B1-C455-24A95389E982}" dt="2023-08-25T16:44:11.897" v="131" actId="20577"/>
          <ac:graphicFrameMkLst>
            <pc:docMk/>
            <pc:sldMk cId="4078338998" sldId="3337"/>
            <ac:graphicFrameMk id="6" creationId="{781A5C30-0B02-2E89-C555-25871BFF422A}"/>
          </ac:graphicFrameMkLst>
        </pc:graphicFrameChg>
      </pc:sldChg>
      <pc:sldChg chg="modSp">
        <pc:chgData name="Brock-Nguyen, Doris" userId="S::brock-nguyen_d@cde.state.co.us::8cf435d8-8fb9-4856-b1eb-c003353b9d93" providerId="AD" clId="Web-{8EED4EDF-E8AB-24B1-C455-24A95389E982}" dt="2023-08-25T16:38:30.834" v="25" actId="20577"/>
        <pc:sldMkLst>
          <pc:docMk/>
          <pc:sldMk cId="984166928" sldId="3341"/>
        </pc:sldMkLst>
        <pc:spChg chg="mod">
          <ac:chgData name="Brock-Nguyen, Doris" userId="S::brock-nguyen_d@cde.state.co.us::8cf435d8-8fb9-4856-b1eb-c003353b9d93" providerId="AD" clId="Web-{8EED4EDF-E8AB-24B1-C455-24A95389E982}" dt="2023-08-25T16:38:17.068" v="21" actId="20577"/>
          <ac:spMkLst>
            <pc:docMk/>
            <pc:sldMk cId="984166928" sldId="3341"/>
            <ac:spMk id="23" creationId="{00000000-0000-0000-0000-000000000000}"/>
          </ac:spMkLst>
        </pc:spChg>
        <pc:spChg chg="mod">
          <ac:chgData name="Brock-Nguyen, Doris" userId="S::brock-nguyen_d@cde.state.co.us::8cf435d8-8fb9-4856-b1eb-c003353b9d93" providerId="AD" clId="Web-{8EED4EDF-E8AB-24B1-C455-24A95389E982}" dt="2023-08-25T16:38:30.834" v="25" actId="20577"/>
          <ac:spMkLst>
            <pc:docMk/>
            <pc:sldMk cId="984166928" sldId="3341"/>
            <ac:spMk id="25" creationId="{00000000-0000-0000-0000-000000000000}"/>
          </ac:spMkLst>
        </pc:spChg>
      </pc:sldChg>
    </pc:docChg>
  </pc:docChgLst>
  <pc:docChgLst>
    <pc:chgData name="Brock-Nguyen, Doris" userId="S::brock-nguyen_d@cde.state.co.us::8cf435d8-8fb9-4856-b1eb-c003353b9d93" providerId="AD" clId="Web-{51B2CB21-F097-088E-961F-4D7E5CADE1F3}"/>
    <pc:docChg chg="addSld modSld">
      <pc:chgData name="Brock-Nguyen, Doris" userId="S::brock-nguyen_d@cde.state.co.us::8cf435d8-8fb9-4856-b1eb-c003353b9d93" providerId="AD" clId="Web-{51B2CB21-F097-088E-961F-4D7E5CADE1F3}" dt="2024-07-15T19:03:44.249" v="890" actId="20577"/>
      <pc:docMkLst>
        <pc:docMk/>
      </pc:docMkLst>
      <pc:sldChg chg="modSp">
        <pc:chgData name="Brock-Nguyen, Doris" userId="S::brock-nguyen_d@cde.state.co.us::8cf435d8-8fb9-4856-b1eb-c003353b9d93" providerId="AD" clId="Web-{51B2CB21-F097-088E-961F-4D7E5CADE1F3}" dt="2024-07-15T17:29:06.946" v="302"/>
        <pc:sldMkLst>
          <pc:docMk/>
          <pc:sldMk cId="62295921" sldId="3334"/>
        </pc:sldMkLst>
        <pc:graphicFrameChg chg="modGraphic">
          <ac:chgData name="Brock-Nguyen, Doris" userId="S::brock-nguyen_d@cde.state.co.us::8cf435d8-8fb9-4856-b1eb-c003353b9d93" providerId="AD" clId="Web-{51B2CB21-F097-088E-961F-4D7E5CADE1F3}" dt="2024-07-15T17:29:06.946" v="302"/>
          <ac:graphicFrameMkLst>
            <pc:docMk/>
            <pc:sldMk cId="62295921" sldId="3334"/>
            <ac:graphicFrameMk id="7" creationId="{86FA39E0-338E-46F9-BEDA-8B431948E24C}"/>
          </ac:graphicFrameMkLst>
        </pc:graphicFrameChg>
      </pc:sldChg>
      <pc:sldChg chg="addSp delSp modSp">
        <pc:chgData name="Brock-Nguyen, Doris" userId="S::brock-nguyen_d@cde.state.co.us::8cf435d8-8fb9-4856-b1eb-c003353b9d93" providerId="AD" clId="Web-{51B2CB21-F097-088E-961F-4D7E5CADE1F3}" dt="2024-07-15T16:35:50.694" v="84" actId="1076"/>
        <pc:sldMkLst>
          <pc:docMk/>
          <pc:sldMk cId="1949911293" sldId="3335"/>
        </pc:sldMkLst>
        <pc:spChg chg="mod">
          <ac:chgData name="Brock-Nguyen, Doris" userId="S::brock-nguyen_d@cde.state.co.us::8cf435d8-8fb9-4856-b1eb-c003353b9d93" providerId="AD" clId="Web-{51B2CB21-F097-088E-961F-4D7E5CADE1F3}" dt="2024-07-15T16:34:42.567" v="74" actId="14100"/>
          <ac:spMkLst>
            <pc:docMk/>
            <pc:sldMk cId="1949911293" sldId="3335"/>
            <ac:spMk id="7" creationId="{00000000-0000-0000-0000-000000000000}"/>
          </ac:spMkLst>
        </pc:spChg>
        <pc:spChg chg="mod">
          <ac:chgData name="Brock-Nguyen, Doris" userId="S::brock-nguyen_d@cde.state.co.us::8cf435d8-8fb9-4856-b1eb-c003353b9d93" providerId="AD" clId="Web-{51B2CB21-F097-088E-961F-4D7E5CADE1F3}" dt="2024-07-15T16:35:00.615" v="78" actId="1076"/>
          <ac:spMkLst>
            <pc:docMk/>
            <pc:sldMk cId="1949911293" sldId="3335"/>
            <ac:spMk id="9" creationId="{00000000-0000-0000-0000-000000000000}"/>
          </ac:spMkLst>
        </pc:spChg>
        <pc:spChg chg="mod">
          <ac:chgData name="Brock-Nguyen, Doris" userId="S::brock-nguyen_d@cde.state.co.us::8cf435d8-8fb9-4856-b1eb-c003353b9d93" providerId="AD" clId="Web-{51B2CB21-F097-088E-961F-4D7E5CADE1F3}" dt="2024-07-15T16:35:38.522" v="82" actId="20577"/>
          <ac:spMkLst>
            <pc:docMk/>
            <pc:sldMk cId="1949911293" sldId="3335"/>
            <ac:spMk id="12" creationId="{2C170B48-EA99-B670-17EE-4B8F4EC02030}"/>
          </ac:spMkLst>
        </pc:spChg>
        <pc:grpChg chg="add del mod">
          <ac:chgData name="Brock-Nguyen, Doris" userId="S::brock-nguyen_d@cde.state.co.us::8cf435d8-8fb9-4856-b1eb-c003353b9d93" providerId="AD" clId="Web-{51B2CB21-F097-088E-961F-4D7E5CADE1F3}" dt="2024-07-15T16:35:50.694" v="84" actId="1076"/>
          <ac:grpSpMkLst>
            <pc:docMk/>
            <pc:sldMk cId="1949911293" sldId="3335"/>
            <ac:grpSpMk id="4" creationId="{9B9091EE-2E29-B6CE-61C0-6E485974C340}"/>
          </ac:grpSpMkLst>
        </pc:grpChg>
        <pc:picChg chg="add mod ord">
          <ac:chgData name="Brock-Nguyen, Doris" userId="S::brock-nguyen_d@cde.state.co.us::8cf435d8-8fb9-4856-b1eb-c003353b9d93" providerId="AD" clId="Web-{51B2CB21-F097-088E-961F-4D7E5CADE1F3}" dt="2024-07-15T16:35:45.225" v="83" actId="1076"/>
          <ac:picMkLst>
            <pc:docMk/>
            <pc:sldMk cId="1949911293" sldId="3335"/>
            <ac:picMk id="5" creationId="{BBD9AA5C-9FAC-1532-E41D-A86A30EFCCD4}"/>
          </ac:picMkLst>
        </pc:picChg>
        <pc:picChg chg="del">
          <ac:chgData name="Brock-Nguyen, Doris" userId="S::brock-nguyen_d@cde.state.co.us::8cf435d8-8fb9-4856-b1eb-c003353b9d93" providerId="AD" clId="Web-{51B2CB21-F097-088E-961F-4D7E5CADE1F3}" dt="2024-07-15T16:32:38.736" v="30"/>
          <ac:picMkLst>
            <pc:docMk/>
            <pc:sldMk cId="1949911293" sldId="3335"/>
            <ac:picMk id="11" creationId="{21EC407B-A395-0A3B-F1FC-EE321C030E62}"/>
          </ac:picMkLst>
        </pc:picChg>
        <pc:cxnChg chg="ord">
          <ac:chgData name="Brock-Nguyen, Doris" userId="S::brock-nguyen_d@cde.state.co.us::8cf435d8-8fb9-4856-b1eb-c003353b9d93" providerId="AD" clId="Web-{51B2CB21-F097-088E-961F-4D7E5CADE1F3}" dt="2024-07-15T16:33:04.081" v="33"/>
          <ac:cxnSpMkLst>
            <pc:docMk/>
            <pc:sldMk cId="1949911293" sldId="3335"/>
            <ac:cxnSpMk id="6" creationId="{00000000-0000-0000-0000-000000000000}"/>
          </ac:cxnSpMkLst>
        </pc:cxnChg>
      </pc:sldChg>
      <pc:sldChg chg="modSp">
        <pc:chgData name="Brock-Nguyen, Doris" userId="S::brock-nguyen_d@cde.state.co.us::8cf435d8-8fb9-4856-b1eb-c003353b9d93" providerId="AD" clId="Web-{51B2CB21-F097-088E-961F-4D7E5CADE1F3}" dt="2024-07-15T17:32:51.014" v="322" actId="20577"/>
        <pc:sldMkLst>
          <pc:docMk/>
          <pc:sldMk cId="4078338998" sldId="3337"/>
        </pc:sldMkLst>
        <pc:graphicFrameChg chg="mod modGraphic">
          <ac:chgData name="Brock-Nguyen, Doris" userId="S::brock-nguyen_d@cde.state.co.us::8cf435d8-8fb9-4856-b1eb-c003353b9d93" providerId="AD" clId="Web-{51B2CB21-F097-088E-961F-4D7E5CADE1F3}" dt="2024-07-15T17:32:51.014" v="322" actId="20577"/>
          <ac:graphicFrameMkLst>
            <pc:docMk/>
            <pc:sldMk cId="4078338998" sldId="3337"/>
            <ac:graphicFrameMk id="6" creationId="{781A5C30-0B02-2E89-C555-25871BFF422A}"/>
          </ac:graphicFrameMkLst>
        </pc:graphicFrameChg>
      </pc:sldChg>
      <pc:sldChg chg="modSp">
        <pc:chgData name="Brock-Nguyen, Doris" userId="S::brock-nguyen_d@cde.state.co.us::8cf435d8-8fb9-4856-b1eb-c003353b9d93" providerId="AD" clId="Web-{51B2CB21-F097-088E-961F-4D7E5CADE1F3}" dt="2024-07-15T17:41:07.555" v="409" actId="20577"/>
        <pc:sldMkLst>
          <pc:docMk/>
          <pc:sldMk cId="2808814253" sldId="3339"/>
        </pc:sldMkLst>
        <pc:spChg chg="mod">
          <ac:chgData name="Brock-Nguyen, Doris" userId="S::brock-nguyen_d@cde.state.co.us::8cf435d8-8fb9-4856-b1eb-c003353b9d93" providerId="AD" clId="Web-{51B2CB21-F097-088E-961F-4D7E5CADE1F3}" dt="2024-07-15T17:41:07.555" v="409" actId="20577"/>
          <ac:spMkLst>
            <pc:docMk/>
            <pc:sldMk cId="2808814253" sldId="3339"/>
            <ac:spMk id="2" creationId="{F6A10750-5C0B-3790-D259-FCFE51C16F30}"/>
          </ac:spMkLst>
        </pc:spChg>
      </pc:sldChg>
      <pc:sldChg chg="modSp">
        <pc:chgData name="Brock-Nguyen, Doris" userId="S::brock-nguyen_d@cde.state.co.us::8cf435d8-8fb9-4856-b1eb-c003353b9d93" providerId="AD" clId="Web-{51B2CB21-F097-088E-961F-4D7E5CADE1F3}" dt="2024-07-15T17:29:16.572" v="303"/>
        <pc:sldMkLst>
          <pc:docMk/>
          <pc:sldMk cId="4144193147" sldId="3340"/>
        </pc:sldMkLst>
        <pc:graphicFrameChg chg="modGraphic">
          <ac:chgData name="Brock-Nguyen, Doris" userId="S::brock-nguyen_d@cde.state.co.us::8cf435d8-8fb9-4856-b1eb-c003353b9d93" providerId="AD" clId="Web-{51B2CB21-F097-088E-961F-4D7E5CADE1F3}" dt="2024-07-15T17:29:16.572" v="303"/>
          <ac:graphicFrameMkLst>
            <pc:docMk/>
            <pc:sldMk cId="4144193147" sldId="3340"/>
            <ac:graphicFrameMk id="12" creationId="{FFC897CC-ECF3-46C6-A832-9EDB3FF142B0}"/>
          </ac:graphicFrameMkLst>
        </pc:graphicFrameChg>
      </pc:sldChg>
      <pc:sldChg chg="modSp">
        <pc:chgData name="Brock-Nguyen, Doris" userId="S::brock-nguyen_d@cde.state.co.us::8cf435d8-8fb9-4856-b1eb-c003353b9d93" providerId="AD" clId="Web-{51B2CB21-F097-088E-961F-4D7E5CADE1F3}" dt="2024-07-15T17:29:48.479" v="306"/>
        <pc:sldMkLst>
          <pc:docMk/>
          <pc:sldMk cId="984166928" sldId="3341"/>
        </pc:sldMkLst>
        <pc:spChg chg="mod">
          <ac:chgData name="Brock-Nguyen, Doris" userId="S::brock-nguyen_d@cde.state.co.us::8cf435d8-8fb9-4856-b1eb-c003353b9d93" providerId="AD" clId="Web-{51B2CB21-F097-088E-961F-4D7E5CADE1F3}" dt="2024-07-15T17:29:48.479" v="306"/>
          <ac:spMkLst>
            <pc:docMk/>
            <pc:sldMk cId="984166928" sldId="3341"/>
            <ac:spMk id="4" creationId="{00000000-0000-0000-0000-000000000000}"/>
          </ac:spMkLst>
        </pc:spChg>
      </pc:sldChg>
      <pc:sldChg chg="addSp delSp modSp mod modClrScheme chgLayout">
        <pc:chgData name="Brock-Nguyen, Doris" userId="S::brock-nguyen_d@cde.state.co.us::8cf435d8-8fb9-4856-b1eb-c003353b9d93" providerId="AD" clId="Web-{51B2CB21-F097-088E-961F-4D7E5CADE1F3}" dt="2024-07-15T19:03:44.249" v="890" actId="20577"/>
        <pc:sldMkLst>
          <pc:docMk/>
          <pc:sldMk cId="3545623569" sldId="5279"/>
        </pc:sldMkLst>
        <pc:spChg chg="mod ord">
          <ac:chgData name="Brock-Nguyen, Doris" userId="S::brock-nguyen_d@cde.state.co.us::8cf435d8-8fb9-4856-b1eb-c003353b9d93" providerId="AD" clId="Web-{51B2CB21-F097-088E-961F-4D7E5CADE1F3}" dt="2024-07-15T17:37:13.238" v="371" actId="20577"/>
          <ac:spMkLst>
            <pc:docMk/>
            <pc:sldMk cId="3545623569" sldId="5279"/>
            <ac:spMk id="2" creationId="{BAA5D8DC-A3FC-570D-058D-3DEE58652901}"/>
          </ac:spMkLst>
        </pc:spChg>
        <pc:spChg chg="mod">
          <ac:chgData name="Brock-Nguyen, Doris" userId="S::brock-nguyen_d@cde.state.co.us::8cf435d8-8fb9-4856-b1eb-c003353b9d93" providerId="AD" clId="Web-{51B2CB21-F097-088E-961F-4D7E5CADE1F3}" dt="2024-07-15T18:04:39.522" v="748" actId="20577"/>
          <ac:spMkLst>
            <pc:docMk/>
            <pc:sldMk cId="3545623569" sldId="5279"/>
            <ac:spMk id="3" creationId="{574F7057-37DC-CE6E-A190-3441E6C6481A}"/>
          </ac:spMkLst>
        </pc:spChg>
        <pc:spChg chg="mod ord">
          <ac:chgData name="Brock-Nguyen, Doris" userId="S::brock-nguyen_d@cde.state.co.us::8cf435d8-8fb9-4856-b1eb-c003353b9d93" providerId="AD" clId="Web-{51B2CB21-F097-088E-961F-4D7E5CADE1F3}" dt="2024-07-15T17:36:26.456" v="353"/>
          <ac:spMkLst>
            <pc:docMk/>
            <pc:sldMk cId="3545623569" sldId="5279"/>
            <ac:spMk id="4" creationId="{667E0959-E484-E7C7-47D3-520C891C0AC3}"/>
          </ac:spMkLst>
        </pc:spChg>
        <pc:spChg chg="add del mod ord">
          <ac:chgData name="Brock-Nguyen, Doris" userId="S::brock-nguyen_d@cde.state.co.us::8cf435d8-8fb9-4856-b1eb-c003353b9d93" providerId="AD" clId="Web-{51B2CB21-F097-088E-961F-4D7E5CADE1F3}" dt="2024-07-15T17:36:39.862" v="356"/>
          <ac:spMkLst>
            <pc:docMk/>
            <pc:sldMk cId="3545623569" sldId="5279"/>
            <ac:spMk id="7" creationId="{B4EAC37D-8D8C-32CB-019D-92C6F776D6A5}"/>
          </ac:spMkLst>
        </pc:spChg>
        <pc:spChg chg="mod">
          <ac:chgData name="Brock-Nguyen, Doris" userId="S::brock-nguyen_d@cde.state.co.us::8cf435d8-8fb9-4856-b1eb-c003353b9d93" providerId="AD" clId="Web-{51B2CB21-F097-088E-961F-4D7E5CADE1F3}" dt="2024-07-15T17:44:57.919" v="414" actId="1076"/>
          <ac:spMkLst>
            <pc:docMk/>
            <pc:sldMk cId="3545623569" sldId="5279"/>
            <ac:spMk id="8" creationId="{3067FEAC-5680-BC2A-4ED3-AF0D309A12F9}"/>
          </ac:spMkLst>
        </pc:spChg>
        <pc:spChg chg="mod">
          <ac:chgData name="Brock-Nguyen, Doris" userId="S::brock-nguyen_d@cde.state.co.us::8cf435d8-8fb9-4856-b1eb-c003353b9d93" providerId="AD" clId="Web-{51B2CB21-F097-088E-961F-4D7E5CADE1F3}" dt="2024-07-15T17:39:07.678" v="382" actId="20577"/>
          <ac:spMkLst>
            <pc:docMk/>
            <pc:sldMk cId="3545623569" sldId="5279"/>
            <ac:spMk id="12" creationId="{2BADEB5D-53DD-8749-AD5E-9866A199E99B}"/>
          </ac:spMkLst>
        </pc:spChg>
        <pc:spChg chg="del mod">
          <ac:chgData name="Brock-Nguyen, Doris" userId="S::brock-nguyen_d@cde.state.co.us::8cf435d8-8fb9-4856-b1eb-c003353b9d93" providerId="AD" clId="Web-{51B2CB21-F097-088E-961F-4D7E5CADE1F3}" dt="2024-07-15T17:33:01.998" v="324"/>
          <ac:spMkLst>
            <pc:docMk/>
            <pc:sldMk cId="3545623569" sldId="5279"/>
            <ac:spMk id="14" creationId="{2E725D15-36F2-F7C8-38F3-F2226EC769A9}"/>
          </ac:spMkLst>
        </pc:spChg>
        <pc:spChg chg="mod">
          <ac:chgData name="Brock-Nguyen, Doris" userId="S::brock-nguyen_d@cde.state.co.us::8cf435d8-8fb9-4856-b1eb-c003353b9d93" providerId="AD" clId="Web-{51B2CB21-F097-088E-961F-4D7E5CADE1F3}" dt="2024-07-15T17:38:39.677" v="378"/>
          <ac:spMkLst>
            <pc:docMk/>
            <pc:sldMk cId="3545623569" sldId="5279"/>
            <ac:spMk id="24" creationId="{4E24C8C2-606B-D225-752B-9DFBD9D4C4AB}"/>
          </ac:spMkLst>
        </pc:spChg>
        <pc:spChg chg="add mod">
          <ac:chgData name="Brock-Nguyen, Doris" userId="S::brock-nguyen_d@cde.state.co.us::8cf435d8-8fb9-4856-b1eb-c003353b9d93" providerId="AD" clId="Web-{51B2CB21-F097-088E-961F-4D7E5CADE1F3}" dt="2024-07-15T19:03:44.249" v="890" actId="20577"/>
          <ac:spMkLst>
            <pc:docMk/>
            <pc:sldMk cId="3545623569" sldId="5279"/>
            <ac:spMk id="25" creationId="{E476E291-63D6-222C-5C72-15A98660F443}"/>
          </ac:spMkLst>
        </pc:spChg>
        <pc:grpChg chg="add del mod">
          <ac:chgData name="Brock-Nguyen, Doris" userId="S::brock-nguyen_d@cde.state.co.us::8cf435d8-8fb9-4856-b1eb-c003353b9d93" providerId="AD" clId="Web-{51B2CB21-F097-088E-961F-4D7E5CADE1F3}" dt="2024-07-15T18:07:08.369" v="776" actId="1076"/>
          <ac:grpSpMkLst>
            <pc:docMk/>
            <pc:sldMk cId="3545623569" sldId="5279"/>
            <ac:grpSpMk id="5" creationId="{D6332FDD-9579-DCE3-2950-216494CE956A}"/>
          </ac:grpSpMkLst>
        </pc:grpChg>
      </pc:sldChg>
      <pc:sldChg chg="addSp delSp modSp add mod replId modClrScheme chgLayout">
        <pc:chgData name="Brock-Nguyen, Doris" userId="S::brock-nguyen_d@cde.state.co.us::8cf435d8-8fb9-4856-b1eb-c003353b9d93" providerId="AD" clId="Web-{51B2CB21-F097-088E-961F-4D7E5CADE1F3}" dt="2024-07-15T17:40:26.429" v="400" actId="20577"/>
        <pc:sldMkLst>
          <pc:docMk/>
          <pc:sldMk cId="2612972707" sldId="5281"/>
        </pc:sldMkLst>
        <pc:spChg chg="mod ord">
          <ac:chgData name="Brock-Nguyen, Doris" userId="S::brock-nguyen_d@cde.state.co.us::8cf435d8-8fb9-4856-b1eb-c003353b9d93" providerId="AD" clId="Web-{51B2CB21-F097-088E-961F-4D7E5CADE1F3}" dt="2024-07-15T17:37:22.644" v="372"/>
          <ac:spMkLst>
            <pc:docMk/>
            <pc:sldMk cId="2612972707" sldId="5281"/>
            <ac:spMk id="2" creationId="{BAA5D8DC-A3FC-570D-058D-3DEE58652901}"/>
          </ac:spMkLst>
        </pc:spChg>
        <pc:spChg chg="del">
          <ac:chgData name="Brock-Nguyen, Doris" userId="S::brock-nguyen_d@cde.state.co.us::8cf435d8-8fb9-4856-b1eb-c003353b9d93" providerId="AD" clId="Web-{51B2CB21-F097-088E-961F-4D7E5CADE1F3}" dt="2024-07-15T17:34:38.391" v="346"/>
          <ac:spMkLst>
            <pc:docMk/>
            <pc:sldMk cId="2612972707" sldId="5281"/>
            <ac:spMk id="3" creationId="{574F7057-37DC-CE6E-A190-3441E6C6481A}"/>
          </ac:spMkLst>
        </pc:spChg>
        <pc:spChg chg="mod ord">
          <ac:chgData name="Brock-Nguyen, Doris" userId="S::brock-nguyen_d@cde.state.co.us::8cf435d8-8fb9-4856-b1eb-c003353b9d93" providerId="AD" clId="Web-{51B2CB21-F097-088E-961F-4D7E5CADE1F3}" dt="2024-07-15T17:37:22.644" v="372"/>
          <ac:spMkLst>
            <pc:docMk/>
            <pc:sldMk cId="2612972707" sldId="5281"/>
            <ac:spMk id="4" creationId="{667E0959-E484-E7C7-47D3-520C891C0AC3}"/>
          </ac:spMkLst>
        </pc:spChg>
        <pc:spChg chg="del">
          <ac:chgData name="Brock-Nguyen, Doris" userId="S::brock-nguyen_d@cde.state.co.us::8cf435d8-8fb9-4856-b1eb-c003353b9d93" providerId="AD" clId="Web-{51B2CB21-F097-088E-961F-4D7E5CADE1F3}" dt="2024-07-15T17:34:36.594" v="345"/>
          <ac:spMkLst>
            <pc:docMk/>
            <pc:sldMk cId="2612972707" sldId="5281"/>
            <ac:spMk id="6" creationId="{4A53D053-31EC-6E62-22E5-41D08FDAC984}"/>
          </ac:spMkLst>
        </pc:spChg>
        <pc:spChg chg="add del mod ord">
          <ac:chgData name="Brock-Nguyen, Doris" userId="S::brock-nguyen_d@cde.state.co.us::8cf435d8-8fb9-4856-b1eb-c003353b9d93" providerId="AD" clId="Web-{51B2CB21-F097-088E-961F-4D7E5CADE1F3}" dt="2024-07-15T17:37:28.066" v="373"/>
          <ac:spMkLst>
            <pc:docMk/>
            <pc:sldMk cId="2612972707" sldId="5281"/>
            <ac:spMk id="7" creationId="{08353CF1-6903-EC1D-6646-F91238724C4E}"/>
          </ac:spMkLst>
        </pc:spChg>
        <pc:spChg chg="del">
          <ac:chgData name="Brock-Nguyen, Doris" userId="S::brock-nguyen_d@cde.state.co.us::8cf435d8-8fb9-4856-b1eb-c003353b9d93" providerId="AD" clId="Web-{51B2CB21-F097-088E-961F-4D7E5CADE1F3}" dt="2024-07-15T17:34:42.625" v="347"/>
          <ac:spMkLst>
            <pc:docMk/>
            <pc:sldMk cId="2612972707" sldId="5281"/>
            <ac:spMk id="8" creationId="{3067FEAC-5680-BC2A-4ED3-AF0D309A12F9}"/>
          </ac:spMkLst>
        </pc:spChg>
        <pc:spChg chg="mod">
          <ac:chgData name="Brock-Nguyen, Doris" userId="S::brock-nguyen_d@cde.state.co.us::8cf435d8-8fb9-4856-b1eb-c003353b9d93" providerId="AD" clId="Web-{51B2CB21-F097-088E-961F-4D7E5CADE1F3}" dt="2024-07-15T17:39:35.131" v="384" actId="20577"/>
          <ac:spMkLst>
            <pc:docMk/>
            <pc:sldMk cId="2612972707" sldId="5281"/>
            <ac:spMk id="12" creationId="{2BADEB5D-53DD-8749-AD5E-9866A199E99B}"/>
          </ac:spMkLst>
        </pc:spChg>
        <pc:spChg chg="del">
          <ac:chgData name="Brock-Nguyen, Doris" userId="S::brock-nguyen_d@cde.state.co.us::8cf435d8-8fb9-4856-b1eb-c003353b9d93" providerId="AD" clId="Web-{51B2CB21-F097-088E-961F-4D7E5CADE1F3}" dt="2024-07-15T17:34:44.110" v="348"/>
          <ac:spMkLst>
            <pc:docMk/>
            <pc:sldMk cId="2612972707" sldId="5281"/>
            <ac:spMk id="13" creationId="{AB1AA46D-5492-8BDC-64DF-4EFD967BF038}"/>
          </ac:spMkLst>
        </pc:spChg>
        <pc:spChg chg="mod">
          <ac:chgData name="Brock-Nguyen, Doris" userId="S::brock-nguyen_d@cde.state.co.us::8cf435d8-8fb9-4856-b1eb-c003353b9d93" providerId="AD" clId="Web-{51B2CB21-F097-088E-961F-4D7E5CADE1F3}" dt="2024-07-15T17:40:26.429" v="400" actId="20577"/>
          <ac:spMkLst>
            <pc:docMk/>
            <pc:sldMk cId="2612972707" sldId="5281"/>
            <ac:spMk id="14" creationId="{2E725D15-36F2-F7C8-38F3-F2226EC769A9}"/>
          </ac:spMkLst>
        </pc:spChg>
        <pc:spChg chg="mod">
          <ac:chgData name="Brock-Nguyen, Doris" userId="S::brock-nguyen_d@cde.state.co.us::8cf435d8-8fb9-4856-b1eb-c003353b9d93" providerId="AD" clId="Web-{51B2CB21-F097-088E-961F-4D7E5CADE1F3}" dt="2024-07-15T17:38:30.239" v="377"/>
          <ac:spMkLst>
            <pc:docMk/>
            <pc:sldMk cId="2612972707" sldId="5281"/>
            <ac:spMk id="24" creationId="{4E24C8C2-606B-D225-752B-9DFBD9D4C4AB}"/>
          </ac:spMkLst>
        </pc:spChg>
        <pc:grpChg chg="add mod">
          <ac:chgData name="Brock-Nguyen, Doris" userId="S::brock-nguyen_d@cde.state.co.us::8cf435d8-8fb9-4856-b1eb-c003353b9d93" providerId="AD" clId="Web-{51B2CB21-F097-088E-961F-4D7E5CADE1F3}" dt="2024-07-15T17:37:39.770" v="375" actId="1076"/>
          <ac:grpSpMkLst>
            <pc:docMk/>
            <pc:sldMk cId="2612972707" sldId="5281"/>
            <ac:grpSpMk id="5" creationId="{C919773F-D5B1-A58E-FBBA-228077033E92}"/>
          </ac:grpSpMkLst>
        </pc:grpChg>
        <pc:grpChg chg="del">
          <ac:chgData name="Brock-Nguyen, Doris" userId="S::brock-nguyen_d@cde.state.co.us::8cf435d8-8fb9-4856-b1eb-c003353b9d93" providerId="AD" clId="Web-{51B2CB21-F097-088E-961F-4D7E5CADE1F3}" dt="2024-07-15T17:34:46.797" v="349"/>
          <ac:grpSpMkLst>
            <pc:docMk/>
            <pc:sldMk cId="2612972707" sldId="5281"/>
            <ac:grpSpMk id="11" creationId="{4785B715-8D9A-2D59-F054-90A0D24032A0}"/>
          </ac:grpSpMkLst>
        </pc:grpChg>
      </pc:sldChg>
    </pc:docChg>
  </pc:docChgLst>
  <pc:docChgLst>
    <pc:chgData name="Brock-Nguyen, Doris" userId="8cf435d8-8fb9-4856-b1eb-c003353b9d93" providerId="ADAL" clId="{3F90C1EB-25A4-4FF4-9631-F81E590ED384}"/>
    <pc:docChg chg="custSel modSld">
      <pc:chgData name="Brock-Nguyen, Doris" userId="8cf435d8-8fb9-4856-b1eb-c003353b9d93" providerId="ADAL" clId="{3F90C1EB-25A4-4FF4-9631-F81E590ED384}" dt="2023-05-18T16:24:19.568" v="104" actId="1076"/>
      <pc:docMkLst>
        <pc:docMk/>
      </pc:docMkLst>
      <pc:sldChg chg="modSp mod modNotesTx">
        <pc:chgData name="Brock-Nguyen, Doris" userId="8cf435d8-8fb9-4856-b1eb-c003353b9d93" providerId="ADAL" clId="{3F90C1EB-25A4-4FF4-9631-F81E590ED384}" dt="2023-05-18T16:24:19.568" v="104" actId="1076"/>
        <pc:sldMkLst>
          <pc:docMk/>
          <pc:sldMk cId="3422381226" sldId="3157"/>
        </pc:sldMkLst>
        <pc:spChg chg="mod">
          <ac:chgData name="Brock-Nguyen, Doris" userId="8cf435d8-8fb9-4856-b1eb-c003353b9d93" providerId="ADAL" clId="{3F90C1EB-25A4-4FF4-9631-F81E590ED384}" dt="2023-05-18T16:24:19.568" v="104" actId="1076"/>
          <ac:spMkLst>
            <pc:docMk/>
            <pc:sldMk cId="3422381226" sldId="3157"/>
            <ac:spMk id="3" creationId="{A7920402-8618-6621-EE11-9A661823B67D}"/>
          </ac:spMkLst>
        </pc:spChg>
        <pc:spChg chg="mod">
          <ac:chgData name="Brock-Nguyen, Doris" userId="8cf435d8-8fb9-4856-b1eb-c003353b9d93" providerId="ADAL" clId="{3F90C1EB-25A4-4FF4-9631-F81E590ED384}" dt="2023-05-18T16:24:10.145" v="103" actId="1076"/>
          <ac:spMkLst>
            <pc:docMk/>
            <pc:sldMk cId="3422381226" sldId="3157"/>
            <ac:spMk id="15" creationId="{E0DA39A4-E142-E478-4651-EBB4E7460D0F}"/>
          </ac:spMkLst>
        </pc:spChg>
        <pc:graphicFrameChg chg="mod">
          <ac:chgData name="Brock-Nguyen, Doris" userId="8cf435d8-8fb9-4856-b1eb-c003353b9d93" providerId="ADAL" clId="{3F90C1EB-25A4-4FF4-9631-F81E590ED384}" dt="2023-05-18T16:18:46.181" v="100" actId="20577"/>
          <ac:graphicFrameMkLst>
            <pc:docMk/>
            <pc:sldMk cId="3422381226" sldId="3157"/>
            <ac:graphicFrameMk id="13" creationId="{5DDE8B0D-CEE6-0CE5-0519-8D11911EA6DE}"/>
          </ac:graphicFrameMkLst>
        </pc:graphicFrameChg>
        <pc:picChg chg="mod">
          <ac:chgData name="Brock-Nguyen, Doris" userId="8cf435d8-8fb9-4856-b1eb-c003353b9d93" providerId="ADAL" clId="{3F90C1EB-25A4-4FF4-9631-F81E590ED384}" dt="2023-05-18T16:22:44.663" v="102" actId="1076"/>
          <ac:picMkLst>
            <pc:docMk/>
            <pc:sldMk cId="3422381226" sldId="3157"/>
            <ac:picMk id="16" creationId="{00D60723-D27F-D549-3EAD-929DA07E739D}"/>
          </ac:picMkLst>
        </pc:picChg>
      </pc:sldChg>
    </pc:docChg>
  </pc:docChgLst>
  <pc:docChgLst>
    <pc:chgData name="Brock-Nguyen, Doris" userId="S::brock-nguyen_d@cde.state.co.us::8cf435d8-8fb9-4856-b1eb-c003353b9d93" providerId="AD" clId="Web-{1B596822-B2BA-7E64-0924-AFAC68F427C5}"/>
    <pc:docChg chg="modSld">
      <pc:chgData name="Brock-Nguyen, Doris" userId="S::brock-nguyen_d@cde.state.co.us::8cf435d8-8fb9-4856-b1eb-c003353b9d93" providerId="AD" clId="Web-{1B596822-B2BA-7E64-0924-AFAC68F427C5}" dt="2023-07-31T14:42:37.364" v="0" actId="14100"/>
      <pc:docMkLst>
        <pc:docMk/>
      </pc:docMkLst>
      <pc:sldChg chg="modSp">
        <pc:chgData name="Brock-Nguyen, Doris" userId="S::brock-nguyen_d@cde.state.co.us::8cf435d8-8fb9-4856-b1eb-c003353b9d93" providerId="AD" clId="Web-{1B596822-B2BA-7E64-0924-AFAC68F427C5}" dt="2023-07-31T14:42:37.364" v="0" actId="14100"/>
        <pc:sldMkLst>
          <pc:docMk/>
          <pc:sldMk cId="3308656297" sldId="282"/>
        </pc:sldMkLst>
        <pc:spChg chg="mod">
          <ac:chgData name="Brock-Nguyen, Doris" userId="S::brock-nguyen_d@cde.state.co.us::8cf435d8-8fb9-4856-b1eb-c003353b9d93" providerId="AD" clId="Web-{1B596822-B2BA-7E64-0924-AFAC68F427C5}" dt="2023-07-31T14:42:37.364" v="0" actId="14100"/>
          <ac:spMkLst>
            <pc:docMk/>
            <pc:sldMk cId="3308656297" sldId="282"/>
            <ac:spMk id="351" creationId="{A52D0D6D-0792-6E59-E333-7DC2B8BC6EB8}"/>
          </ac:spMkLst>
        </pc:spChg>
      </pc:sldChg>
    </pc:docChg>
  </pc:docChgLst>
  <pc:docChgLst>
    <pc:chgData name="Brock-Nguyen, Doris" userId="S::brock-nguyen_d@cde.state.co.us::8cf435d8-8fb9-4856-b1eb-c003353b9d93" providerId="AD" clId="Web-{4167674E-416B-856C-14CB-DDEC48D26372}"/>
    <pc:docChg chg="addSld delSld modSld sldOrd">
      <pc:chgData name="Brock-Nguyen, Doris" userId="S::brock-nguyen_d@cde.state.co.us::8cf435d8-8fb9-4856-b1eb-c003353b9d93" providerId="AD" clId="Web-{4167674E-416B-856C-14CB-DDEC48D26372}" dt="2023-05-16T21:34:40.751" v="173"/>
      <pc:docMkLst>
        <pc:docMk/>
      </pc:docMkLst>
      <pc:sldChg chg="addSp delSp modSp">
        <pc:chgData name="Brock-Nguyen, Doris" userId="S::brock-nguyen_d@cde.state.co.us::8cf435d8-8fb9-4856-b1eb-c003353b9d93" providerId="AD" clId="Web-{4167674E-416B-856C-14CB-DDEC48D26372}" dt="2023-05-16T21:30:29.013" v="143"/>
        <pc:sldMkLst>
          <pc:docMk/>
          <pc:sldMk cId="3044915438" sldId="256"/>
        </pc:sldMkLst>
        <pc:picChg chg="add del mod">
          <ac:chgData name="Brock-Nguyen, Doris" userId="S::brock-nguyen_d@cde.state.co.us::8cf435d8-8fb9-4856-b1eb-c003353b9d93" providerId="AD" clId="Web-{4167674E-416B-856C-14CB-DDEC48D26372}" dt="2023-05-16T21:30:29.013" v="143"/>
          <ac:picMkLst>
            <pc:docMk/>
            <pc:sldMk cId="3044915438" sldId="256"/>
            <ac:picMk id="3" creationId="{6C4FE5A5-8B21-36E5-AA1E-52DB84A7A320}"/>
          </ac:picMkLst>
        </pc:picChg>
      </pc:sldChg>
      <pc:sldChg chg="addSp delSp modSp">
        <pc:chgData name="Brock-Nguyen, Doris" userId="S::brock-nguyen_d@cde.state.co.us::8cf435d8-8fb9-4856-b1eb-c003353b9d93" providerId="AD" clId="Web-{4167674E-416B-856C-14CB-DDEC48D26372}" dt="2023-05-16T21:32:25.952" v="154"/>
        <pc:sldMkLst>
          <pc:docMk/>
          <pc:sldMk cId="3422381226" sldId="3157"/>
        </pc:sldMkLst>
        <pc:spChg chg="mod">
          <ac:chgData name="Brock-Nguyen, Doris" userId="S::brock-nguyen_d@cde.state.co.us::8cf435d8-8fb9-4856-b1eb-c003353b9d93" providerId="AD" clId="Web-{4167674E-416B-856C-14CB-DDEC48D26372}" dt="2023-05-16T21:09:20.821" v="116" actId="14100"/>
          <ac:spMkLst>
            <pc:docMk/>
            <pc:sldMk cId="3422381226" sldId="3157"/>
            <ac:spMk id="2" creationId="{B140B02F-D2E0-2D43-E4FD-A4572F6B02D6}"/>
          </ac:spMkLst>
        </pc:spChg>
        <pc:spChg chg="mod">
          <ac:chgData name="Brock-Nguyen, Doris" userId="S::brock-nguyen_d@cde.state.co.us::8cf435d8-8fb9-4856-b1eb-c003353b9d93" providerId="AD" clId="Web-{4167674E-416B-856C-14CB-DDEC48D26372}" dt="2023-05-16T21:10:37.369" v="127" actId="1076"/>
          <ac:spMkLst>
            <pc:docMk/>
            <pc:sldMk cId="3422381226" sldId="3157"/>
            <ac:spMk id="8" creationId="{705F9A2E-D56A-A2E3-6BF6-5CC125D11F72}"/>
          </ac:spMkLst>
        </pc:spChg>
        <pc:spChg chg="mod">
          <ac:chgData name="Brock-Nguyen, Doris" userId="S::brock-nguyen_d@cde.state.co.us::8cf435d8-8fb9-4856-b1eb-c003353b9d93" providerId="AD" clId="Web-{4167674E-416B-856C-14CB-DDEC48D26372}" dt="2023-05-16T21:10:12.509" v="123" actId="1076"/>
          <ac:spMkLst>
            <pc:docMk/>
            <pc:sldMk cId="3422381226" sldId="3157"/>
            <ac:spMk id="14" creationId="{07B797C1-4776-E7EA-565A-E5DA278B88F2}"/>
          </ac:spMkLst>
        </pc:spChg>
        <pc:spChg chg="mod">
          <ac:chgData name="Brock-Nguyen, Doris" userId="S::brock-nguyen_d@cde.state.co.us::8cf435d8-8fb9-4856-b1eb-c003353b9d93" providerId="AD" clId="Web-{4167674E-416B-856C-14CB-DDEC48D26372}" dt="2023-05-16T21:10:22.962" v="125" actId="1076"/>
          <ac:spMkLst>
            <pc:docMk/>
            <pc:sldMk cId="3422381226" sldId="3157"/>
            <ac:spMk id="15" creationId="{E0DA39A4-E142-E478-4651-EBB4E7460D0F}"/>
          </ac:spMkLst>
        </pc:spChg>
        <pc:spChg chg="mod">
          <ac:chgData name="Brock-Nguyen, Doris" userId="S::brock-nguyen_d@cde.state.co.us::8cf435d8-8fb9-4856-b1eb-c003353b9d93" providerId="AD" clId="Web-{4167674E-416B-856C-14CB-DDEC48D26372}" dt="2023-05-16T21:06:25.334" v="103" actId="14100"/>
          <ac:spMkLst>
            <pc:docMk/>
            <pc:sldMk cId="3422381226" sldId="3157"/>
            <ac:spMk id="17" creationId="{BC87DA20-89C1-00FF-ACE4-074E039F3DFF}"/>
          </ac:spMkLst>
        </pc:spChg>
        <pc:graphicFrameChg chg="mod modGraphic">
          <ac:chgData name="Brock-Nguyen, Doris" userId="S::brock-nguyen_d@cde.state.co.us::8cf435d8-8fb9-4856-b1eb-c003353b9d93" providerId="AD" clId="Web-{4167674E-416B-856C-14CB-DDEC48D26372}" dt="2023-05-16T21:15:24.608" v="141" actId="20577"/>
          <ac:graphicFrameMkLst>
            <pc:docMk/>
            <pc:sldMk cId="3422381226" sldId="3157"/>
            <ac:graphicFrameMk id="13" creationId="{5DDE8B0D-CEE6-0CE5-0519-8D11911EA6DE}"/>
          </ac:graphicFrameMkLst>
        </pc:graphicFrameChg>
        <pc:picChg chg="mod">
          <ac:chgData name="Brock-Nguyen, Doris" userId="S::brock-nguyen_d@cde.state.co.us::8cf435d8-8fb9-4856-b1eb-c003353b9d93" providerId="AD" clId="Web-{4167674E-416B-856C-14CB-DDEC48D26372}" dt="2023-05-16T21:10:32.385" v="126" actId="1076"/>
          <ac:picMkLst>
            <pc:docMk/>
            <pc:sldMk cId="3422381226" sldId="3157"/>
            <ac:picMk id="11" creationId="{0E44A01D-BB13-31C8-AFE0-3AF5B09E1A36}"/>
          </ac:picMkLst>
        </pc:picChg>
        <pc:picChg chg="mod">
          <ac:chgData name="Brock-Nguyen, Doris" userId="S::brock-nguyen_d@cde.state.co.us::8cf435d8-8fb9-4856-b1eb-c003353b9d93" providerId="AD" clId="Web-{4167674E-416B-856C-14CB-DDEC48D26372}" dt="2023-05-16T21:10:17.759" v="124" actId="1076"/>
          <ac:picMkLst>
            <pc:docMk/>
            <pc:sldMk cId="3422381226" sldId="3157"/>
            <ac:picMk id="12" creationId="{A232C9F5-25C5-F580-40E4-E454E334643A}"/>
          </ac:picMkLst>
        </pc:picChg>
        <pc:picChg chg="mod">
          <ac:chgData name="Brock-Nguyen, Doris" userId="S::brock-nguyen_d@cde.state.co.us::8cf435d8-8fb9-4856-b1eb-c003353b9d93" providerId="AD" clId="Web-{4167674E-416B-856C-14CB-DDEC48D26372}" dt="2023-05-16T21:11:41.557" v="132" actId="1076"/>
          <ac:picMkLst>
            <pc:docMk/>
            <pc:sldMk cId="3422381226" sldId="3157"/>
            <ac:picMk id="16" creationId="{00D60723-D27F-D549-3EAD-929DA07E739D}"/>
          </ac:picMkLst>
        </pc:picChg>
        <pc:picChg chg="add del mod">
          <ac:chgData name="Brock-Nguyen, Doris" userId="S::brock-nguyen_d@cde.state.co.us::8cf435d8-8fb9-4856-b1eb-c003353b9d93" providerId="AD" clId="Web-{4167674E-416B-856C-14CB-DDEC48D26372}" dt="2023-05-16T21:32:25.952" v="154"/>
          <ac:picMkLst>
            <pc:docMk/>
            <pc:sldMk cId="3422381226" sldId="3157"/>
            <ac:picMk id="1479" creationId="{336110BA-52C9-DC6B-DD19-C349F5BC4ADC}"/>
          </ac:picMkLst>
        </pc:picChg>
      </pc:sldChg>
      <pc:sldChg chg="addSp delSp modSp new del">
        <pc:chgData name="Brock-Nguyen, Doris" userId="S::brock-nguyen_d@cde.state.co.us::8cf435d8-8fb9-4856-b1eb-c003353b9d93" providerId="AD" clId="Web-{4167674E-416B-856C-14CB-DDEC48D26372}" dt="2023-05-16T21:30:53.998" v="147"/>
        <pc:sldMkLst>
          <pc:docMk/>
          <pc:sldMk cId="1431222574" sldId="3330"/>
        </pc:sldMkLst>
        <pc:spChg chg="del">
          <ac:chgData name="Brock-Nguyen, Doris" userId="S::brock-nguyen_d@cde.state.co.us::8cf435d8-8fb9-4856-b1eb-c003353b9d93" providerId="AD" clId="Web-{4167674E-416B-856C-14CB-DDEC48D26372}" dt="2023-05-16T21:30:43.513" v="145"/>
          <ac:spMkLst>
            <pc:docMk/>
            <pc:sldMk cId="1431222574" sldId="3330"/>
            <ac:spMk id="4" creationId="{ECB9D792-4BE1-7092-F07A-3E1BDA5D08D4}"/>
          </ac:spMkLst>
        </pc:spChg>
        <pc:picChg chg="add mod ord">
          <ac:chgData name="Brock-Nguyen, Doris" userId="S::brock-nguyen_d@cde.state.co.us::8cf435d8-8fb9-4856-b1eb-c003353b9d93" providerId="AD" clId="Web-{4167674E-416B-856C-14CB-DDEC48D26372}" dt="2023-05-16T21:30:50.357" v="146" actId="14100"/>
          <ac:picMkLst>
            <pc:docMk/>
            <pc:sldMk cId="1431222574" sldId="3330"/>
            <ac:picMk id="5" creationId="{97296731-5E1C-C469-109B-B4B5DC7E529C}"/>
          </ac:picMkLst>
        </pc:picChg>
      </pc:sldChg>
      <pc:sldChg chg="addSp delSp modSp add del replId">
        <pc:chgData name="Brock-Nguyen, Doris" userId="S::brock-nguyen_d@cde.state.co.us::8cf435d8-8fb9-4856-b1eb-c003353b9d93" providerId="AD" clId="Web-{4167674E-416B-856C-14CB-DDEC48D26372}" dt="2023-05-16T21:34:40.751" v="173"/>
        <pc:sldMkLst>
          <pc:docMk/>
          <pc:sldMk cId="2087444984" sldId="3330"/>
        </pc:sldMkLst>
        <pc:spChg chg="del">
          <ac:chgData name="Brock-Nguyen, Doris" userId="S::brock-nguyen_d@cde.state.co.us::8cf435d8-8fb9-4856-b1eb-c003353b9d93" providerId="AD" clId="Web-{4167674E-416B-856C-14CB-DDEC48D26372}" dt="2023-05-16T21:32:59.859" v="159"/>
          <ac:spMkLst>
            <pc:docMk/>
            <pc:sldMk cId="2087444984" sldId="3330"/>
            <ac:spMk id="8" creationId="{705F9A2E-D56A-A2E3-6BF6-5CC125D11F72}"/>
          </ac:spMkLst>
        </pc:spChg>
        <pc:spChg chg="del mod">
          <ac:chgData name="Brock-Nguyen, Doris" userId="S::brock-nguyen_d@cde.state.co.us::8cf435d8-8fb9-4856-b1eb-c003353b9d93" providerId="AD" clId="Web-{4167674E-416B-856C-14CB-DDEC48D26372}" dt="2023-05-16T21:33:05.031" v="162"/>
          <ac:spMkLst>
            <pc:docMk/>
            <pc:sldMk cId="2087444984" sldId="3330"/>
            <ac:spMk id="14" creationId="{07B797C1-4776-E7EA-565A-E5DA278B88F2}"/>
          </ac:spMkLst>
        </pc:spChg>
        <pc:spChg chg="del">
          <ac:chgData name="Brock-Nguyen, Doris" userId="S::brock-nguyen_d@cde.state.co.us::8cf435d8-8fb9-4856-b1eb-c003353b9d93" providerId="AD" clId="Web-{4167674E-416B-856C-14CB-DDEC48D26372}" dt="2023-05-16T21:33:06.672" v="163"/>
          <ac:spMkLst>
            <pc:docMk/>
            <pc:sldMk cId="2087444984" sldId="3330"/>
            <ac:spMk id="15" creationId="{E0DA39A4-E142-E478-4651-EBB4E7460D0F}"/>
          </ac:spMkLst>
        </pc:spChg>
        <pc:spChg chg="add del mod">
          <ac:chgData name="Brock-Nguyen, Doris" userId="S::brock-nguyen_d@cde.state.co.us::8cf435d8-8fb9-4856-b1eb-c003353b9d93" providerId="AD" clId="Web-{4167674E-416B-856C-14CB-DDEC48D26372}" dt="2023-05-16T21:32:56" v="157"/>
          <ac:spMkLst>
            <pc:docMk/>
            <pc:sldMk cId="2087444984" sldId="3330"/>
            <ac:spMk id="35" creationId="{A746E7F5-2D17-4877-3522-0A54816C1BF6}"/>
          </ac:spMkLst>
        </pc:spChg>
        <pc:graphicFrameChg chg="del">
          <ac:chgData name="Brock-Nguyen, Doris" userId="S::brock-nguyen_d@cde.state.co.us::8cf435d8-8fb9-4856-b1eb-c003353b9d93" providerId="AD" clId="Web-{4167674E-416B-856C-14CB-DDEC48D26372}" dt="2023-05-16T21:32:47.593" v="156"/>
          <ac:graphicFrameMkLst>
            <pc:docMk/>
            <pc:sldMk cId="2087444984" sldId="3330"/>
            <ac:graphicFrameMk id="13" creationId="{5DDE8B0D-CEE6-0CE5-0519-8D11911EA6DE}"/>
          </ac:graphicFrameMkLst>
        </pc:graphicFrameChg>
        <pc:picChg chg="del">
          <ac:chgData name="Brock-Nguyen, Doris" userId="S::brock-nguyen_d@cde.state.co.us::8cf435d8-8fb9-4856-b1eb-c003353b9d93" providerId="AD" clId="Web-{4167674E-416B-856C-14CB-DDEC48D26372}" dt="2023-05-16T21:32:57.781" v="158"/>
          <ac:picMkLst>
            <pc:docMk/>
            <pc:sldMk cId="2087444984" sldId="3330"/>
            <ac:picMk id="11" creationId="{0E44A01D-BB13-31C8-AFE0-3AF5B09E1A36}"/>
          </ac:picMkLst>
        </pc:picChg>
        <pc:picChg chg="del">
          <ac:chgData name="Brock-Nguyen, Doris" userId="S::brock-nguyen_d@cde.state.co.us::8cf435d8-8fb9-4856-b1eb-c003353b9d93" providerId="AD" clId="Web-{4167674E-416B-856C-14CB-DDEC48D26372}" dt="2023-05-16T21:33:02.406" v="160"/>
          <ac:picMkLst>
            <pc:docMk/>
            <pc:sldMk cId="2087444984" sldId="3330"/>
            <ac:picMk id="12" creationId="{A232C9F5-25C5-F580-40E4-E454E334643A}"/>
          </ac:picMkLst>
        </pc:picChg>
        <pc:picChg chg="del">
          <ac:chgData name="Brock-Nguyen, Doris" userId="S::brock-nguyen_d@cde.state.co.us::8cf435d8-8fb9-4856-b1eb-c003353b9d93" providerId="AD" clId="Web-{4167674E-416B-856C-14CB-DDEC48D26372}" dt="2023-05-16T21:33:11.187" v="164"/>
          <ac:picMkLst>
            <pc:docMk/>
            <pc:sldMk cId="2087444984" sldId="3330"/>
            <ac:picMk id="16" creationId="{00D60723-D27F-D549-3EAD-929DA07E739D}"/>
          </ac:picMkLst>
        </pc:picChg>
        <pc:picChg chg="add del mod">
          <ac:chgData name="Brock-Nguyen, Doris" userId="S::brock-nguyen_d@cde.state.co.us::8cf435d8-8fb9-4856-b1eb-c003353b9d93" providerId="AD" clId="Web-{4167674E-416B-856C-14CB-DDEC48D26372}" dt="2023-05-16T21:33:38.547" v="167"/>
          <ac:picMkLst>
            <pc:docMk/>
            <pc:sldMk cId="2087444984" sldId="3330"/>
            <ac:picMk id="36" creationId="{A195D201-DE4F-D20D-B29A-E6FE91430F75}"/>
          </ac:picMkLst>
        </pc:picChg>
        <pc:picChg chg="add del mod">
          <ac:chgData name="Brock-Nguyen, Doris" userId="S::brock-nguyen_d@cde.state.co.us::8cf435d8-8fb9-4856-b1eb-c003353b9d93" providerId="AD" clId="Web-{4167674E-416B-856C-14CB-DDEC48D26372}" dt="2023-05-16T21:34:37.595" v="172"/>
          <ac:picMkLst>
            <pc:docMk/>
            <pc:sldMk cId="2087444984" sldId="3330"/>
            <ac:picMk id="37" creationId="{26011356-34C6-352D-FC95-C4893AE5CA21}"/>
          </ac:picMkLst>
        </pc:picChg>
      </pc:sldChg>
      <pc:sldChg chg="addSp delSp modSp new del ord">
        <pc:chgData name="Brock-Nguyen, Doris" userId="S::brock-nguyen_d@cde.state.co.us::8cf435d8-8fb9-4856-b1eb-c003353b9d93" providerId="AD" clId="Web-{4167674E-416B-856C-14CB-DDEC48D26372}" dt="2023-05-16T21:31:44.233" v="152"/>
        <pc:sldMkLst>
          <pc:docMk/>
          <pc:sldMk cId="3028969247" sldId="3330"/>
        </pc:sldMkLst>
        <pc:spChg chg="del">
          <ac:chgData name="Brock-Nguyen, Doris" userId="S::brock-nguyen_d@cde.state.co.us::8cf435d8-8fb9-4856-b1eb-c003353b9d93" providerId="AD" clId="Web-{4167674E-416B-856C-14CB-DDEC48D26372}" dt="2023-05-16T21:31:29.467" v="150"/>
          <ac:spMkLst>
            <pc:docMk/>
            <pc:sldMk cId="3028969247" sldId="3330"/>
            <ac:spMk id="3" creationId="{AB7B792E-BF42-4C2D-ED84-31BD2D498DE2}"/>
          </ac:spMkLst>
        </pc:spChg>
        <pc:spChg chg="add mod">
          <ac:chgData name="Brock-Nguyen, Doris" userId="S::brock-nguyen_d@cde.state.co.us::8cf435d8-8fb9-4856-b1eb-c003353b9d93" providerId="AD" clId="Web-{4167674E-416B-856C-14CB-DDEC48D26372}" dt="2023-05-16T21:31:41.202" v="151"/>
          <ac:spMkLst>
            <pc:docMk/>
            <pc:sldMk cId="3028969247" sldId="3330"/>
            <ac:spMk id="7" creationId="{AE62F7F8-BA40-2662-A3BC-F92DA0ACF1F3}"/>
          </ac:spMkLst>
        </pc:spChg>
        <pc:picChg chg="add del mod ord">
          <ac:chgData name="Brock-Nguyen, Doris" userId="S::brock-nguyen_d@cde.state.co.us::8cf435d8-8fb9-4856-b1eb-c003353b9d93" providerId="AD" clId="Web-{4167674E-416B-856C-14CB-DDEC48D26372}" dt="2023-05-16T21:31:41.202" v="151"/>
          <ac:picMkLst>
            <pc:docMk/>
            <pc:sldMk cId="3028969247" sldId="3330"/>
            <ac:picMk id="5" creationId="{9594D6A3-FD2B-5E72-672E-DC15B8A46387}"/>
          </ac:picMkLst>
        </pc:picChg>
      </pc:sldChg>
    </pc:docChg>
  </pc:docChgLst>
  <pc:docChgLst>
    <pc:chgData name="Ward, Reagan" userId="27291eb4-8241-4961-9e69-8c66e34cc5b0" providerId="ADAL" clId="{967E3618-9A60-488D-8F3B-7FC379FF4EF3}"/>
    <pc:docChg chg="custSel addSld modSld">
      <pc:chgData name="Ward, Reagan" userId="27291eb4-8241-4961-9e69-8c66e34cc5b0" providerId="ADAL" clId="{967E3618-9A60-488D-8F3B-7FC379FF4EF3}" dt="2023-02-22T21:41:29.541" v="157" actId="14100"/>
      <pc:docMkLst>
        <pc:docMk/>
      </pc:docMkLst>
      <pc:sldChg chg="modSp mod">
        <pc:chgData name="Ward, Reagan" userId="27291eb4-8241-4961-9e69-8c66e34cc5b0" providerId="ADAL" clId="{967E3618-9A60-488D-8F3B-7FC379FF4EF3}" dt="2023-02-22T21:29:14.895" v="66" actId="20577"/>
        <pc:sldMkLst>
          <pc:docMk/>
          <pc:sldMk cId="3044915438" sldId="256"/>
        </pc:sldMkLst>
        <pc:spChg chg="mod">
          <ac:chgData name="Ward, Reagan" userId="27291eb4-8241-4961-9e69-8c66e34cc5b0" providerId="ADAL" clId="{967E3618-9A60-488D-8F3B-7FC379FF4EF3}" dt="2023-02-22T21:29:14.895" v="66" actId="20577"/>
          <ac:spMkLst>
            <pc:docMk/>
            <pc:sldMk cId="3044915438" sldId="256"/>
            <ac:spMk id="7" creationId="{2A0C161A-8513-BB84-0601-D50578FDAD11}"/>
          </ac:spMkLst>
        </pc:spChg>
      </pc:sldChg>
      <pc:sldChg chg="modSp add mod">
        <pc:chgData name="Ward, Reagan" userId="27291eb4-8241-4961-9e69-8c66e34cc5b0" providerId="ADAL" clId="{967E3618-9A60-488D-8F3B-7FC379FF4EF3}" dt="2023-02-22T21:34:23.929" v="70" actId="27636"/>
        <pc:sldMkLst>
          <pc:docMk/>
          <pc:sldMk cId="3518201137" sldId="3151"/>
        </pc:sldMkLst>
        <pc:spChg chg="mod">
          <ac:chgData name="Ward, Reagan" userId="27291eb4-8241-4961-9e69-8c66e34cc5b0" providerId="ADAL" clId="{967E3618-9A60-488D-8F3B-7FC379FF4EF3}" dt="2023-02-22T21:34:23.929" v="70" actId="27636"/>
          <ac:spMkLst>
            <pc:docMk/>
            <pc:sldMk cId="3518201137" sldId="3151"/>
            <ac:spMk id="5" creationId="{4B60F571-74AB-C9D2-6B71-D94901449D69}"/>
          </ac:spMkLst>
        </pc:spChg>
      </pc:sldChg>
      <pc:sldChg chg="addSp delSp modSp add mod chgLayout">
        <pc:chgData name="Ward, Reagan" userId="27291eb4-8241-4961-9e69-8c66e34cc5b0" providerId="ADAL" clId="{967E3618-9A60-488D-8F3B-7FC379FF4EF3}" dt="2023-02-22T21:41:29.541" v="157" actId="14100"/>
        <pc:sldMkLst>
          <pc:docMk/>
          <pc:sldMk cId="841342495" sldId="3155"/>
        </pc:sldMkLst>
        <pc:spChg chg="mod ord">
          <ac:chgData name="Ward, Reagan" userId="27291eb4-8241-4961-9e69-8c66e34cc5b0" providerId="ADAL" clId="{967E3618-9A60-488D-8F3B-7FC379FF4EF3}" dt="2023-02-22T21:40:21.770" v="140"/>
          <ac:spMkLst>
            <pc:docMk/>
            <pc:sldMk cId="841342495" sldId="3155"/>
            <ac:spMk id="2" creationId="{BAA5D8DC-A3FC-570D-058D-3DEE58652901}"/>
          </ac:spMkLst>
        </pc:spChg>
        <pc:spChg chg="add del mod">
          <ac:chgData name="Ward, Reagan" userId="27291eb4-8241-4961-9e69-8c66e34cc5b0" providerId="ADAL" clId="{967E3618-9A60-488D-8F3B-7FC379FF4EF3}" dt="2023-02-22T21:40:21.770" v="140"/>
          <ac:spMkLst>
            <pc:docMk/>
            <pc:sldMk cId="841342495" sldId="3155"/>
            <ac:spMk id="3" creationId="{D2D07456-C290-E504-297B-6CE4B8B0A90E}"/>
          </ac:spMkLst>
        </pc:spChg>
        <pc:spChg chg="mod ord">
          <ac:chgData name="Ward, Reagan" userId="27291eb4-8241-4961-9e69-8c66e34cc5b0" providerId="ADAL" clId="{967E3618-9A60-488D-8F3B-7FC379FF4EF3}" dt="2023-02-22T21:40:21.770" v="140"/>
          <ac:spMkLst>
            <pc:docMk/>
            <pc:sldMk cId="841342495" sldId="3155"/>
            <ac:spMk id="4" creationId="{667E0959-E484-E7C7-47D3-520C891C0AC3}"/>
          </ac:spMkLst>
        </pc:spChg>
        <pc:spChg chg="add del mod">
          <ac:chgData name="Ward, Reagan" userId="27291eb4-8241-4961-9e69-8c66e34cc5b0" providerId="ADAL" clId="{967E3618-9A60-488D-8F3B-7FC379FF4EF3}" dt="2023-02-22T21:40:21.770" v="140"/>
          <ac:spMkLst>
            <pc:docMk/>
            <pc:sldMk cId="841342495" sldId="3155"/>
            <ac:spMk id="6" creationId="{8826400A-C5F3-A781-A0CE-82A3BC6D21E9}"/>
          </ac:spMkLst>
        </pc:spChg>
        <pc:spChg chg="add del mod">
          <ac:chgData name="Ward, Reagan" userId="27291eb4-8241-4961-9e69-8c66e34cc5b0" providerId="ADAL" clId="{967E3618-9A60-488D-8F3B-7FC379FF4EF3}" dt="2023-02-22T21:40:21.770" v="140"/>
          <ac:spMkLst>
            <pc:docMk/>
            <pc:sldMk cId="841342495" sldId="3155"/>
            <ac:spMk id="7" creationId="{3CEFA0F7-7D98-55E2-513B-F1AB82C1F07E}"/>
          </ac:spMkLst>
        </pc:spChg>
        <pc:spChg chg="mod">
          <ac:chgData name="Ward, Reagan" userId="27291eb4-8241-4961-9e69-8c66e34cc5b0" providerId="ADAL" clId="{967E3618-9A60-488D-8F3B-7FC379FF4EF3}" dt="2023-02-22T21:41:00.670" v="151" actId="1076"/>
          <ac:spMkLst>
            <pc:docMk/>
            <pc:sldMk cId="841342495" sldId="3155"/>
            <ac:spMk id="8" creationId="{3067FEAC-5680-BC2A-4ED3-AF0D309A12F9}"/>
          </ac:spMkLst>
        </pc:spChg>
        <pc:spChg chg="mod">
          <ac:chgData name="Ward, Reagan" userId="27291eb4-8241-4961-9e69-8c66e34cc5b0" providerId="ADAL" clId="{967E3618-9A60-488D-8F3B-7FC379FF4EF3}" dt="2023-02-22T21:40:47.243" v="148" actId="1076"/>
          <ac:spMkLst>
            <pc:docMk/>
            <pc:sldMk cId="841342495" sldId="3155"/>
            <ac:spMk id="12" creationId="{B2F59FD7-9435-1904-9700-A13696ADADF0}"/>
          </ac:spMkLst>
        </pc:spChg>
        <pc:spChg chg="mod">
          <ac:chgData name="Ward, Reagan" userId="27291eb4-8241-4961-9e69-8c66e34cc5b0" providerId="ADAL" clId="{967E3618-9A60-488D-8F3B-7FC379FF4EF3}" dt="2023-02-22T21:41:25.383" v="156" actId="1076"/>
          <ac:spMkLst>
            <pc:docMk/>
            <pc:sldMk cId="841342495" sldId="3155"/>
            <ac:spMk id="13" creationId="{AB1AA46D-5492-8BDC-64DF-4EFD967BF038}"/>
          </ac:spMkLst>
        </pc:spChg>
        <pc:spChg chg="mod">
          <ac:chgData name="Ward, Reagan" userId="27291eb4-8241-4961-9e69-8c66e34cc5b0" providerId="ADAL" clId="{967E3618-9A60-488D-8F3B-7FC379FF4EF3}" dt="2023-02-22T21:40:55.391" v="150" actId="1076"/>
          <ac:spMkLst>
            <pc:docMk/>
            <pc:sldMk cId="841342495" sldId="3155"/>
            <ac:spMk id="14" creationId="{2E725D15-36F2-F7C8-38F3-F2226EC769A9}"/>
          </ac:spMkLst>
        </pc:spChg>
        <pc:grpChg chg="mod">
          <ac:chgData name="Ward, Reagan" userId="27291eb4-8241-4961-9e69-8c66e34cc5b0" providerId="ADAL" clId="{967E3618-9A60-488D-8F3B-7FC379FF4EF3}" dt="2023-02-22T21:41:29.541" v="157" actId="14100"/>
          <ac:grpSpMkLst>
            <pc:docMk/>
            <pc:sldMk cId="841342495" sldId="3155"/>
            <ac:grpSpMk id="11" creationId="{4785B715-8D9A-2D59-F054-90A0D24032A0}"/>
          </ac:grpSpMkLst>
        </pc:grpChg>
        <pc:graphicFrameChg chg="mod ord">
          <ac:chgData name="Ward, Reagan" userId="27291eb4-8241-4961-9e69-8c66e34cc5b0" providerId="ADAL" clId="{967E3618-9A60-488D-8F3B-7FC379FF4EF3}" dt="2023-02-22T21:41:17.391" v="155" actId="14100"/>
          <ac:graphicFrameMkLst>
            <pc:docMk/>
            <pc:sldMk cId="841342495" sldId="3155"/>
            <ac:graphicFrameMk id="5" creationId="{9A85DA6C-4407-A343-E19A-E8A7711DFD72}"/>
          </ac:graphicFrameMkLst>
        </pc:graphicFrameChg>
      </pc:sldChg>
      <pc:sldChg chg="delSp modSp add mod modClrScheme chgLayout">
        <pc:chgData name="Ward, Reagan" userId="27291eb4-8241-4961-9e69-8c66e34cc5b0" providerId="ADAL" clId="{967E3618-9A60-488D-8F3B-7FC379FF4EF3}" dt="2023-02-22T21:39:36.716" v="136"/>
        <pc:sldMkLst>
          <pc:docMk/>
          <pc:sldMk cId="1361709896" sldId="3156"/>
        </pc:sldMkLst>
        <pc:spChg chg="mod ord">
          <ac:chgData name="Ward, Reagan" userId="27291eb4-8241-4961-9e69-8c66e34cc5b0" providerId="ADAL" clId="{967E3618-9A60-488D-8F3B-7FC379FF4EF3}" dt="2023-02-22T21:39:07.074" v="126" actId="700"/>
          <ac:spMkLst>
            <pc:docMk/>
            <pc:sldMk cId="1361709896" sldId="3156"/>
            <ac:spMk id="2" creationId="{B140B02F-D2E0-2D43-E4FD-A4572F6B02D6}"/>
          </ac:spMkLst>
        </pc:spChg>
        <pc:spChg chg="mod ord">
          <ac:chgData name="Ward, Reagan" userId="27291eb4-8241-4961-9e69-8c66e34cc5b0" providerId="ADAL" clId="{967E3618-9A60-488D-8F3B-7FC379FF4EF3}" dt="2023-02-22T21:39:07.074" v="126" actId="700"/>
          <ac:spMkLst>
            <pc:docMk/>
            <pc:sldMk cId="1361709896" sldId="3156"/>
            <ac:spMk id="4" creationId="{DC8F70A4-056B-9406-5306-343E829051E4}"/>
          </ac:spMkLst>
        </pc:spChg>
        <pc:spChg chg="mod">
          <ac:chgData name="Ward, Reagan" userId="27291eb4-8241-4961-9e69-8c66e34cc5b0" providerId="ADAL" clId="{967E3618-9A60-488D-8F3B-7FC379FF4EF3}" dt="2023-02-22T21:39:36.716" v="136"/>
          <ac:spMkLst>
            <pc:docMk/>
            <pc:sldMk cId="1361709896" sldId="3156"/>
            <ac:spMk id="8" creationId="{1B5CCE0F-B45B-10DF-9D12-A7C136A7B565}"/>
          </ac:spMkLst>
        </pc:spChg>
        <pc:spChg chg="mod">
          <ac:chgData name="Ward, Reagan" userId="27291eb4-8241-4961-9e69-8c66e34cc5b0" providerId="ADAL" clId="{967E3618-9A60-488D-8F3B-7FC379FF4EF3}" dt="2023-02-22T21:39:20.245" v="130" actId="1076"/>
          <ac:spMkLst>
            <pc:docMk/>
            <pc:sldMk cId="1361709896" sldId="3156"/>
            <ac:spMk id="19" creationId="{50E0DFC9-CEA8-1918-69B8-39A250B87818}"/>
          </ac:spMkLst>
        </pc:spChg>
        <pc:spChg chg="del mod">
          <ac:chgData name="Ward, Reagan" userId="27291eb4-8241-4961-9e69-8c66e34cc5b0" providerId="ADAL" clId="{967E3618-9A60-488D-8F3B-7FC379FF4EF3}" dt="2023-02-22T21:39:33.930" v="133" actId="478"/>
          <ac:spMkLst>
            <pc:docMk/>
            <pc:sldMk cId="1361709896" sldId="3156"/>
            <ac:spMk id="20" creationId="{5EF853C7-82B4-BEF9-FB2D-5CD498115F1B}"/>
          </ac:spMkLst>
        </pc:spChg>
        <pc:graphicFrameChg chg="mod ord">
          <ac:chgData name="Ward, Reagan" userId="27291eb4-8241-4961-9e69-8c66e34cc5b0" providerId="ADAL" clId="{967E3618-9A60-488D-8F3B-7FC379FF4EF3}" dt="2023-02-22T21:39:07.074" v="126" actId="700"/>
          <ac:graphicFrameMkLst>
            <pc:docMk/>
            <pc:sldMk cId="1361709896" sldId="3156"/>
            <ac:graphicFrameMk id="5" creationId="{E49266DD-A318-F41F-53ED-C28CD0EB119C}"/>
          </ac:graphicFrameMkLst>
        </pc:graphicFrameChg>
      </pc:sldChg>
      <pc:sldChg chg="modSp add mod chgLayout">
        <pc:chgData name="Ward, Reagan" userId="27291eb4-8241-4961-9e69-8c66e34cc5b0" providerId="ADAL" clId="{967E3618-9A60-488D-8F3B-7FC379FF4EF3}" dt="2023-02-22T21:38:43.199" v="123" actId="14100"/>
        <pc:sldMkLst>
          <pc:docMk/>
          <pc:sldMk cId="3855703260" sldId="3158"/>
        </pc:sldMkLst>
        <pc:spChg chg="mod ord">
          <ac:chgData name="Ward, Reagan" userId="27291eb4-8241-4961-9e69-8c66e34cc5b0" providerId="ADAL" clId="{967E3618-9A60-488D-8F3B-7FC379FF4EF3}" dt="2023-02-22T21:38:43.199" v="123" actId="14100"/>
          <ac:spMkLst>
            <pc:docMk/>
            <pc:sldMk cId="3855703260" sldId="3158"/>
            <ac:spMk id="2" creationId="{4303733F-616E-004C-2530-E60C1345A621}"/>
          </ac:spMkLst>
        </pc:spChg>
        <pc:spChg chg="mod ord">
          <ac:chgData name="Ward, Reagan" userId="27291eb4-8241-4961-9e69-8c66e34cc5b0" providerId="ADAL" clId="{967E3618-9A60-488D-8F3B-7FC379FF4EF3}" dt="2023-02-22T21:38:33.538" v="121" actId="700"/>
          <ac:spMkLst>
            <pc:docMk/>
            <pc:sldMk cId="3855703260" sldId="3158"/>
            <ac:spMk id="3" creationId="{CEE99645-127D-CE30-34D7-849615BE8EFA}"/>
          </ac:spMkLst>
        </pc:spChg>
        <pc:spChg chg="mod ord">
          <ac:chgData name="Ward, Reagan" userId="27291eb4-8241-4961-9e69-8c66e34cc5b0" providerId="ADAL" clId="{967E3618-9A60-488D-8F3B-7FC379FF4EF3}" dt="2023-02-22T21:38:33.538" v="121" actId="700"/>
          <ac:spMkLst>
            <pc:docMk/>
            <pc:sldMk cId="3855703260" sldId="3158"/>
            <ac:spMk id="4" creationId="{D1285FF9-1D67-E579-3B0D-75A5F75E9AC9}"/>
          </ac:spMkLst>
        </pc:spChg>
      </pc:sldChg>
    </pc:docChg>
  </pc:docChgLst>
  <pc:docChgLst>
    <pc:chgData name="Brock-Nguyen, Doris" userId="8cf435d8-8fb9-4856-b1eb-c003353b9d93" providerId="ADAL" clId="{D5E564E7-682E-4DE6-A5E6-03D4D5FBFF5C}"/>
    <pc:docChg chg="undo custSel addSld delSld modSld">
      <pc:chgData name="Brock-Nguyen, Doris" userId="8cf435d8-8fb9-4856-b1eb-c003353b9d93" providerId="ADAL" clId="{D5E564E7-682E-4DE6-A5E6-03D4D5FBFF5C}" dt="2024-09-05T18:46:57.614" v="2434" actId="13244"/>
      <pc:docMkLst>
        <pc:docMk/>
      </pc:docMkLst>
      <pc:sldChg chg="del delDesignElem">
        <pc:chgData name="Brock-Nguyen, Doris" userId="8cf435d8-8fb9-4856-b1eb-c003353b9d93" providerId="ADAL" clId="{D5E564E7-682E-4DE6-A5E6-03D4D5FBFF5C}" dt="2024-09-05T16:51:03.192" v="149" actId="47"/>
        <pc:sldMkLst>
          <pc:docMk/>
          <pc:sldMk cId="3605430725" sldId="273"/>
        </pc:sldMkLst>
      </pc:sldChg>
      <pc:sldChg chg="addSp modSp mod modNotesTx">
        <pc:chgData name="Brock-Nguyen, Doris" userId="8cf435d8-8fb9-4856-b1eb-c003353b9d93" providerId="ADAL" clId="{D5E564E7-682E-4DE6-A5E6-03D4D5FBFF5C}" dt="2024-09-05T18:40:07.971" v="1396" actId="13244"/>
        <pc:sldMkLst>
          <pc:docMk/>
          <pc:sldMk cId="618542086" sldId="290"/>
        </pc:sldMkLst>
        <pc:spChg chg="mod">
          <ac:chgData name="Brock-Nguyen, Doris" userId="8cf435d8-8fb9-4856-b1eb-c003353b9d93" providerId="ADAL" clId="{D5E564E7-682E-4DE6-A5E6-03D4D5FBFF5C}" dt="2024-09-05T16:56:48.725" v="245" actId="1076"/>
          <ac:spMkLst>
            <pc:docMk/>
            <pc:sldMk cId="618542086" sldId="290"/>
            <ac:spMk id="3" creationId="{CEF3D78F-04D2-F298-7471-0BEEBA292C33}"/>
          </ac:spMkLst>
        </pc:spChg>
        <pc:spChg chg="add mod ord">
          <ac:chgData name="Brock-Nguyen, Doris" userId="8cf435d8-8fb9-4856-b1eb-c003353b9d93" providerId="ADAL" clId="{D5E564E7-682E-4DE6-A5E6-03D4D5FBFF5C}" dt="2024-09-05T18:40:07.971" v="1396" actId="13244"/>
          <ac:spMkLst>
            <pc:docMk/>
            <pc:sldMk cId="618542086" sldId="290"/>
            <ac:spMk id="4" creationId="{517CA96F-DD6C-0FD2-C243-C8FA0A57B1BE}"/>
          </ac:spMkLst>
        </pc:spChg>
        <pc:graphicFrameChg chg="mod">
          <ac:chgData name="Brock-Nguyen, Doris" userId="8cf435d8-8fb9-4856-b1eb-c003353b9d93" providerId="ADAL" clId="{D5E564E7-682E-4DE6-A5E6-03D4D5FBFF5C}" dt="2024-09-05T18:39:02.989" v="1392" actId="962"/>
          <ac:graphicFrameMkLst>
            <pc:docMk/>
            <pc:sldMk cId="618542086" sldId="290"/>
            <ac:graphicFrameMk id="2" creationId="{F84633F2-3FD6-63E0-BE57-22AF3D6A6D95}"/>
          </ac:graphicFrameMkLst>
        </pc:graphicFrameChg>
      </pc:sldChg>
      <pc:sldChg chg="addSp delSp modSp mod delDesignElem modNotesTx">
        <pc:chgData name="Brock-Nguyen, Doris" userId="8cf435d8-8fb9-4856-b1eb-c003353b9d93" providerId="ADAL" clId="{D5E564E7-682E-4DE6-A5E6-03D4D5FBFF5C}" dt="2024-09-05T16:59:45.316" v="498" actId="20577"/>
        <pc:sldMkLst>
          <pc:docMk/>
          <pc:sldMk cId="1412446229" sldId="292"/>
        </pc:sldMkLst>
        <pc:spChg chg="mod">
          <ac:chgData name="Brock-Nguyen, Doris" userId="8cf435d8-8fb9-4856-b1eb-c003353b9d93" providerId="ADAL" clId="{D5E564E7-682E-4DE6-A5E6-03D4D5FBFF5C}" dt="2024-09-05T16:50:46.359" v="148" actId="20577"/>
          <ac:spMkLst>
            <pc:docMk/>
            <pc:sldMk cId="1412446229" sldId="292"/>
            <ac:spMk id="3" creationId="{D354F572-3C9D-9852-DC08-AA2A72342675}"/>
          </ac:spMkLst>
        </pc:spChg>
        <pc:spChg chg="add mod">
          <ac:chgData name="Brock-Nguyen, Doris" userId="8cf435d8-8fb9-4856-b1eb-c003353b9d93" providerId="ADAL" clId="{D5E564E7-682E-4DE6-A5E6-03D4D5FBFF5C}" dt="2024-09-05T16:49:48.213" v="140" actId="20577"/>
          <ac:spMkLst>
            <pc:docMk/>
            <pc:sldMk cId="1412446229" sldId="292"/>
            <ac:spMk id="6" creationId="{92E28203-60B8-B67A-AB51-A131B463249C}"/>
          </ac:spMkLst>
        </pc:spChg>
        <pc:picChg chg="del">
          <ac:chgData name="Brock-Nguyen, Doris" userId="8cf435d8-8fb9-4856-b1eb-c003353b9d93" providerId="ADAL" clId="{D5E564E7-682E-4DE6-A5E6-03D4D5FBFF5C}" dt="2024-09-05T16:47:32.524" v="75" actId="478"/>
          <ac:picMkLst>
            <pc:docMk/>
            <pc:sldMk cId="1412446229" sldId="292"/>
            <ac:picMk id="4" creationId="{BB095624-35CA-CE73-846C-93B650ED297A}"/>
          </ac:picMkLst>
        </pc:picChg>
      </pc:sldChg>
      <pc:sldChg chg="modSp mod">
        <pc:chgData name="Brock-Nguyen, Doris" userId="8cf435d8-8fb9-4856-b1eb-c003353b9d93" providerId="ADAL" clId="{D5E564E7-682E-4DE6-A5E6-03D4D5FBFF5C}" dt="2024-09-05T18:41:07.036" v="1400" actId="13244"/>
        <pc:sldMkLst>
          <pc:docMk/>
          <pc:sldMk cId="0" sldId="1683"/>
        </pc:sldMkLst>
        <pc:cxnChg chg="ord">
          <ac:chgData name="Brock-Nguyen, Doris" userId="8cf435d8-8fb9-4856-b1eb-c003353b9d93" providerId="ADAL" clId="{D5E564E7-682E-4DE6-A5E6-03D4D5FBFF5C}" dt="2024-09-05T18:41:07.036" v="1400" actId="13244"/>
          <ac:cxnSpMkLst>
            <pc:docMk/>
            <pc:sldMk cId="0" sldId="1683"/>
            <ac:cxnSpMk id="9" creationId="{9C67E7C9-AAE1-9108-C96E-9F07680CEEC0}"/>
          </ac:cxnSpMkLst>
        </pc:cxnChg>
      </pc:sldChg>
      <pc:sldChg chg="modSp mod">
        <pc:chgData name="Brock-Nguyen, Doris" userId="8cf435d8-8fb9-4856-b1eb-c003353b9d93" providerId="ADAL" clId="{D5E564E7-682E-4DE6-A5E6-03D4D5FBFF5C}" dt="2024-09-05T18:46:32.932" v="2432" actId="962"/>
        <pc:sldMkLst>
          <pc:docMk/>
          <pc:sldMk cId="1949911293" sldId="3335"/>
        </pc:sldMkLst>
        <pc:picChg chg="mod">
          <ac:chgData name="Brock-Nguyen, Doris" userId="8cf435d8-8fb9-4856-b1eb-c003353b9d93" providerId="ADAL" clId="{D5E564E7-682E-4DE6-A5E6-03D4D5FBFF5C}" dt="2024-09-05T18:46:32.932" v="2432" actId="962"/>
          <ac:picMkLst>
            <pc:docMk/>
            <pc:sldMk cId="1949911293" sldId="3335"/>
            <ac:picMk id="5" creationId="{BBD9AA5C-9FAC-1532-E41D-A86A30EFCCD4}"/>
          </ac:picMkLst>
        </pc:picChg>
      </pc:sldChg>
      <pc:sldChg chg="modSp mod">
        <pc:chgData name="Brock-Nguyen, Doris" userId="8cf435d8-8fb9-4856-b1eb-c003353b9d93" providerId="ADAL" clId="{D5E564E7-682E-4DE6-A5E6-03D4D5FBFF5C}" dt="2024-09-05T16:43:34.473" v="72" actId="20577"/>
        <pc:sldMkLst>
          <pc:docMk/>
          <pc:sldMk cId="4078338998" sldId="3337"/>
        </pc:sldMkLst>
        <pc:spChg chg="mod">
          <ac:chgData name="Brock-Nguyen, Doris" userId="8cf435d8-8fb9-4856-b1eb-c003353b9d93" providerId="ADAL" clId="{D5E564E7-682E-4DE6-A5E6-03D4D5FBFF5C}" dt="2024-09-05T16:43:34.473" v="72" actId="20577"/>
          <ac:spMkLst>
            <pc:docMk/>
            <pc:sldMk cId="4078338998" sldId="3337"/>
            <ac:spMk id="2" creationId="{7C5387A7-D255-416E-8802-C73823CBF2D9}"/>
          </ac:spMkLst>
        </pc:spChg>
      </pc:sldChg>
      <pc:sldChg chg="modSp mod">
        <pc:chgData name="Brock-Nguyen, Doris" userId="8cf435d8-8fb9-4856-b1eb-c003353b9d93" providerId="ADAL" clId="{D5E564E7-682E-4DE6-A5E6-03D4D5FBFF5C}" dt="2024-09-05T18:39:54.801" v="1395" actId="13244"/>
        <pc:sldMkLst>
          <pc:docMk/>
          <pc:sldMk cId="2808814253" sldId="3339"/>
        </pc:sldMkLst>
        <pc:spChg chg="ord">
          <ac:chgData name="Brock-Nguyen, Doris" userId="8cf435d8-8fb9-4856-b1eb-c003353b9d93" providerId="ADAL" clId="{D5E564E7-682E-4DE6-A5E6-03D4D5FBFF5C}" dt="2024-09-05T18:39:54.801" v="1395" actId="13244"/>
          <ac:spMkLst>
            <pc:docMk/>
            <pc:sldMk cId="2808814253" sldId="3339"/>
            <ac:spMk id="2" creationId="{F6A10750-5C0B-3790-D259-FCFE51C16F30}"/>
          </ac:spMkLst>
        </pc:spChg>
      </pc:sldChg>
      <pc:sldChg chg="modSp mod">
        <pc:chgData name="Brock-Nguyen, Doris" userId="8cf435d8-8fb9-4856-b1eb-c003353b9d93" providerId="ADAL" clId="{D5E564E7-682E-4DE6-A5E6-03D4D5FBFF5C}" dt="2024-09-05T18:46:57.614" v="2434" actId="13244"/>
        <pc:sldMkLst>
          <pc:docMk/>
          <pc:sldMk cId="4144193147" sldId="3340"/>
        </pc:sldMkLst>
        <pc:spChg chg="mod">
          <ac:chgData name="Brock-Nguyen, Doris" userId="8cf435d8-8fb9-4856-b1eb-c003353b9d93" providerId="ADAL" clId="{D5E564E7-682E-4DE6-A5E6-03D4D5FBFF5C}" dt="2024-09-05T18:40:26.452" v="1397" actId="14100"/>
          <ac:spMkLst>
            <pc:docMk/>
            <pc:sldMk cId="4144193147" sldId="3340"/>
            <ac:spMk id="2" creationId="{8260458B-09FA-9E19-B0EC-575DA30E876C}"/>
          </ac:spMkLst>
        </pc:spChg>
        <pc:spChg chg="mod ord">
          <ac:chgData name="Brock-Nguyen, Doris" userId="8cf435d8-8fb9-4856-b1eb-c003353b9d93" providerId="ADAL" clId="{D5E564E7-682E-4DE6-A5E6-03D4D5FBFF5C}" dt="2024-09-05T18:46:57.614" v="2434" actId="13244"/>
          <ac:spMkLst>
            <pc:docMk/>
            <pc:sldMk cId="4144193147" sldId="3340"/>
            <ac:spMk id="6" creationId="{76F2457B-C7AF-4E1D-B9BC-84ADDFEE1E32}"/>
          </ac:spMkLst>
        </pc:spChg>
      </pc:sldChg>
      <pc:sldChg chg="addSp modSp mod">
        <pc:chgData name="Brock-Nguyen, Doris" userId="8cf435d8-8fb9-4856-b1eb-c003353b9d93" providerId="ADAL" clId="{D5E564E7-682E-4DE6-A5E6-03D4D5FBFF5C}" dt="2024-09-05T16:43:07.717" v="63" actId="1076"/>
        <pc:sldMkLst>
          <pc:docMk/>
          <pc:sldMk cId="984166928" sldId="3341"/>
        </pc:sldMkLst>
        <pc:spChg chg="add mod">
          <ac:chgData name="Brock-Nguyen, Doris" userId="8cf435d8-8fb9-4856-b1eb-c003353b9d93" providerId="ADAL" clId="{D5E564E7-682E-4DE6-A5E6-03D4D5FBFF5C}" dt="2024-09-05T16:42:23.067" v="56" actId="1076"/>
          <ac:spMkLst>
            <pc:docMk/>
            <pc:sldMk cId="984166928" sldId="3341"/>
            <ac:spMk id="2" creationId="{1324761E-EDC0-B1F6-04ED-068539CEB08D}"/>
          </ac:spMkLst>
        </pc:spChg>
        <pc:spChg chg="add mod">
          <ac:chgData name="Brock-Nguyen, Doris" userId="8cf435d8-8fb9-4856-b1eb-c003353b9d93" providerId="ADAL" clId="{D5E564E7-682E-4DE6-A5E6-03D4D5FBFF5C}" dt="2024-09-05T16:43:07.717" v="63" actId="1076"/>
          <ac:spMkLst>
            <pc:docMk/>
            <pc:sldMk cId="984166928" sldId="3341"/>
            <ac:spMk id="3" creationId="{267D8DF4-ABDD-D5D5-4545-F25E1AC92553}"/>
          </ac:spMkLst>
        </pc:spChg>
        <pc:spChg chg="mod">
          <ac:chgData name="Brock-Nguyen, Doris" userId="8cf435d8-8fb9-4856-b1eb-c003353b9d93" providerId="ADAL" clId="{D5E564E7-682E-4DE6-A5E6-03D4D5FBFF5C}" dt="2024-09-05T16:43:01.354" v="62" actId="1076"/>
          <ac:spMkLst>
            <pc:docMk/>
            <pc:sldMk cId="984166928" sldId="3341"/>
            <ac:spMk id="16" creationId="{00000000-0000-0000-0000-000000000000}"/>
          </ac:spMkLst>
        </pc:spChg>
      </pc:sldChg>
      <pc:sldChg chg="modSp mod">
        <pc:chgData name="Brock-Nguyen, Doris" userId="8cf435d8-8fb9-4856-b1eb-c003353b9d93" providerId="ADAL" clId="{D5E564E7-682E-4DE6-A5E6-03D4D5FBFF5C}" dt="2024-09-05T18:39:42.119" v="1394" actId="13244"/>
        <pc:sldMkLst>
          <pc:docMk/>
          <pc:sldMk cId="3545623569" sldId="5279"/>
        </pc:sldMkLst>
        <pc:spChg chg="ord">
          <ac:chgData name="Brock-Nguyen, Doris" userId="8cf435d8-8fb9-4856-b1eb-c003353b9d93" providerId="ADAL" clId="{D5E564E7-682E-4DE6-A5E6-03D4D5FBFF5C}" dt="2024-09-05T18:39:42.119" v="1394" actId="13244"/>
          <ac:spMkLst>
            <pc:docMk/>
            <pc:sldMk cId="3545623569" sldId="5279"/>
            <ac:spMk id="4" creationId="{667E0959-E484-E7C7-47D3-520C891C0AC3}"/>
          </ac:spMkLst>
        </pc:spChg>
      </pc:sldChg>
      <pc:sldChg chg="modSp mod">
        <pc:chgData name="Brock-Nguyen, Doris" userId="8cf435d8-8fb9-4856-b1eb-c003353b9d93" providerId="ADAL" clId="{D5E564E7-682E-4DE6-A5E6-03D4D5FBFF5C}" dt="2024-09-05T18:39:32.421" v="1393" actId="13244"/>
        <pc:sldMkLst>
          <pc:docMk/>
          <pc:sldMk cId="2612972707" sldId="5281"/>
        </pc:sldMkLst>
        <pc:spChg chg="ord">
          <ac:chgData name="Brock-Nguyen, Doris" userId="8cf435d8-8fb9-4856-b1eb-c003353b9d93" providerId="ADAL" clId="{D5E564E7-682E-4DE6-A5E6-03D4D5FBFF5C}" dt="2024-09-05T18:39:32.421" v="1393" actId="13244"/>
          <ac:spMkLst>
            <pc:docMk/>
            <pc:sldMk cId="2612972707" sldId="5281"/>
            <ac:spMk id="4" creationId="{667E0959-E484-E7C7-47D3-520C891C0AC3}"/>
          </ac:spMkLst>
        </pc:spChg>
      </pc:sldChg>
      <pc:sldChg chg="modSp">
        <pc:chgData name="Brock-Nguyen, Doris" userId="8cf435d8-8fb9-4856-b1eb-c003353b9d93" providerId="ADAL" clId="{D5E564E7-682E-4DE6-A5E6-03D4D5FBFF5C}" dt="2024-09-05T18:36:35.645" v="664" actId="962"/>
        <pc:sldMkLst>
          <pc:docMk/>
          <pc:sldMk cId="3100605951" sldId="5284"/>
        </pc:sldMkLst>
        <pc:graphicFrameChg chg="mod">
          <ac:chgData name="Brock-Nguyen, Doris" userId="8cf435d8-8fb9-4856-b1eb-c003353b9d93" providerId="ADAL" clId="{D5E564E7-682E-4DE6-A5E6-03D4D5FBFF5C}" dt="2024-09-05T18:36:35.645" v="664" actId="962"/>
          <ac:graphicFrameMkLst>
            <pc:docMk/>
            <pc:sldMk cId="3100605951" sldId="5284"/>
            <ac:graphicFrameMk id="7" creationId="{48797EFB-E423-F28A-BA0B-2535401276ED}"/>
          </ac:graphicFrameMkLst>
        </pc:graphicFrameChg>
      </pc:sldChg>
      <pc:sldChg chg="addSp delSp modSp add mod">
        <pc:chgData name="Brock-Nguyen, Doris" userId="8cf435d8-8fb9-4856-b1eb-c003353b9d93" providerId="ADAL" clId="{D5E564E7-682E-4DE6-A5E6-03D4D5FBFF5C}" dt="2024-09-05T18:46:43.067" v="2433" actId="33553"/>
        <pc:sldMkLst>
          <pc:docMk/>
          <pc:sldMk cId="4130109212" sldId="5285"/>
        </pc:sldMkLst>
        <pc:spChg chg="del">
          <ac:chgData name="Brock-Nguyen, Doris" userId="8cf435d8-8fb9-4856-b1eb-c003353b9d93" providerId="ADAL" clId="{D5E564E7-682E-4DE6-A5E6-03D4D5FBFF5C}" dt="2024-09-05T18:42:39.309" v="1401" actId="478"/>
          <ac:spMkLst>
            <pc:docMk/>
            <pc:sldMk cId="4130109212" sldId="5285"/>
            <ac:spMk id="2" creationId="{C4FB4563-2A95-FA4B-2734-2F15D26BE072}"/>
          </ac:spMkLst>
        </pc:spChg>
        <pc:spChg chg="del">
          <ac:chgData name="Brock-Nguyen, Doris" userId="8cf435d8-8fb9-4856-b1eb-c003353b9d93" providerId="ADAL" clId="{D5E564E7-682E-4DE6-A5E6-03D4D5FBFF5C}" dt="2024-09-05T16:52:00.203" v="170" actId="478"/>
          <ac:spMkLst>
            <pc:docMk/>
            <pc:sldMk cId="4130109212" sldId="5285"/>
            <ac:spMk id="3" creationId="{D354F572-3C9D-9852-DC08-AA2A72342675}"/>
          </ac:spMkLst>
        </pc:spChg>
        <pc:spChg chg="add del mod">
          <ac:chgData name="Brock-Nguyen, Doris" userId="8cf435d8-8fb9-4856-b1eb-c003353b9d93" providerId="ADAL" clId="{D5E564E7-682E-4DE6-A5E6-03D4D5FBFF5C}" dt="2024-09-05T18:42:57.223" v="1405" actId="478"/>
          <ac:spMkLst>
            <pc:docMk/>
            <pc:sldMk cId="4130109212" sldId="5285"/>
            <ac:spMk id="4" creationId="{7694DAC5-2ED9-60D8-B01B-A1C145806D1E}"/>
          </ac:spMkLst>
        </pc:spChg>
        <pc:spChg chg="add del mod">
          <ac:chgData name="Brock-Nguyen, Doris" userId="8cf435d8-8fb9-4856-b1eb-c003353b9d93" providerId="ADAL" clId="{D5E564E7-682E-4DE6-A5E6-03D4D5FBFF5C}" dt="2024-09-05T16:52:03.200" v="171"/>
          <ac:spMkLst>
            <pc:docMk/>
            <pc:sldMk cId="4130109212" sldId="5285"/>
            <ac:spMk id="5" creationId="{AEB5C4E6-38BF-DFEC-D717-C8EE1BEE57D6}"/>
          </ac:spMkLst>
        </pc:spChg>
        <pc:spChg chg="add del mod">
          <ac:chgData name="Brock-Nguyen, Doris" userId="8cf435d8-8fb9-4856-b1eb-c003353b9d93" providerId="ADAL" clId="{D5E564E7-682E-4DE6-A5E6-03D4D5FBFF5C}" dt="2024-09-05T18:46:43.067" v="2433" actId="33553"/>
          <ac:spMkLst>
            <pc:docMk/>
            <pc:sldMk cId="4130109212" sldId="5285"/>
            <ac:spMk id="6" creationId="{92E28203-60B8-B67A-AB51-A131B463249C}"/>
          </ac:spMkLst>
        </pc:spChg>
        <pc:spChg chg="add mod">
          <ac:chgData name="Brock-Nguyen, Doris" userId="8cf435d8-8fb9-4856-b1eb-c003353b9d93" providerId="ADAL" clId="{D5E564E7-682E-4DE6-A5E6-03D4D5FBFF5C}" dt="2024-09-05T16:52:47.216" v="178" actId="1076"/>
          <ac:spMkLst>
            <pc:docMk/>
            <pc:sldMk cId="4130109212" sldId="5285"/>
            <ac:spMk id="7" creationId="{3A23CEB7-C7CA-34D2-5133-1A2CFB12F777}"/>
          </ac:spMkLst>
        </pc:spChg>
      </pc:sldChg>
    </pc:docChg>
  </pc:docChgLst>
  <pc:docChgLst>
    <pc:chgData name="Brock-Nguyen, Doris" userId="S::brock-nguyen_d@cde.state.co.us::8cf435d8-8fb9-4856-b1eb-c003353b9d93" providerId="AD" clId="Web-{34217754-86DA-D8C8-0E93-F5CD56339A09}"/>
    <pc:docChg chg="modSld">
      <pc:chgData name="Brock-Nguyen, Doris" userId="S::brock-nguyen_d@cde.state.co.us::8cf435d8-8fb9-4856-b1eb-c003353b9d93" providerId="AD" clId="Web-{34217754-86DA-D8C8-0E93-F5CD56339A09}" dt="2023-05-16T20:53:33.987" v="196" actId="20577"/>
      <pc:docMkLst>
        <pc:docMk/>
      </pc:docMkLst>
      <pc:sldChg chg="modSp">
        <pc:chgData name="Brock-Nguyen, Doris" userId="S::brock-nguyen_d@cde.state.co.us::8cf435d8-8fb9-4856-b1eb-c003353b9d93" providerId="AD" clId="Web-{34217754-86DA-D8C8-0E93-F5CD56339A09}" dt="2023-05-16T20:53:33.987" v="196" actId="20577"/>
        <pc:sldMkLst>
          <pc:docMk/>
          <pc:sldMk cId="3422381226" sldId="3157"/>
        </pc:sldMkLst>
        <pc:spChg chg="mod">
          <ac:chgData name="Brock-Nguyen, Doris" userId="S::brock-nguyen_d@cde.state.co.us::8cf435d8-8fb9-4856-b1eb-c003353b9d93" providerId="AD" clId="Web-{34217754-86DA-D8C8-0E93-F5CD56339A09}" dt="2023-05-16T20:51:01.360" v="179" actId="1076"/>
          <ac:spMkLst>
            <pc:docMk/>
            <pc:sldMk cId="3422381226" sldId="3157"/>
            <ac:spMk id="8" creationId="{705F9A2E-D56A-A2E3-6BF6-5CC125D11F72}"/>
          </ac:spMkLst>
        </pc:spChg>
        <pc:spChg chg="mod">
          <ac:chgData name="Brock-Nguyen, Doris" userId="S::brock-nguyen_d@cde.state.co.us::8cf435d8-8fb9-4856-b1eb-c003353b9d93" providerId="AD" clId="Web-{34217754-86DA-D8C8-0E93-F5CD56339A09}" dt="2023-05-16T20:48:03.373" v="161" actId="1076"/>
          <ac:spMkLst>
            <pc:docMk/>
            <pc:sldMk cId="3422381226" sldId="3157"/>
            <ac:spMk id="14" creationId="{07B797C1-4776-E7EA-565A-E5DA278B88F2}"/>
          </ac:spMkLst>
        </pc:spChg>
        <pc:spChg chg="mod">
          <ac:chgData name="Brock-Nguyen, Doris" userId="S::brock-nguyen_d@cde.state.co.us::8cf435d8-8fb9-4856-b1eb-c003353b9d93" providerId="AD" clId="Web-{34217754-86DA-D8C8-0E93-F5CD56339A09}" dt="2023-05-16T20:48:24.780" v="164" actId="1076"/>
          <ac:spMkLst>
            <pc:docMk/>
            <pc:sldMk cId="3422381226" sldId="3157"/>
            <ac:spMk id="15" creationId="{E0DA39A4-E142-E478-4651-EBB4E7460D0F}"/>
          </ac:spMkLst>
        </pc:spChg>
        <pc:spChg chg="mod">
          <ac:chgData name="Brock-Nguyen, Doris" userId="S::brock-nguyen_d@cde.state.co.us::8cf435d8-8fb9-4856-b1eb-c003353b9d93" providerId="AD" clId="Web-{34217754-86DA-D8C8-0E93-F5CD56339A09}" dt="2023-05-16T20:47:30.264" v="154" actId="1076"/>
          <ac:spMkLst>
            <pc:docMk/>
            <pc:sldMk cId="3422381226" sldId="3157"/>
            <ac:spMk id="17" creationId="{BC87DA20-89C1-00FF-ACE4-074E039F3DFF}"/>
          </ac:spMkLst>
        </pc:spChg>
        <pc:graphicFrameChg chg="mod modGraphic">
          <ac:chgData name="Brock-Nguyen, Doris" userId="S::brock-nguyen_d@cde.state.co.us::8cf435d8-8fb9-4856-b1eb-c003353b9d93" providerId="AD" clId="Web-{34217754-86DA-D8C8-0E93-F5CD56339A09}" dt="2023-05-16T20:53:33.987" v="196" actId="20577"/>
          <ac:graphicFrameMkLst>
            <pc:docMk/>
            <pc:sldMk cId="3422381226" sldId="3157"/>
            <ac:graphicFrameMk id="13" creationId="{5DDE8B0D-CEE6-0CE5-0519-8D11911EA6DE}"/>
          </ac:graphicFrameMkLst>
        </pc:graphicFrameChg>
        <pc:picChg chg="mod">
          <ac:chgData name="Brock-Nguyen, Doris" userId="S::brock-nguyen_d@cde.state.co.us::8cf435d8-8fb9-4856-b1eb-c003353b9d93" providerId="AD" clId="Web-{34217754-86DA-D8C8-0E93-F5CD56339A09}" dt="2023-05-16T20:51:06.157" v="180" actId="1076"/>
          <ac:picMkLst>
            <pc:docMk/>
            <pc:sldMk cId="3422381226" sldId="3157"/>
            <ac:picMk id="11" creationId="{0E44A01D-BB13-31C8-AFE0-3AF5B09E1A36}"/>
          </ac:picMkLst>
        </pc:picChg>
        <pc:picChg chg="mod">
          <ac:chgData name="Brock-Nguyen, Doris" userId="S::brock-nguyen_d@cde.state.co.us::8cf435d8-8fb9-4856-b1eb-c003353b9d93" providerId="AD" clId="Web-{34217754-86DA-D8C8-0E93-F5CD56339A09}" dt="2023-05-16T20:47:05.919" v="151" actId="1076"/>
          <ac:picMkLst>
            <pc:docMk/>
            <pc:sldMk cId="3422381226" sldId="3157"/>
            <ac:picMk id="12" creationId="{A232C9F5-25C5-F580-40E4-E454E334643A}"/>
          </ac:picMkLst>
        </pc:picChg>
        <pc:picChg chg="mod">
          <ac:chgData name="Brock-Nguyen, Doris" userId="S::brock-nguyen_d@cde.state.co.us::8cf435d8-8fb9-4856-b1eb-c003353b9d93" providerId="AD" clId="Web-{34217754-86DA-D8C8-0E93-F5CD56339A09}" dt="2023-05-16T20:44:55.355" v="134" actId="1076"/>
          <ac:picMkLst>
            <pc:docMk/>
            <pc:sldMk cId="3422381226" sldId="3157"/>
            <ac:picMk id="16" creationId="{00D60723-D27F-D549-3EAD-929DA07E739D}"/>
          </ac:picMkLst>
        </pc:picChg>
      </pc:sldChg>
    </pc:docChg>
  </pc:docChgLst>
  <pc:docChgLst>
    <pc:chgData name="Brock-Nguyen, Doris" userId="8cf435d8-8fb9-4856-b1eb-c003353b9d93" providerId="ADAL" clId="{C95A9008-5FD2-42BD-BF81-C8F9C1874CB2}"/>
    <pc:docChg chg="undo custSel delSld modSld">
      <pc:chgData name="Brock-Nguyen, Doris" userId="8cf435d8-8fb9-4856-b1eb-c003353b9d93" providerId="ADAL" clId="{C95A9008-5FD2-42BD-BF81-C8F9C1874CB2}" dt="2023-09-05T17:24:41.306" v="755" actId="20577"/>
      <pc:docMkLst>
        <pc:docMk/>
      </pc:docMkLst>
      <pc:sldChg chg="modSp mod">
        <pc:chgData name="Brock-Nguyen, Doris" userId="8cf435d8-8fb9-4856-b1eb-c003353b9d93" providerId="ADAL" clId="{C95A9008-5FD2-42BD-BF81-C8F9C1874CB2}" dt="2023-08-22T20:55:07.181" v="216" actId="20577"/>
        <pc:sldMkLst>
          <pc:docMk/>
          <pc:sldMk cId="3308656297" sldId="282"/>
        </pc:sldMkLst>
        <pc:spChg chg="mod">
          <ac:chgData name="Brock-Nguyen, Doris" userId="8cf435d8-8fb9-4856-b1eb-c003353b9d93" providerId="ADAL" clId="{C95A9008-5FD2-42BD-BF81-C8F9C1874CB2}" dt="2023-08-22T20:55:07.181" v="216" actId="20577"/>
          <ac:spMkLst>
            <pc:docMk/>
            <pc:sldMk cId="3308656297" sldId="282"/>
            <ac:spMk id="351" creationId="{A52D0D6D-0792-6E59-E333-7DC2B8BC6EB8}"/>
          </ac:spMkLst>
        </pc:spChg>
      </pc:sldChg>
      <pc:sldChg chg="modSp mod">
        <pc:chgData name="Brock-Nguyen, Doris" userId="8cf435d8-8fb9-4856-b1eb-c003353b9d93" providerId="ADAL" clId="{C95A9008-5FD2-42BD-BF81-C8F9C1874CB2}" dt="2023-09-05T17:17:14.640" v="630" actId="207"/>
        <pc:sldMkLst>
          <pc:docMk/>
          <pc:sldMk cId="2397007400" sldId="3184"/>
        </pc:sldMkLst>
        <pc:spChg chg="mod">
          <ac:chgData name="Brock-Nguyen, Doris" userId="8cf435d8-8fb9-4856-b1eb-c003353b9d93" providerId="ADAL" clId="{C95A9008-5FD2-42BD-BF81-C8F9C1874CB2}" dt="2023-08-22T20:54:16.876" v="203" actId="14100"/>
          <ac:spMkLst>
            <pc:docMk/>
            <pc:sldMk cId="2397007400" sldId="3184"/>
            <ac:spMk id="3" creationId="{197CF57A-78C6-7B00-C487-DAAF0EBF0912}"/>
          </ac:spMkLst>
        </pc:spChg>
        <pc:spChg chg="mod">
          <ac:chgData name="Brock-Nguyen, Doris" userId="8cf435d8-8fb9-4856-b1eb-c003353b9d93" providerId="ADAL" clId="{C95A9008-5FD2-42BD-BF81-C8F9C1874CB2}" dt="2023-09-05T17:17:14.640" v="630" actId="207"/>
          <ac:spMkLst>
            <pc:docMk/>
            <pc:sldMk cId="2397007400" sldId="3184"/>
            <ac:spMk id="6" creationId="{C57894BF-48BE-5A5E-93C9-F59E9FFAD7C5}"/>
          </ac:spMkLst>
        </pc:spChg>
      </pc:sldChg>
      <pc:sldChg chg="delSp modSp mod modNotesTx">
        <pc:chgData name="Brock-Nguyen, Doris" userId="8cf435d8-8fb9-4856-b1eb-c003353b9d93" providerId="ADAL" clId="{C95A9008-5FD2-42BD-BF81-C8F9C1874CB2}" dt="2023-08-25T16:57:40.140" v="625" actId="1076"/>
        <pc:sldMkLst>
          <pc:docMk/>
          <pc:sldMk cId="2684554609" sldId="3326"/>
        </pc:sldMkLst>
        <pc:spChg chg="mod">
          <ac:chgData name="Brock-Nguyen, Doris" userId="8cf435d8-8fb9-4856-b1eb-c003353b9d93" providerId="ADAL" clId="{C95A9008-5FD2-42BD-BF81-C8F9C1874CB2}" dt="2023-08-22T20:56:21.419" v="219" actId="6549"/>
          <ac:spMkLst>
            <pc:docMk/>
            <pc:sldMk cId="2684554609" sldId="3326"/>
            <ac:spMk id="2" creationId="{BAA5D8DC-A3FC-570D-058D-3DEE58652901}"/>
          </ac:spMkLst>
        </pc:spChg>
        <pc:spChg chg="mod">
          <ac:chgData name="Brock-Nguyen, Doris" userId="8cf435d8-8fb9-4856-b1eb-c003353b9d93" providerId="ADAL" clId="{C95A9008-5FD2-42BD-BF81-C8F9C1874CB2}" dt="2023-08-25T16:57:40.140" v="625" actId="1076"/>
          <ac:spMkLst>
            <pc:docMk/>
            <pc:sldMk cId="2684554609" sldId="3326"/>
            <ac:spMk id="12" creationId="{B2F59FD7-9435-1904-9700-A13696ADADF0}"/>
          </ac:spMkLst>
        </pc:spChg>
        <pc:spChg chg="del mod">
          <ac:chgData name="Brock-Nguyen, Doris" userId="8cf435d8-8fb9-4856-b1eb-c003353b9d93" providerId="ADAL" clId="{C95A9008-5FD2-42BD-BF81-C8F9C1874CB2}" dt="2023-08-25T16:56:54.374" v="619" actId="478"/>
          <ac:spMkLst>
            <pc:docMk/>
            <pc:sldMk cId="2684554609" sldId="3326"/>
            <ac:spMk id="14" creationId="{2E725D15-36F2-F7C8-38F3-F2226EC769A9}"/>
          </ac:spMkLst>
        </pc:spChg>
        <pc:graphicFrameChg chg="mod">
          <ac:chgData name="Brock-Nguyen, Doris" userId="8cf435d8-8fb9-4856-b1eb-c003353b9d93" providerId="ADAL" clId="{C95A9008-5FD2-42BD-BF81-C8F9C1874CB2}" dt="2023-08-25T16:57:29.943" v="624" actId="1076"/>
          <ac:graphicFrameMkLst>
            <pc:docMk/>
            <pc:sldMk cId="2684554609" sldId="3326"/>
            <ac:graphicFrameMk id="5" creationId="{9A85DA6C-4407-A343-E19A-E8A7711DFD72}"/>
          </ac:graphicFrameMkLst>
        </pc:graphicFrameChg>
      </pc:sldChg>
      <pc:sldChg chg="addSp modSp mod">
        <pc:chgData name="Brock-Nguyen, Doris" userId="8cf435d8-8fb9-4856-b1eb-c003353b9d93" providerId="ADAL" clId="{C95A9008-5FD2-42BD-BF81-C8F9C1874CB2}" dt="2023-08-22T20:54:57.180" v="210" actId="14100"/>
        <pc:sldMkLst>
          <pc:docMk/>
          <pc:sldMk cId="1423957968" sldId="3331"/>
        </pc:sldMkLst>
        <pc:spChg chg="add mod">
          <ac:chgData name="Brock-Nguyen, Doris" userId="8cf435d8-8fb9-4856-b1eb-c003353b9d93" providerId="ADAL" clId="{C95A9008-5FD2-42BD-BF81-C8F9C1874CB2}" dt="2023-08-22T20:54:57.180" v="210" actId="14100"/>
          <ac:spMkLst>
            <pc:docMk/>
            <pc:sldMk cId="1423957968" sldId="3331"/>
            <ac:spMk id="5" creationId="{5A5F297E-845C-36F8-BE7C-455705120DC0}"/>
          </ac:spMkLst>
        </pc:spChg>
      </pc:sldChg>
      <pc:sldChg chg="modSp del mod">
        <pc:chgData name="Brock-Nguyen, Doris" userId="8cf435d8-8fb9-4856-b1eb-c003353b9d93" providerId="ADAL" clId="{C95A9008-5FD2-42BD-BF81-C8F9C1874CB2}" dt="2023-08-22T20:48:44.922" v="54" actId="47"/>
        <pc:sldMkLst>
          <pc:docMk/>
          <pc:sldMk cId="700818600" sldId="3333"/>
        </pc:sldMkLst>
        <pc:graphicFrameChg chg="mod">
          <ac:chgData name="Brock-Nguyen, Doris" userId="8cf435d8-8fb9-4856-b1eb-c003353b9d93" providerId="ADAL" clId="{C95A9008-5FD2-42BD-BF81-C8F9C1874CB2}" dt="2023-08-22T20:44:53.197" v="3" actId="1076"/>
          <ac:graphicFrameMkLst>
            <pc:docMk/>
            <pc:sldMk cId="700818600" sldId="3333"/>
            <ac:graphicFrameMk id="7" creationId="{86FA39E0-338E-46F9-BEDA-8B431948E24C}"/>
          </ac:graphicFrameMkLst>
        </pc:graphicFrameChg>
      </pc:sldChg>
      <pc:sldChg chg="modSp mod modNotesTx">
        <pc:chgData name="Brock-Nguyen, Doris" userId="8cf435d8-8fb9-4856-b1eb-c003353b9d93" providerId="ADAL" clId="{C95A9008-5FD2-42BD-BF81-C8F9C1874CB2}" dt="2023-08-22T20:48:43.141" v="53"/>
        <pc:sldMkLst>
          <pc:docMk/>
          <pc:sldMk cId="62295921" sldId="3334"/>
        </pc:sldMkLst>
        <pc:spChg chg="mod">
          <ac:chgData name="Brock-Nguyen, Doris" userId="8cf435d8-8fb9-4856-b1eb-c003353b9d93" providerId="ADAL" clId="{C95A9008-5FD2-42BD-BF81-C8F9C1874CB2}" dt="2023-08-22T20:44:46.578" v="2" actId="113"/>
          <ac:spMkLst>
            <pc:docMk/>
            <pc:sldMk cId="62295921" sldId="3334"/>
            <ac:spMk id="3" creationId="{00000000-0000-0000-0000-000000000000}"/>
          </ac:spMkLst>
        </pc:spChg>
        <pc:spChg chg="mod">
          <ac:chgData name="Brock-Nguyen, Doris" userId="8cf435d8-8fb9-4856-b1eb-c003353b9d93" providerId="ADAL" clId="{C95A9008-5FD2-42BD-BF81-C8F9C1874CB2}" dt="2023-08-22T20:47:17.941" v="39" actId="14100"/>
          <ac:spMkLst>
            <pc:docMk/>
            <pc:sldMk cId="62295921" sldId="3334"/>
            <ac:spMk id="5" creationId="{00000000-0000-0000-0000-000000000000}"/>
          </ac:spMkLst>
        </pc:spChg>
        <pc:graphicFrameChg chg="mod">
          <ac:chgData name="Brock-Nguyen, Doris" userId="8cf435d8-8fb9-4856-b1eb-c003353b9d93" providerId="ADAL" clId="{C95A9008-5FD2-42BD-BF81-C8F9C1874CB2}" dt="2023-08-22T20:48:24.321" v="51" actId="1076"/>
          <ac:graphicFrameMkLst>
            <pc:docMk/>
            <pc:sldMk cId="62295921" sldId="3334"/>
            <ac:graphicFrameMk id="7" creationId="{86FA39E0-338E-46F9-BEDA-8B431948E24C}"/>
          </ac:graphicFrameMkLst>
        </pc:graphicFrameChg>
      </pc:sldChg>
      <pc:sldChg chg="addSp modSp mod">
        <pc:chgData name="Brock-Nguyen, Doris" userId="8cf435d8-8fb9-4856-b1eb-c003353b9d93" providerId="ADAL" clId="{C95A9008-5FD2-42BD-BF81-C8F9C1874CB2}" dt="2023-09-05T17:21:21.964" v="727" actId="1076"/>
        <pc:sldMkLst>
          <pc:docMk/>
          <pc:sldMk cId="1949911293" sldId="3335"/>
        </pc:sldMkLst>
        <pc:spChg chg="mod">
          <ac:chgData name="Brock-Nguyen, Doris" userId="8cf435d8-8fb9-4856-b1eb-c003353b9d93" providerId="ADAL" clId="{C95A9008-5FD2-42BD-BF81-C8F9C1874CB2}" dt="2023-08-22T20:49:01.424" v="57" actId="1076"/>
          <ac:spMkLst>
            <pc:docMk/>
            <pc:sldMk cId="1949911293" sldId="3335"/>
            <ac:spMk id="3" creationId="{00000000-0000-0000-0000-000000000000}"/>
          </ac:spMkLst>
        </pc:spChg>
        <pc:spChg chg="mod">
          <ac:chgData name="Brock-Nguyen, Doris" userId="8cf435d8-8fb9-4856-b1eb-c003353b9d93" providerId="ADAL" clId="{C95A9008-5FD2-42BD-BF81-C8F9C1874CB2}" dt="2023-08-22T20:49:09.252" v="60" actId="1076"/>
          <ac:spMkLst>
            <pc:docMk/>
            <pc:sldMk cId="1949911293" sldId="3335"/>
            <ac:spMk id="7" creationId="{00000000-0000-0000-0000-000000000000}"/>
          </ac:spMkLst>
        </pc:spChg>
        <pc:spChg chg="mod">
          <ac:chgData name="Brock-Nguyen, Doris" userId="8cf435d8-8fb9-4856-b1eb-c003353b9d93" providerId="ADAL" clId="{C95A9008-5FD2-42BD-BF81-C8F9C1874CB2}" dt="2023-08-22T20:49:04.316" v="58" actId="1076"/>
          <ac:spMkLst>
            <pc:docMk/>
            <pc:sldMk cId="1949911293" sldId="3335"/>
            <ac:spMk id="9" creationId="{00000000-0000-0000-0000-000000000000}"/>
          </ac:spMkLst>
        </pc:spChg>
        <pc:spChg chg="add mod">
          <ac:chgData name="Brock-Nguyen, Doris" userId="8cf435d8-8fb9-4856-b1eb-c003353b9d93" providerId="ADAL" clId="{C95A9008-5FD2-42BD-BF81-C8F9C1874CB2}" dt="2023-09-05T17:20:31.805" v="718" actId="20577"/>
          <ac:spMkLst>
            <pc:docMk/>
            <pc:sldMk cId="1949911293" sldId="3335"/>
            <ac:spMk id="12" creationId="{2C170B48-EA99-B670-17EE-4B8F4EC02030}"/>
          </ac:spMkLst>
        </pc:spChg>
        <pc:picChg chg="mod">
          <ac:chgData name="Brock-Nguyen, Doris" userId="8cf435d8-8fb9-4856-b1eb-c003353b9d93" providerId="ADAL" clId="{C95A9008-5FD2-42BD-BF81-C8F9C1874CB2}" dt="2023-09-05T17:18:46.245" v="631" actId="1076"/>
          <ac:picMkLst>
            <pc:docMk/>
            <pc:sldMk cId="1949911293" sldId="3335"/>
            <ac:picMk id="11" creationId="{21EC407B-A395-0A3B-F1FC-EE321C030E62}"/>
          </ac:picMkLst>
        </pc:picChg>
        <pc:cxnChg chg="mod">
          <ac:chgData name="Brock-Nguyen, Doris" userId="8cf435d8-8fb9-4856-b1eb-c003353b9d93" providerId="ADAL" clId="{C95A9008-5FD2-42BD-BF81-C8F9C1874CB2}" dt="2023-09-05T17:18:49.909" v="632" actId="14100"/>
          <ac:cxnSpMkLst>
            <pc:docMk/>
            <pc:sldMk cId="1949911293" sldId="3335"/>
            <ac:cxnSpMk id="6" creationId="{00000000-0000-0000-0000-000000000000}"/>
          </ac:cxnSpMkLst>
        </pc:cxnChg>
        <pc:cxnChg chg="mod">
          <ac:chgData name="Brock-Nguyen, Doris" userId="8cf435d8-8fb9-4856-b1eb-c003353b9d93" providerId="ADAL" clId="{C95A9008-5FD2-42BD-BF81-C8F9C1874CB2}" dt="2023-09-05T17:18:53.620" v="633" actId="14100"/>
          <ac:cxnSpMkLst>
            <pc:docMk/>
            <pc:sldMk cId="1949911293" sldId="3335"/>
            <ac:cxnSpMk id="8" creationId="{00000000-0000-0000-0000-000000000000}"/>
          </ac:cxnSpMkLst>
        </pc:cxnChg>
        <pc:cxnChg chg="add mod">
          <ac:chgData name="Brock-Nguyen, Doris" userId="8cf435d8-8fb9-4856-b1eb-c003353b9d93" providerId="ADAL" clId="{C95A9008-5FD2-42BD-BF81-C8F9C1874CB2}" dt="2023-09-05T17:21:21.964" v="727" actId="1076"/>
          <ac:cxnSpMkLst>
            <pc:docMk/>
            <pc:sldMk cId="1949911293" sldId="3335"/>
            <ac:cxnSpMk id="14" creationId="{317482CB-7D8B-803E-540A-AA52C77EA298}"/>
          </ac:cxnSpMkLst>
        </pc:cxnChg>
      </pc:sldChg>
      <pc:sldChg chg="addSp modSp mod modNotesTx">
        <pc:chgData name="Brock-Nguyen, Doris" userId="8cf435d8-8fb9-4856-b1eb-c003353b9d93" providerId="ADAL" clId="{C95A9008-5FD2-42BD-BF81-C8F9C1874CB2}" dt="2023-08-25T16:57:21.482" v="623"/>
        <pc:sldMkLst>
          <pc:docMk/>
          <pc:sldMk cId="4078338998" sldId="3337"/>
        </pc:sldMkLst>
        <pc:spChg chg="mod">
          <ac:chgData name="Brock-Nguyen, Doris" userId="8cf435d8-8fb9-4856-b1eb-c003353b9d93" providerId="ADAL" clId="{C95A9008-5FD2-42BD-BF81-C8F9C1874CB2}" dt="2023-08-22T20:52:59.519" v="192" actId="113"/>
          <ac:spMkLst>
            <pc:docMk/>
            <pc:sldMk cId="4078338998" sldId="3337"/>
            <ac:spMk id="2" creationId="{7C5387A7-D255-416E-8802-C73823CBF2D9}"/>
          </ac:spMkLst>
        </pc:spChg>
        <pc:spChg chg="add mod">
          <ac:chgData name="Brock-Nguyen, Doris" userId="8cf435d8-8fb9-4856-b1eb-c003353b9d93" providerId="ADAL" clId="{C95A9008-5FD2-42BD-BF81-C8F9C1874CB2}" dt="2023-08-22T20:54:40.321" v="207"/>
          <ac:spMkLst>
            <pc:docMk/>
            <pc:sldMk cId="4078338998" sldId="3337"/>
            <ac:spMk id="3" creationId="{91F8708E-478F-DC6B-DC2F-DFF4690CD78F}"/>
          </ac:spMkLst>
        </pc:spChg>
        <pc:graphicFrameChg chg="mod">
          <ac:chgData name="Brock-Nguyen, Doris" userId="8cf435d8-8fb9-4856-b1eb-c003353b9d93" providerId="ADAL" clId="{C95A9008-5FD2-42BD-BF81-C8F9C1874CB2}" dt="2023-08-25T16:55:10.006" v="611" actId="20577"/>
          <ac:graphicFrameMkLst>
            <pc:docMk/>
            <pc:sldMk cId="4078338998" sldId="3337"/>
            <ac:graphicFrameMk id="6" creationId="{781A5C30-0B02-2E89-C555-25871BFF422A}"/>
          </ac:graphicFrameMkLst>
        </pc:graphicFrameChg>
      </pc:sldChg>
      <pc:sldChg chg="modSp mod">
        <pc:chgData name="Brock-Nguyen, Doris" userId="8cf435d8-8fb9-4856-b1eb-c003353b9d93" providerId="ADAL" clId="{C95A9008-5FD2-42BD-BF81-C8F9C1874CB2}" dt="2023-08-25T16:57:52.881" v="626" actId="113"/>
        <pc:sldMkLst>
          <pc:docMk/>
          <pc:sldMk cId="3097159541" sldId="3338"/>
        </pc:sldMkLst>
        <pc:spChg chg="mod">
          <ac:chgData name="Brock-Nguyen, Doris" userId="8cf435d8-8fb9-4856-b1eb-c003353b9d93" providerId="ADAL" clId="{C95A9008-5FD2-42BD-BF81-C8F9C1874CB2}" dt="2023-08-22T20:55:33.487" v="217" actId="208"/>
          <ac:spMkLst>
            <pc:docMk/>
            <pc:sldMk cId="3097159541" sldId="3338"/>
            <ac:spMk id="2" creationId="{F6A10750-5C0B-3790-D259-FCFE51C16F30}"/>
          </ac:spMkLst>
        </pc:spChg>
        <pc:spChg chg="mod">
          <ac:chgData name="Brock-Nguyen, Doris" userId="8cf435d8-8fb9-4856-b1eb-c003353b9d93" providerId="ADAL" clId="{C95A9008-5FD2-42BD-BF81-C8F9C1874CB2}" dt="2023-08-25T16:57:52.881" v="626" actId="113"/>
          <ac:spMkLst>
            <pc:docMk/>
            <pc:sldMk cId="3097159541" sldId="3338"/>
            <ac:spMk id="4" creationId="{707F96CC-15B3-F836-4F52-F74AF3B07682}"/>
          </ac:spMkLst>
        </pc:spChg>
      </pc:sldChg>
      <pc:sldChg chg="modSp mod">
        <pc:chgData name="Brock-Nguyen, Doris" userId="8cf435d8-8fb9-4856-b1eb-c003353b9d93" providerId="ADAL" clId="{C95A9008-5FD2-42BD-BF81-C8F9C1874CB2}" dt="2023-09-05T17:24:41.306" v="755" actId="20577"/>
        <pc:sldMkLst>
          <pc:docMk/>
          <pc:sldMk cId="2808814253" sldId="3339"/>
        </pc:sldMkLst>
        <pc:spChg chg="mod">
          <ac:chgData name="Brock-Nguyen, Doris" userId="8cf435d8-8fb9-4856-b1eb-c003353b9d93" providerId="ADAL" clId="{C95A9008-5FD2-42BD-BF81-C8F9C1874CB2}" dt="2023-09-05T17:24:15.388" v="737" actId="20577"/>
          <ac:spMkLst>
            <pc:docMk/>
            <pc:sldMk cId="2808814253" sldId="3339"/>
            <ac:spMk id="2" creationId="{F6A10750-5C0B-3790-D259-FCFE51C16F30}"/>
          </ac:spMkLst>
        </pc:spChg>
        <pc:spChg chg="mod">
          <ac:chgData name="Brock-Nguyen, Doris" userId="8cf435d8-8fb9-4856-b1eb-c003353b9d93" providerId="ADAL" clId="{C95A9008-5FD2-42BD-BF81-C8F9C1874CB2}" dt="2023-09-05T17:24:41.306" v="755" actId="20577"/>
          <ac:spMkLst>
            <pc:docMk/>
            <pc:sldMk cId="2808814253" sldId="3339"/>
            <ac:spMk id="4" creationId="{707F96CC-15B3-F836-4F52-F74AF3B07682}"/>
          </ac:spMkLst>
        </pc:spChg>
      </pc:sldChg>
      <pc:sldChg chg="addSp modSp mod">
        <pc:chgData name="Brock-Nguyen, Doris" userId="8cf435d8-8fb9-4856-b1eb-c003353b9d93" providerId="ADAL" clId="{C95A9008-5FD2-42BD-BF81-C8F9C1874CB2}" dt="2023-08-22T20:54:26.311" v="204"/>
        <pc:sldMkLst>
          <pc:docMk/>
          <pc:sldMk cId="4144193147" sldId="3340"/>
        </pc:sldMkLst>
        <pc:spChg chg="add mod">
          <ac:chgData name="Brock-Nguyen, Doris" userId="8cf435d8-8fb9-4856-b1eb-c003353b9d93" providerId="ADAL" clId="{C95A9008-5FD2-42BD-BF81-C8F9C1874CB2}" dt="2023-08-22T20:54:26.311" v="204"/>
          <ac:spMkLst>
            <pc:docMk/>
            <pc:sldMk cId="4144193147" sldId="3340"/>
            <ac:spMk id="2" creationId="{8260458B-09FA-9E19-B0EC-575DA30E876C}"/>
          </ac:spMkLst>
        </pc:spChg>
        <pc:spChg chg="mod">
          <ac:chgData name="Brock-Nguyen, Doris" userId="8cf435d8-8fb9-4856-b1eb-c003353b9d93" providerId="ADAL" clId="{C95A9008-5FD2-42BD-BF81-C8F9C1874CB2}" dt="2023-08-22T20:49:35.805" v="66" actId="207"/>
          <ac:spMkLst>
            <pc:docMk/>
            <pc:sldMk cId="4144193147" sldId="3340"/>
            <ac:spMk id="5" creationId="{00000000-0000-0000-0000-000000000000}"/>
          </ac:spMkLst>
        </pc:spChg>
        <pc:graphicFrameChg chg="mod">
          <ac:chgData name="Brock-Nguyen, Doris" userId="8cf435d8-8fb9-4856-b1eb-c003353b9d93" providerId="ADAL" clId="{C95A9008-5FD2-42BD-BF81-C8F9C1874CB2}" dt="2023-08-22T20:50:13.147" v="69" actId="12100"/>
          <ac:graphicFrameMkLst>
            <pc:docMk/>
            <pc:sldMk cId="4144193147" sldId="3340"/>
            <ac:graphicFrameMk id="12" creationId="{FFC897CC-ECF3-46C6-A832-9EDB3FF142B0}"/>
          </ac:graphicFrameMkLst>
        </pc:graphicFrameChg>
      </pc:sldChg>
      <pc:sldChg chg="modSp mod">
        <pc:chgData name="Brock-Nguyen, Doris" userId="8cf435d8-8fb9-4856-b1eb-c003353b9d93" providerId="ADAL" clId="{C95A9008-5FD2-42BD-BF81-C8F9C1874CB2}" dt="2023-08-22T20:54:37.277" v="206" actId="14100"/>
        <pc:sldMkLst>
          <pc:docMk/>
          <pc:sldMk cId="984166928" sldId="3341"/>
        </pc:sldMkLst>
        <pc:spChg chg="mod">
          <ac:chgData name="Brock-Nguyen, Doris" userId="8cf435d8-8fb9-4856-b1eb-c003353b9d93" providerId="ADAL" clId="{C95A9008-5FD2-42BD-BF81-C8F9C1874CB2}" dt="2023-08-22T20:53:17.111" v="194" actId="208"/>
          <ac:spMkLst>
            <pc:docMk/>
            <pc:sldMk cId="984166928" sldId="3341"/>
            <ac:spMk id="4" creationId="{00000000-0000-0000-0000-000000000000}"/>
          </ac:spMkLst>
        </pc:spChg>
        <pc:spChg chg="mod">
          <ac:chgData name="Brock-Nguyen, Doris" userId="8cf435d8-8fb9-4856-b1eb-c003353b9d93" providerId="ADAL" clId="{C95A9008-5FD2-42BD-BF81-C8F9C1874CB2}" dt="2023-08-22T20:54:37.277" v="206" actId="14100"/>
          <ac:spMkLst>
            <pc:docMk/>
            <pc:sldMk cId="984166928" sldId="3341"/>
            <ac:spMk id="24" creationId="{27CDBF5C-6CA0-4C83-B809-D0ED0D36CDBF}"/>
          </ac:spMkLst>
        </pc:spChg>
        <pc:spChg chg="mod">
          <ac:chgData name="Brock-Nguyen, Doris" userId="8cf435d8-8fb9-4856-b1eb-c003353b9d93" providerId="ADAL" clId="{C95A9008-5FD2-42BD-BF81-C8F9C1874CB2}" dt="2023-08-22T20:52:35.748" v="187" actId="313"/>
          <ac:spMkLst>
            <pc:docMk/>
            <pc:sldMk cId="984166928" sldId="3341"/>
            <ac:spMk id="25" creationId="{00000000-0000-0000-0000-000000000000}"/>
          </ac:spMkLst>
        </pc:spChg>
        <pc:spChg chg="mod">
          <ac:chgData name="Brock-Nguyen, Doris" userId="8cf435d8-8fb9-4856-b1eb-c003353b9d93" providerId="ADAL" clId="{C95A9008-5FD2-42BD-BF81-C8F9C1874CB2}" dt="2023-08-22T20:51:57.085" v="81" actId="14100"/>
          <ac:spMkLst>
            <pc:docMk/>
            <pc:sldMk cId="984166928" sldId="3341"/>
            <ac:spMk id="26" creationId="{00000000-0000-0000-0000-000000000000}"/>
          </ac:spMkLst>
        </pc:spChg>
        <pc:spChg chg="mod">
          <ac:chgData name="Brock-Nguyen, Doris" userId="8cf435d8-8fb9-4856-b1eb-c003353b9d93" providerId="ADAL" clId="{C95A9008-5FD2-42BD-BF81-C8F9C1874CB2}" dt="2023-08-22T20:50:32.557" v="75" actId="207"/>
          <ac:spMkLst>
            <pc:docMk/>
            <pc:sldMk cId="984166928" sldId="3341"/>
            <ac:spMk id="29" creationId="{0D23D7A3-549F-427C-9B8E-E35663B635F0}"/>
          </ac:spMkLst>
        </pc:spChg>
      </pc:sldChg>
    </pc:docChg>
  </pc:docChgLst>
  <pc:docChgLst>
    <pc:chgData name="Brock-Nguyen, Doris" userId="S::brock-nguyen_d@cde.state.co.us::8cf435d8-8fb9-4856-b1eb-c003353b9d93" providerId="AD" clId="Web-{BBB67C56-2F27-C355-491F-FAC560EB7A57}"/>
    <pc:docChg chg="modSld">
      <pc:chgData name="Brock-Nguyen, Doris" userId="S::brock-nguyen_d@cde.state.co.us::8cf435d8-8fb9-4856-b1eb-c003353b9d93" providerId="AD" clId="Web-{BBB67C56-2F27-C355-491F-FAC560EB7A57}" dt="2023-09-08T15:12:26.558" v="2"/>
      <pc:docMkLst>
        <pc:docMk/>
      </pc:docMkLst>
      <pc:sldChg chg="addSp delSp">
        <pc:chgData name="Brock-Nguyen, Doris" userId="S::brock-nguyen_d@cde.state.co.us::8cf435d8-8fb9-4856-b1eb-c003353b9d93" providerId="AD" clId="Web-{BBB67C56-2F27-C355-491F-FAC560EB7A57}" dt="2023-09-08T15:12:26.558" v="2"/>
        <pc:sldMkLst>
          <pc:docMk/>
          <pc:sldMk cId="2684554609" sldId="3326"/>
        </pc:sldMkLst>
        <pc:spChg chg="add del">
          <ac:chgData name="Brock-Nguyen, Doris" userId="S::brock-nguyen_d@cde.state.co.us::8cf435d8-8fb9-4856-b1eb-c003353b9d93" providerId="AD" clId="Web-{BBB67C56-2F27-C355-491F-FAC560EB7A57}" dt="2023-09-08T15:12:26.558" v="2"/>
          <ac:spMkLst>
            <pc:docMk/>
            <pc:sldMk cId="2684554609" sldId="3326"/>
            <ac:spMk id="12" creationId="{B2F59FD7-9435-1904-9700-A13696ADADF0}"/>
          </ac:spMkLst>
        </pc:spChg>
      </pc:sldChg>
      <pc:sldChg chg="addSp">
        <pc:chgData name="Brock-Nguyen, Doris" userId="S::brock-nguyen_d@cde.state.co.us::8cf435d8-8fb9-4856-b1eb-c003353b9d93" providerId="AD" clId="Web-{BBB67C56-2F27-C355-491F-FAC560EB7A57}" dt="2023-09-08T14:52:54.511" v="0"/>
        <pc:sldMkLst>
          <pc:docMk/>
          <pc:sldMk cId="1949911293" sldId="3335"/>
        </pc:sldMkLst>
        <pc:grpChg chg="add">
          <ac:chgData name="Brock-Nguyen, Doris" userId="S::brock-nguyen_d@cde.state.co.us::8cf435d8-8fb9-4856-b1eb-c003353b9d93" providerId="AD" clId="Web-{BBB67C56-2F27-C355-491F-FAC560EB7A57}" dt="2023-09-08T14:52:54.511" v="0"/>
          <ac:grpSpMkLst>
            <pc:docMk/>
            <pc:sldMk cId="1949911293" sldId="3335"/>
            <ac:grpSpMk id="4" creationId="{9B9091EE-2E29-B6CE-61C0-6E485974C340}"/>
          </ac:grpSpMkLst>
        </pc:grpChg>
      </pc:sldChg>
    </pc:docChg>
  </pc:docChgLst>
  <pc:docChgLst>
    <pc:chgData name="Wenzel, Brooke" userId="672bf8d3-b15b-4e02-a6d1-39319a0df09b" providerId="ADAL" clId="{89B1E9A9-9A65-4C4F-B1EE-9C5F6C37ED3A}"/>
    <pc:docChg chg="undo custSel addSld delSld modSld">
      <pc:chgData name="Wenzel, Brooke" userId="672bf8d3-b15b-4e02-a6d1-39319a0df09b" providerId="ADAL" clId="{89B1E9A9-9A65-4C4F-B1EE-9C5F6C37ED3A}" dt="2023-07-26T19:28:17.472" v="499" actId="20577"/>
      <pc:docMkLst>
        <pc:docMk/>
      </pc:docMkLst>
      <pc:sldChg chg="modSp mod">
        <pc:chgData name="Wenzel, Brooke" userId="672bf8d3-b15b-4e02-a6d1-39319a0df09b" providerId="ADAL" clId="{89B1E9A9-9A65-4C4F-B1EE-9C5F6C37ED3A}" dt="2023-07-26T19:28:17.472" v="499" actId="20577"/>
        <pc:sldMkLst>
          <pc:docMk/>
          <pc:sldMk cId="3044915438" sldId="256"/>
        </pc:sldMkLst>
        <pc:spChg chg="mod">
          <ac:chgData name="Wenzel, Brooke" userId="672bf8d3-b15b-4e02-a6d1-39319a0df09b" providerId="ADAL" clId="{89B1E9A9-9A65-4C4F-B1EE-9C5F6C37ED3A}" dt="2023-07-26T19:27:57.769" v="466" actId="20577"/>
          <ac:spMkLst>
            <pc:docMk/>
            <pc:sldMk cId="3044915438" sldId="256"/>
            <ac:spMk id="2" creationId="{00000000-0000-0000-0000-000000000000}"/>
          </ac:spMkLst>
        </pc:spChg>
        <pc:spChg chg="mod">
          <ac:chgData name="Wenzel, Brooke" userId="672bf8d3-b15b-4e02-a6d1-39319a0df09b" providerId="ADAL" clId="{89B1E9A9-9A65-4C4F-B1EE-9C5F6C37ED3A}" dt="2023-07-26T19:28:17.472" v="499" actId="20577"/>
          <ac:spMkLst>
            <pc:docMk/>
            <pc:sldMk cId="3044915438" sldId="256"/>
            <ac:spMk id="7" creationId="{2A0C161A-8513-BB84-0601-D50578FDAD11}"/>
          </ac:spMkLst>
        </pc:spChg>
      </pc:sldChg>
      <pc:sldChg chg="addSp delSp modSp add mod setBg">
        <pc:chgData name="Wenzel, Brooke" userId="672bf8d3-b15b-4e02-a6d1-39319a0df09b" providerId="ADAL" clId="{89B1E9A9-9A65-4C4F-B1EE-9C5F6C37ED3A}" dt="2023-07-26T19:27:22.913" v="441" actId="20577"/>
        <pc:sldMkLst>
          <pc:docMk/>
          <pc:sldMk cId="3308656297" sldId="282"/>
        </pc:sldMkLst>
        <pc:spChg chg="del">
          <ac:chgData name="Wenzel, Brooke" userId="672bf8d3-b15b-4e02-a6d1-39319a0df09b" providerId="ADAL" clId="{89B1E9A9-9A65-4C4F-B1EE-9C5F6C37ED3A}" dt="2023-07-26T19:23:12.587" v="332" actId="478"/>
          <ac:spMkLst>
            <pc:docMk/>
            <pc:sldMk cId="3308656297" sldId="282"/>
            <ac:spMk id="2" creationId="{372ACD4E-589C-CEFD-7AA3-A22393638463}"/>
          </ac:spMkLst>
        </pc:spChg>
        <pc:spChg chg="mod">
          <ac:chgData name="Wenzel, Brooke" userId="672bf8d3-b15b-4e02-a6d1-39319a0df09b" providerId="ADAL" clId="{89B1E9A9-9A65-4C4F-B1EE-9C5F6C37ED3A}" dt="2023-07-26T19:25:47.774" v="424" actId="26606"/>
          <ac:spMkLst>
            <pc:docMk/>
            <pc:sldMk cId="3308656297" sldId="282"/>
            <ac:spMk id="4" creationId="{00000000-0000-0000-0000-000000000000}"/>
          </ac:spMkLst>
        </pc:spChg>
        <pc:spChg chg="add mod">
          <ac:chgData name="Wenzel, Brooke" userId="672bf8d3-b15b-4e02-a6d1-39319a0df09b" providerId="ADAL" clId="{89B1E9A9-9A65-4C4F-B1EE-9C5F6C37ED3A}" dt="2023-07-26T19:27:22.913" v="441" actId="20577"/>
          <ac:spMkLst>
            <pc:docMk/>
            <pc:sldMk cId="3308656297" sldId="282"/>
            <ac:spMk id="5" creationId="{1D0DC464-8796-5F60-7BAC-2D26F596865C}"/>
          </ac:spMkLst>
        </pc:spChg>
        <pc:spChg chg="mod">
          <ac:chgData name="Wenzel, Brooke" userId="672bf8d3-b15b-4e02-a6d1-39319a0df09b" providerId="ADAL" clId="{89B1E9A9-9A65-4C4F-B1EE-9C5F6C37ED3A}" dt="2023-07-26T19:26:09.203" v="431" actId="1076"/>
          <ac:spMkLst>
            <pc:docMk/>
            <pc:sldMk cId="3308656297" sldId="282"/>
            <ac:spMk id="6" creationId="{E05A6554-F70D-4CE1-B259-3D3E03AC205C}"/>
          </ac:spMkLst>
        </pc:spChg>
        <pc:spChg chg="mod">
          <ac:chgData name="Wenzel, Brooke" userId="672bf8d3-b15b-4e02-a6d1-39319a0df09b" providerId="ADAL" clId="{89B1E9A9-9A65-4C4F-B1EE-9C5F6C37ED3A}" dt="2023-07-26T19:26:03.645" v="428" actId="403"/>
          <ac:spMkLst>
            <pc:docMk/>
            <pc:sldMk cId="3308656297" sldId="282"/>
            <ac:spMk id="351" creationId="{A52D0D6D-0792-6E59-E333-7DC2B8BC6EB8}"/>
          </ac:spMkLst>
        </pc:spChg>
        <pc:spChg chg="add">
          <ac:chgData name="Wenzel, Brooke" userId="672bf8d3-b15b-4e02-a6d1-39319a0df09b" providerId="ADAL" clId="{89B1E9A9-9A65-4C4F-B1EE-9C5F6C37ED3A}" dt="2023-07-26T19:25:47.774" v="424" actId="26606"/>
          <ac:spMkLst>
            <pc:docMk/>
            <pc:sldMk cId="3308656297" sldId="282"/>
            <ac:spMk id="356" creationId="{22F15A2D-2324-487D-A02A-BF46C5C580EB}"/>
          </ac:spMkLst>
        </pc:spChg>
        <pc:spChg chg="add">
          <ac:chgData name="Wenzel, Brooke" userId="672bf8d3-b15b-4e02-a6d1-39319a0df09b" providerId="ADAL" clId="{89B1E9A9-9A65-4C4F-B1EE-9C5F6C37ED3A}" dt="2023-07-26T19:25:47.774" v="424" actId="26606"/>
          <ac:spMkLst>
            <pc:docMk/>
            <pc:sldMk cId="3308656297" sldId="282"/>
            <ac:spMk id="358" creationId="{17A7F34E-D418-47E2-9F86-2C45BBC31210}"/>
          </ac:spMkLst>
        </pc:spChg>
        <pc:spChg chg="add">
          <ac:chgData name="Wenzel, Brooke" userId="672bf8d3-b15b-4e02-a6d1-39319a0df09b" providerId="ADAL" clId="{89B1E9A9-9A65-4C4F-B1EE-9C5F6C37ED3A}" dt="2023-07-26T19:25:47.774" v="424" actId="26606"/>
          <ac:spMkLst>
            <pc:docMk/>
            <pc:sldMk cId="3308656297" sldId="282"/>
            <ac:spMk id="360" creationId="{2AEAFA59-923A-4F54-8B49-44C970BCC323}"/>
          </ac:spMkLst>
        </pc:spChg>
        <pc:picChg chg="mod">
          <ac:chgData name="Wenzel, Brooke" userId="672bf8d3-b15b-4e02-a6d1-39319a0df09b" providerId="ADAL" clId="{89B1E9A9-9A65-4C4F-B1EE-9C5F6C37ED3A}" dt="2023-07-26T19:27:14.276" v="435" actId="1076"/>
          <ac:picMkLst>
            <pc:docMk/>
            <pc:sldMk cId="3308656297" sldId="282"/>
            <ac:picMk id="8" creationId="{A708C627-72D4-45CA-9A59-68EB4DC5528A}"/>
          </ac:picMkLst>
        </pc:picChg>
      </pc:sldChg>
      <pc:sldChg chg="delSp modSp add del mod modClrScheme chgLayout">
        <pc:chgData name="Wenzel, Brooke" userId="672bf8d3-b15b-4e02-a6d1-39319a0df09b" providerId="ADAL" clId="{89B1E9A9-9A65-4C4F-B1EE-9C5F6C37ED3A}" dt="2023-07-26T19:13:02.558" v="83" actId="478"/>
        <pc:sldMkLst>
          <pc:docMk/>
          <pc:sldMk cId="275092537" sldId="1680"/>
        </pc:sldMkLst>
        <pc:spChg chg="mod ord">
          <ac:chgData name="Wenzel, Brooke" userId="672bf8d3-b15b-4e02-a6d1-39319a0df09b" providerId="ADAL" clId="{89B1E9A9-9A65-4C4F-B1EE-9C5F6C37ED3A}" dt="2023-07-26T19:12:56.705" v="82" actId="700"/>
          <ac:spMkLst>
            <pc:docMk/>
            <pc:sldMk cId="275092537" sldId="1680"/>
            <ac:spMk id="2" creationId="{85B18953-1AAF-4290-A9EA-46094CBD1FF3}"/>
          </ac:spMkLst>
        </pc:spChg>
        <pc:spChg chg="mod ord">
          <ac:chgData name="Wenzel, Brooke" userId="672bf8d3-b15b-4e02-a6d1-39319a0df09b" providerId="ADAL" clId="{89B1E9A9-9A65-4C4F-B1EE-9C5F6C37ED3A}" dt="2023-07-26T19:12:56.705" v="82" actId="700"/>
          <ac:spMkLst>
            <pc:docMk/>
            <pc:sldMk cId="275092537" sldId="1680"/>
            <ac:spMk id="4" creationId="{D55E1B63-9460-456C-A496-8AC93C0F2137}"/>
          </ac:spMkLst>
        </pc:spChg>
        <pc:spChg chg="del">
          <ac:chgData name="Wenzel, Brooke" userId="672bf8d3-b15b-4e02-a6d1-39319a0df09b" providerId="ADAL" clId="{89B1E9A9-9A65-4C4F-B1EE-9C5F6C37ED3A}" dt="2023-07-26T19:13:02.558" v="83" actId="478"/>
          <ac:spMkLst>
            <pc:docMk/>
            <pc:sldMk cId="275092537" sldId="1680"/>
            <ac:spMk id="7" creationId="{4E4C1CD0-B1FD-41E2-B581-DE2F8FFFD6D8}"/>
          </ac:spMkLst>
        </pc:spChg>
        <pc:graphicFrameChg chg="mod ord">
          <ac:chgData name="Wenzel, Brooke" userId="672bf8d3-b15b-4e02-a6d1-39319a0df09b" providerId="ADAL" clId="{89B1E9A9-9A65-4C4F-B1EE-9C5F6C37ED3A}" dt="2023-07-26T19:12:56.705" v="82" actId="700"/>
          <ac:graphicFrameMkLst>
            <pc:docMk/>
            <pc:sldMk cId="275092537" sldId="1680"/>
            <ac:graphicFrameMk id="5" creationId="{FE9580AF-454F-4C49-B7DB-0D9ABBDA0199}"/>
          </ac:graphicFrameMkLst>
        </pc:graphicFrameChg>
      </pc:sldChg>
      <pc:sldChg chg="add">
        <pc:chgData name="Wenzel, Brooke" userId="672bf8d3-b15b-4e02-a6d1-39319a0df09b" providerId="ADAL" clId="{89B1E9A9-9A65-4C4F-B1EE-9C5F6C37ED3A}" dt="2023-07-26T19:19:45.940" v="87"/>
        <pc:sldMkLst>
          <pc:docMk/>
          <pc:sldMk cId="0" sldId="1683"/>
        </pc:sldMkLst>
      </pc:sldChg>
      <pc:sldChg chg="add">
        <pc:chgData name="Wenzel, Brooke" userId="672bf8d3-b15b-4e02-a6d1-39319a0df09b" providerId="ADAL" clId="{89B1E9A9-9A65-4C4F-B1EE-9C5F6C37ED3A}" dt="2023-07-26T19:17:17.326" v="84"/>
        <pc:sldMkLst>
          <pc:docMk/>
          <pc:sldMk cId="4213700063" sldId="1693"/>
        </pc:sldMkLst>
      </pc:sldChg>
      <pc:sldChg chg="modSp mod">
        <pc:chgData name="Wenzel, Brooke" userId="672bf8d3-b15b-4e02-a6d1-39319a0df09b" providerId="ADAL" clId="{89B1E9A9-9A65-4C4F-B1EE-9C5F6C37ED3A}" dt="2023-07-26T19:10:54.863" v="62"/>
        <pc:sldMkLst>
          <pc:docMk/>
          <pc:sldMk cId="3518201137" sldId="3151"/>
        </pc:sldMkLst>
        <pc:spChg chg="mod">
          <ac:chgData name="Wenzel, Brooke" userId="672bf8d3-b15b-4e02-a6d1-39319a0df09b" providerId="ADAL" clId="{89B1E9A9-9A65-4C4F-B1EE-9C5F6C37ED3A}" dt="2023-07-26T19:10:54.863" v="62"/>
          <ac:spMkLst>
            <pc:docMk/>
            <pc:sldMk cId="3518201137" sldId="3151"/>
            <ac:spMk id="5" creationId="{4B60F571-74AB-C9D2-6B71-D94901449D69}"/>
          </ac:spMkLst>
        </pc:spChg>
      </pc:sldChg>
      <pc:sldChg chg="add">
        <pc:chgData name="Wenzel, Brooke" userId="672bf8d3-b15b-4e02-a6d1-39319a0df09b" providerId="ADAL" clId="{89B1E9A9-9A65-4C4F-B1EE-9C5F6C37ED3A}" dt="2023-07-26T19:17:17.326" v="84"/>
        <pc:sldMkLst>
          <pc:docMk/>
          <pc:sldMk cId="472234449" sldId="3182"/>
        </pc:sldMkLst>
      </pc:sldChg>
      <pc:sldChg chg="del">
        <pc:chgData name="Wenzel, Brooke" userId="672bf8d3-b15b-4e02-a6d1-39319a0df09b" providerId="ADAL" clId="{89B1E9A9-9A65-4C4F-B1EE-9C5F6C37ED3A}" dt="2023-07-26T19:17:24.794" v="85" actId="47"/>
        <pc:sldMkLst>
          <pc:docMk/>
          <pc:sldMk cId="2998368357" sldId="3324"/>
        </pc:sldMkLst>
      </pc:sldChg>
      <pc:sldChg chg="modSp del mod">
        <pc:chgData name="Wenzel, Brooke" userId="672bf8d3-b15b-4e02-a6d1-39319a0df09b" providerId="ADAL" clId="{89B1E9A9-9A65-4C4F-B1EE-9C5F6C37ED3A}" dt="2023-07-26T19:23:00.860" v="324" actId="47"/>
        <pc:sldMkLst>
          <pc:docMk/>
          <pc:sldMk cId="2256543337" sldId="3327"/>
        </pc:sldMkLst>
        <pc:spChg chg="mod">
          <ac:chgData name="Wenzel, Brooke" userId="672bf8d3-b15b-4e02-a6d1-39319a0df09b" providerId="ADAL" clId="{89B1E9A9-9A65-4C4F-B1EE-9C5F6C37ED3A}" dt="2023-07-26T19:22:44.123" v="322" actId="20577"/>
          <ac:spMkLst>
            <pc:docMk/>
            <pc:sldMk cId="2256543337" sldId="3327"/>
            <ac:spMk id="4" creationId="{069C16D8-71E6-6E0A-9E9A-40580CD77B33}"/>
          </ac:spMkLst>
        </pc:spChg>
      </pc:sldChg>
      <pc:sldChg chg="del">
        <pc:chgData name="Wenzel, Brooke" userId="672bf8d3-b15b-4e02-a6d1-39319a0df09b" providerId="ADAL" clId="{89B1E9A9-9A65-4C4F-B1EE-9C5F6C37ED3A}" dt="2023-07-26T19:17:28.317" v="86" actId="47"/>
        <pc:sldMkLst>
          <pc:docMk/>
          <pc:sldMk cId="1167023260" sldId="3328"/>
        </pc:sldMkLst>
      </pc:sldChg>
      <pc:sldChg chg="modSp add mod modNotesTx">
        <pc:chgData name="Wenzel, Brooke" userId="672bf8d3-b15b-4e02-a6d1-39319a0df09b" providerId="ADAL" clId="{89B1E9A9-9A65-4C4F-B1EE-9C5F6C37ED3A}" dt="2023-07-26T19:21:23.043" v="318" actId="20577"/>
        <pc:sldMkLst>
          <pc:docMk/>
          <pc:sldMk cId="2145671284" sldId="3330"/>
        </pc:sldMkLst>
        <pc:spChg chg="mod">
          <ac:chgData name="Wenzel, Brooke" userId="672bf8d3-b15b-4e02-a6d1-39319a0df09b" providerId="ADAL" clId="{89B1E9A9-9A65-4C4F-B1EE-9C5F6C37ED3A}" dt="2023-07-26T19:20:54.005" v="162" actId="313"/>
          <ac:spMkLst>
            <pc:docMk/>
            <pc:sldMk cId="2145671284" sldId="3330"/>
            <ac:spMk id="7" creationId="{609204E4-CD6C-F9F9-10DB-F020D46E00B0}"/>
          </ac:spMkLst>
        </pc:spChg>
      </pc:sldChg>
      <pc:sldChg chg="add">
        <pc:chgData name="Wenzel, Brooke" userId="672bf8d3-b15b-4e02-a6d1-39319a0df09b" providerId="ADAL" clId="{89B1E9A9-9A65-4C4F-B1EE-9C5F6C37ED3A}" dt="2023-07-26T19:17:17.326" v="84"/>
        <pc:sldMkLst>
          <pc:docMk/>
          <pc:sldMk cId="1423957968" sldId="3331"/>
        </pc:sldMkLst>
      </pc:sldChg>
      <pc:sldChg chg="add">
        <pc:chgData name="Wenzel, Brooke" userId="672bf8d3-b15b-4e02-a6d1-39319a0df09b" providerId="ADAL" clId="{89B1E9A9-9A65-4C4F-B1EE-9C5F6C37ED3A}" dt="2023-07-26T19:17:17.326" v="84"/>
        <pc:sldMkLst>
          <pc:docMk/>
          <pc:sldMk cId="2145758408" sldId="3332"/>
        </pc:sldMkLst>
      </pc:sldChg>
    </pc:docChg>
  </pc:docChgLst>
  <pc:docChgLst>
    <pc:chgData name="Brock-Nguyen, Doris" userId="S::brock-nguyen_d@cde.state.co.us::8cf435d8-8fb9-4856-b1eb-c003353b9d93" providerId="AD" clId="Web-{516A3023-EF81-9E97-A6DB-0A230CA68E79}"/>
    <pc:docChg chg="delSld modSld">
      <pc:chgData name="Brock-Nguyen, Doris" userId="S::brock-nguyen_d@cde.state.co.us::8cf435d8-8fb9-4856-b1eb-c003353b9d93" providerId="AD" clId="Web-{516A3023-EF81-9E97-A6DB-0A230CA68E79}" dt="2023-09-05T17:16:31.082" v="11" actId="20577"/>
      <pc:docMkLst>
        <pc:docMk/>
      </pc:docMkLst>
      <pc:sldChg chg="addSp modSp">
        <pc:chgData name="Brock-Nguyen, Doris" userId="S::brock-nguyen_d@cde.state.co.us::8cf435d8-8fb9-4856-b1eb-c003353b9d93" providerId="AD" clId="Web-{516A3023-EF81-9E97-A6DB-0A230CA68E79}" dt="2023-09-05T17:16:31.082" v="11" actId="20577"/>
        <pc:sldMkLst>
          <pc:docMk/>
          <pc:sldMk cId="2397007400" sldId="3184"/>
        </pc:sldMkLst>
        <pc:spChg chg="mod">
          <ac:chgData name="Brock-Nguyen, Doris" userId="S::brock-nguyen_d@cde.state.co.us::8cf435d8-8fb9-4856-b1eb-c003353b9d93" providerId="AD" clId="Web-{516A3023-EF81-9E97-A6DB-0A230CA68E79}" dt="2023-09-05T17:15:01.204" v="7" actId="14100"/>
          <ac:spMkLst>
            <pc:docMk/>
            <pc:sldMk cId="2397007400" sldId="3184"/>
            <ac:spMk id="5" creationId="{7873235D-0339-DA69-DCD5-BC5ADDA4D5C2}"/>
          </ac:spMkLst>
        </pc:spChg>
        <pc:spChg chg="add mod">
          <ac:chgData name="Brock-Nguyen, Doris" userId="S::brock-nguyen_d@cde.state.co.us::8cf435d8-8fb9-4856-b1eb-c003353b9d93" providerId="AD" clId="Web-{516A3023-EF81-9E97-A6DB-0A230CA68E79}" dt="2023-09-05T17:16:31.082" v="11" actId="20577"/>
          <ac:spMkLst>
            <pc:docMk/>
            <pc:sldMk cId="2397007400" sldId="3184"/>
            <ac:spMk id="6" creationId="{C57894BF-48BE-5A5E-93C9-F59E9FFAD7C5}"/>
          </ac:spMkLst>
        </pc:spChg>
      </pc:sldChg>
      <pc:sldChg chg="del">
        <pc:chgData name="Brock-Nguyen, Doris" userId="S::brock-nguyen_d@cde.state.co.us::8cf435d8-8fb9-4856-b1eb-c003353b9d93" providerId="AD" clId="Web-{516A3023-EF81-9E97-A6DB-0A230CA68E79}" dt="2023-09-05T17:13:49.030" v="0"/>
        <pc:sldMkLst>
          <pc:docMk/>
          <pc:sldMk cId="3097159541" sldId="3338"/>
        </pc:sldMkLst>
      </pc:sldChg>
    </pc:docChg>
  </pc:docChgLst>
  <pc:docChgLst>
    <pc:chgData name="Brock-Nguyen, Doris" userId="S::brock-nguyen_d@cde.state.co.us::8cf435d8-8fb9-4856-b1eb-c003353b9d93" providerId="AD" clId="Web-{9654619C-FB42-74E0-F795-CF2FB75FE992}"/>
    <pc:docChg chg="modSld sldOrd">
      <pc:chgData name="Brock-Nguyen, Doris" userId="S::brock-nguyen_d@cde.state.co.us::8cf435d8-8fb9-4856-b1eb-c003353b9d93" providerId="AD" clId="Web-{9654619C-FB42-74E0-F795-CF2FB75FE992}" dt="2023-08-29T19:03:03.899" v="21"/>
      <pc:docMkLst>
        <pc:docMk/>
      </pc:docMkLst>
      <pc:sldChg chg="ord">
        <pc:chgData name="Brock-Nguyen, Doris" userId="S::brock-nguyen_d@cde.state.co.us::8cf435d8-8fb9-4856-b1eb-c003353b9d93" providerId="AD" clId="Web-{9654619C-FB42-74E0-F795-CF2FB75FE992}" dt="2023-08-29T19:03:03.899" v="21"/>
        <pc:sldMkLst>
          <pc:docMk/>
          <pc:sldMk cId="2397007400" sldId="3184"/>
        </pc:sldMkLst>
      </pc:sldChg>
      <pc:sldChg chg="modSp">
        <pc:chgData name="Brock-Nguyen, Doris" userId="S::brock-nguyen_d@cde.state.co.us::8cf435d8-8fb9-4856-b1eb-c003353b9d93" providerId="AD" clId="Web-{9654619C-FB42-74E0-F795-CF2FB75FE992}" dt="2023-08-29T17:59:49.456" v="20" actId="20577"/>
        <pc:sldMkLst>
          <pc:docMk/>
          <pc:sldMk cId="62295921" sldId="3334"/>
        </pc:sldMkLst>
        <pc:graphicFrameChg chg="modGraphic">
          <ac:chgData name="Brock-Nguyen, Doris" userId="S::brock-nguyen_d@cde.state.co.us::8cf435d8-8fb9-4856-b1eb-c003353b9d93" providerId="AD" clId="Web-{9654619C-FB42-74E0-F795-CF2FB75FE992}" dt="2023-08-29T17:59:49.456" v="20" actId="20577"/>
          <ac:graphicFrameMkLst>
            <pc:docMk/>
            <pc:sldMk cId="62295921" sldId="3334"/>
            <ac:graphicFrameMk id="7" creationId="{86FA39E0-338E-46F9-BEDA-8B431948E24C}"/>
          </ac:graphicFrameMkLst>
        </pc:graphicFrameChg>
      </pc:sldChg>
    </pc:docChg>
  </pc:docChgLst>
  <pc:docChgLst>
    <pc:chgData name="Brock-Nguyen, Doris" userId="S::brock-nguyen_d@cde.state.co.us::8cf435d8-8fb9-4856-b1eb-c003353b9d93" providerId="AD" clId="Web-{0B083DB7-5E89-5C4E-37A7-0D6F3C7C3FD9}"/>
    <pc:docChg chg="modSld">
      <pc:chgData name="Brock-Nguyen, Doris" userId="S::brock-nguyen_d@cde.state.co.us::8cf435d8-8fb9-4856-b1eb-c003353b9d93" providerId="AD" clId="Web-{0B083DB7-5E89-5C4E-37A7-0D6F3C7C3FD9}" dt="2024-09-05T16:39:33.678" v="12" actId="1076"/>
      <pc:docMkLst>
        <pc:docMk/>
      </pc:docMkLst>
      <pc:sldChg chg="modSp">
        <pc:chgData name="Brock-Nguyen, Doris" userId="S::brock-nguyen_d@cde.state.co.us::8cf435d8-8fb9-4856-b1eb-c003353b9d93" providerId="AD" clId="Web-{0B083DB7-5E89-5C4E-37A7-0D6F3C7C3FD9}" dt="2024-09-05T16:39:33.678" v="12" actId="1076"/>
        <pc:sldMkLst>
          <pc:docMk/>
          <pc:sldMk cId="3100605951" sldId="5284"/>
        </pc:sldMkLst>
        <pc:graphicFrameChg chg="mod modGraphic">
          <ac:chgData name="Brock-Nguyen, Doris" userId="S::brock-nguyen_d@cde.state.co.us::8cf435d8-8fb9-4856-b1eb-c003353b9d93" providerId="AD" clId="Web-{0B083DB7-5E89-5C4E-37A7-0D6F3C7C3FD9}" dt="2024-09-05T16:39:33.678" v="12" actId="1076"/>
          <ac:graphicFrameMkLst>
            <pc:docMk/>
            <pc:sldMk cId="3100605951" sldId="5284"/>
            <ac:graphicFrameMk id="7" creationId="{48797EFB-E423-F28A-BA0B-2535401276ED}"/>
          </ac:graphicFrameMkLst>
        </pc:graphicFrameChg>
      </pc:sldChg>
    </pc:docChg>
  </pc:docChgLst>
  <pc:docChgLst>
    <pc:chgData name="Wenzel, Brooke" userId="672bf8d3-b15b-4e02-a6d1-39319a0df09b" providerId="ADAL" clId="{6AEBF5C4-BCF0-45D9-84EA-37CBFC3029C5}"/>
    <pc:docChg chg="undo custSel delSld modSld">
      <pc:chgData name="Wenzel, Brooke" userId="672bf8d3-b15b-4e02-a6d1-39319a0df09b" providerId="ADAL" clId="{6AEBF5C4-BCF0-45D9-84EA-37CBFC3029C5}" dt="2024-09-06T21:11:59.102" v="38" actId="20577"/>
      <pc:docMkLst>
        <pc:docMk/>
      </pc:docMkLst>
      <pc:sldChg chg="modSp mod">
        <pc:chgData name="Wenzel, Brooke" userId="672bf8d3-b15b-4e02-a6d1-39319a0df09b" providerId="ADAL" clId="{6AEBF5C4-BCF0-45D9-84EA-37CBFC3029C5}" dt="2024-09-06T21:10:37.971" v="25" actId="404"/>
        <pc:sldMkLst>
          <pc:docMk/>
          <pc:sldMk cId="3308656297" sldId="282"/>
        </pc:sldMkLst>
        <pc:spChg chg="mod">
          <ac:chgData name="Wenzel, Brooke" userId="672bf8d3-b15b-4e02-a6d1-39319a0df09b" providerId="ADAL" clId="{6AEBF5C4-BCF0-45D9-84EA-37CBFC3029C5}" dt="2024-09-06T21:10:12.124" v="18" actId="2711"/>
          <ac:spMkLst>
            <pc:docMk/>
            <pc:sldMk cId="3308656297" sldId="282"/>
            <ac:spMk id="5" creationId="{1D0DC464-8796-5F60-7BAC-2D26F596865C}"/>
          </ac:spMkLst>
        </pc:spChg>
        <pc:spChg chg="mod">
          <ac:chgData name="Wenzel, Brooke" userId="672bf8d3-b15b-4e02-a6d1-39319a0df09b" providerId="ADAL" clId="{6AEBF5C4-BCF0-45D9-84EA-37CBFC3029C5}" dt="2024-09-06T21:10:31.613" v="22" actId="403"/>
          <ac:spMkLst>
            <pc:docMk/>
            <pc:sldMk cId="3308656297" sldId="282"/>
            <ac:spMk id="6" creationId="{E05A6554-F70D-4CE1-B259-3D3E03AC205C}"/>
          </ac:spMkLst>
        </pc:spChg>
        <pc:spChg chg="mod">
          <ac:chgData name="Wenzel, Brooke" userId="672bf8d3-b15b-4e02-a6d1-39319a0df09b" providerId="ADAL" clId="{6AEBF5C4-BCF0-45D9-84EA-37CBFC3029C5}" dt="2024-09-06T21:10:37.971" v="25" actId="404"/>
          <ac:spMkLst>
            <pc:docMk/>
            <pc:sldMk cId="3308656297" sldId="282"/>
            <ac:spMk id="351" creationId="{A52D0D6D-0792-6E59-E333-7DC2B8BC6EB8}"/>
          </ac:spMkLst>
        </pc:spChg>
        <pc:picChg chg="mod">
          <ac:chgData name="Wenzel, Brooke" userId="672bf8d3-b15b-4e02-a6d1-39319a0df09b" providerId="ADAL" clId="{6AEBF5C4-BCF0-45D9-84EA-37CBFC3029C5}" dt="2024-09-06T21:09:31.873" v="12" actId="14100"/>
          <ac:picMkLst>
            <pc:docMk/>
            <pc:sldMk cId="3308656297" sldId="282"/>
            <ac:picMk id="8" creationId="{A708C627-72D4-45CA-9A59-68EB4DC5528A}"/>
          </ac:picMkLst>
        </pc:picChg>
      </pc:sldChg>
      <pc:sldChg chg="modSp mod">
        <pc:chgData name="Wenzel, Brooke" userId="672bf8d3-b15b-4e02-a6d1-39319a0df09b" providerId="ADAL" clId="{6AEBF5C4-BCF0-45D9-84EA-37CBFC3029C5}" dt="2024-09-05T17:50:37.528" v="0" actId="33553"/>
        <pc:sldMkLst>
          <pc:docMk/>
          <pc:sldMk cId="618542086" sldId="290"/>
        </pc:sldMkLst>
        <pc:spChg chg="mod">
          <ac:chgData name="Wenzel, Brooke" userId="672bf8d3-b15b-4e02-a6d1-39319a0df09b" providerId="ADAL" clId="{6AEBF5C4-BCF0-45D9-84EA-37CBFC3029C5}" dt="2024-09-05T17:50:37.528" v="0" actId="33553"/>
          <ac:spMkLst>
            <pc:docMk/>
            <pc:sldMk cId="618542086" sldId="290"/>
            <ac:spMk id="4" creationId="{517CA96F-DD6C-0FD2-C243-C8FA0A57B1BE}"/>
          </ac:spMkLst>
        </pc:spChg>
      </pc:sldChg>
      <pc:sldChg chg="modNotesTx">
        <pc:chgData name="Wenzel, Brooke" userId="672bf8d3-b15b-4e02-a6d1-39319a0df09b" providerId="ADAL" clId="{6AEBF5C4-BCF0-45D9-84EA-37CBFC3029C5}" dt="2024-09-06T21:08:46.609" v="8" actId="6549"/>
        <pc:sldMkLst>
          <pc:docMk/>
          <pc:sldMk cId="275092537" sldId="1680"/>
        </pc:sldMkLst>
      </pc:sldChg>
      <pc:sldChg chg="modSp mod">
        <pc:chgData name="Wenzel, Brooke" userId="672bf8d3-b15b-4e02-a6d1-39319a0df09b" providerId="ADAL" clId="{6AEBF5C4-BCF0-45D9-84EA-37CBFC3029C5}" dt="2024-09-06T21:08:09.718" v="7" actId="13244"/>
        <pc:sldMkLst>
          <pc:docMk/>
          <pc:sldMk cId="0" sldId="1683"/>
        </pc:sldMkLst>
        <pc:spChg chg="ord">
          <ac:chgData name="Wenzel, Brooke" userId="672bf8d3-b15b-4e02-a6d1-39319a0df09b" providerId="ADAL" clId="{6AEBF5C4-BCF0-45D9-84EA-37CBFC3029C5}" dt="2024-09-06T21:08:09.718" v="7" actId="13244"/>
          <ac:spMkLst>
            <pc:docMk/>
            <pc:sldMk cId="0" sldId="1683"/>
            <ac:spMk id="7" creationId="{F6A08532-710B-2379-4E39-A5E79BD2784D}"/>
          </ac:spMkLst>
        </pc:spChg>
      </pc:sldChg>
      <pc:sldChg chg="modNotesTx">
        <pc:chgData name="Wenzel, Brooke" userId="672bf8d3-b15b-4e02-a6d1-39319a0df09b" providerId="ADAL" clId="{6AEBF5C4-BCF0-45D9-84EA-37CBFC3029C5}" dt="2024-09-06T21:09:07.314" v="9" actId="6549"/>
        <pc:sldMkLst>
          <pc:docMk/>
          <pc:sldMk cId="472234449" sldId="3182"/>
        </pc:sldMkLst>
      </pc:sldChg>
      <pc:sldChg chg="del">
        <pc:chgData name="Wenzel, Brooke" userId="672bf8d3-b15b-4e02-a6d1-39319a0df09b" providerId="ADAL" clId="{6AEBF5C4-BCF0-45D9-84EA-37CBFC3029C5}" dt="2024-09-06T21:07:56.602" v="6" actId="47"/>
        <pc:sldMkLst>
          <pc:docMk/>
          <pc:sldMk cId="4144193147" sldId="3340"/>
        </pc:sldMkLst>
      </pc:sldChg>
      <pc:sldChg chg="modSp">
        <pc:chgData name="Wenzel, Brooke" userId="672bf8d3-b15b-4e02-a6d1-39319a0df09b" providerId="ADAL" clId="{6AEBF5C4-BCF0-45D9-84EA-37CBFC3029C5}" dt="2024-09-05T17:51:06.720" v="5" actId="13244"/>
        <pc:sldMkLst>
          <pc:docMk/>
          <pc:sldMk cId="984166928" sldId="3341"/>
        </pc:sldMkLst>
        <pc:spChg chg="mod">
          <ac:chgData name="Wenzel, Brooke" userId="672bf8d3-b15b-4e02-a6d1-39319a0df09b" providerId="ADAL" clId="{6AEBF5C4-BCF0-45D9-84EA-37CBFC3029C5}" dt="2024-09-05T17:51:06.720" v="5" actId="13244"/>
          <ac:spMkLst>
            <pc:docMk/>
            <pc:sldMk cId="984166928" sldId="3341"/>
            <ac:spMk id="2" creationId="{1324761E-EDC0-B1F6-04ED-068539CEB08D}"/>
          </ac:spMkLst>
        </pc:spChg>
        <pc:spChg chg="mod">
          <ac:chgData name="Wenzel, Brooke" userId="672bf8d3-b15b-4e02-a6d1-39319a0df09b" providerId="ADAL" clId="{6AEBF5C4-BCF0-45D9-84EA-37CBFC3029C5}" dt="2024-09-05T17:50:50.747" v="2" actId="962"/>
          <ac:spMkLst>
            <pc:docMk/>
            <pc:sldMk cId="984166928" sldId="3341"/>
            <ac:spMk id="16" creationId="{00000000-0000-0000-0000-000000000000}"/>
          </ac:spMkLst>
        </pc:spChg>
        <pc:spChg chg="mod">
          <ac:chgData name="Wenzel, Brooke" userId="672bf8d3-b15b-4e02-a6d1-39319a0df09b" providerId="ADAL" clId="{6AEBF5C4-BCF0-45D9-84EA-37CBFC3029C5}" dt="2024-09-05T17:51:02.444" v="4" actId="13244"/>
          <ac:spMkLst>
            <pc:docMk/>
            <pc:sldMk cId="984166928" sldId="3341"/>
            <ac:spMk id="24" creationId="{27CDBF5C-6CA0-4C83-B809-D0ED0D36CDBF}"/>
          </ac:spMkLst>
        </pc:spChg>
        <pc:spChg chg="mod">
          <ac:chgData name="Wenzel, Brooke" userId="672bf8d3-b15b-4e02-a6d1-39319a0df09b" providerId="ADAL" clId="{6AEBF5C4-BCF0-45D9-84EA-37CBFC3029C5}" dt="2024-09-05T17:50:53.967" v="3" actId="13244"/>
          <ac:spMkLst>
            <pc:docMk/>
            <pc:sldMk cId="984166928" sldId="3341"/>
            <ac:spMk id="29" creationId="{0D23D7A3-549F-427C-9B8E-E35663B635F0}"/>
          </ac:spMkLst>
        </pc:spChg>
      </pc:sldChg>
      <pc:sldChg chg="modSp mod">
        <pc:chgData name="Wenzel, Brooke" userId="672bf8d3-b15b-4e02-a6d1-39319a0df09b" providerId="ADAL" clId="{6AEBF5C4-BCF0-45D9-84EA-37CBFC3029C5}" dt="2024-09-06T21:11:59.102" v="38" actId="20577"/>
        <pc:sldMkLst>
          <pc:docMk/>
          <pc:sldMk cId="3620081092" sldId="5280"/>
        </pc:sldMkLst>
        <pc:spChg chg="mod">
          <ac:chgData name="Wenzel, Brooke" userId="672bf8d3-b15b-4e02-a6d1-39319a0df09b" providerId="ADAL" clId="{6AEBF5C4-BCF0-45D9-84EA-37CBFC3029C5}" dt="2024-09-06T21:11:59.102" v="38" actId="20577"/>
          <ac:spMkLst>
            <pc:docMk/>
            <pc:sldMk cId="3620081092" sldId="5280"/>
            <ac:spMk id="3" creationId="{A0E96EAB-8A5E-614B-F410-EFD1631620B4}"/>
          </ac:spMkLst>
        </pc:spChg>
      </pc:sldChg>
    </pc:docChg>
  </pc:docChgLst>
  <pc:docChgLst>
    <pc:chgData name="Ward, Reagan" userId="27291eb4-8241-4961-9e69-8c66e34cc5b0" providerId="ADAL" clId="{244FDF90-A220-4CCE-80ED-4B7D4843190F}"/>
    <pc:docChg chg="undo custSel modSld">
      <pc:chgData name="Ward, Reagan" userId="27291eb4-8241-4961-9e69-8c66e34cc5b0" providerId="ADAL" clId="{244FDF90-A220-4CCE-80ED-4B7D4843190F}" dt="2023-05-23T16:48:08.904" v="191" actId="13244"/>
      <pc:docMkLst>
        <pc:docMk/>
      </pc:docMkLst>
      <pc:sldChg chg="modNotesTx">
        <pc:chgData name="Ward, Reagan" userId="27291eb4-8241-4961-9e69-8c66e34cc5b0" providerId="ADAL" clId="{244FDF90-A220-4CCE-80ED-4B7D4843190F}" dt="2023-05-23T16:36:02.618" v="167" actId="6549"/>
        <pc:sldMkLst>
          <pc:docMk/>
          <pc:sldMk cId="3044915438" sldId="256"/>
        </pc:sldMkLst>
      </pc:sldChg>
      <pc:sldChg chg="modSp mod modNotesTx">
        <pc:chgData name="Ward, Reagan" userId="27291eb4-8241-4961-9e69-8c66e34cc5b0" providerId="ADAL" clId="{244FDF90-A220-4CCE-80ED-4B7D4843190F}" dt="2023-05-23T16:47:13.600" v="178" actId="207"/>
        <pc:sldMkLst>
          <pc:docMk/>
          <pc:sldMk cId="3518201137" sldId="3151"/>
        </pc:sldMkLst>
        <pc:spChg chg="mod">
          <ac:chgData name="Ward, Reagan" userId="27291eb4-8241-4961-9e69-8c66e34cc5b0" providerId="ADAL" clId="{244FDF90-A220-4CCE-80ED-4B7D4843190F}" dt="2023-05-18T15:43:46.053" v="7" actId="5793"/>
          <ac:spMkLst>
            <pc:docMk/>
            <pc:sldMk cId="3518201137" sldId="3151"/>
            <ac:spMk id="5" creationId="{4B60F571-74AB-C9D2-6B71-D94901449D69}"/>
          </ac:spMkLst>
        </pc:spChg>
        <pc:graphicFrameChg chg="modGraphic">
          <ac:chgData name="Ward, Reagan" userId="27291eb4-8241-4961-9e69-8c66e34cc5b0" providerId="ADAL" clId="{244FDF90-A220-4CCE-80ED-4B7D4843190F}" dt="2023-05-23T16:47:13.600" v="178" actId="207"/>
          <ac:graphicFrameMkLst>
            <pc:docMk/>
            <pc:sldMk cId="3518201137" sldId="3151"/>
            <ac:graphicFrameMk id="7" creationId="{CA11F706-ECEA-A0F4-5B2B-89C107FA69AE}"/>
          </ac:graphicFrameMkLst>
        </pc:graphicFrameChg>
      </pc:sldChg>
      <pc:sldChg chg="addSp delSp modSp mod modNotesTx">
        <pc:chgData name="Ward, Reagan" userId="27291eb4-8241-4961-9e69-8c66e34cc5b0" providerId="ADAL" clId="{244FDF90-A220-4CCE-80ED-4B7D4843190F}" dt="2023-05-23T16:47:49.047" v="188" actId="13244"/>
        <pc:sldMkLst>
          <pc:docMk/>
          <pc:sldMk cId="3422381226" sldId="3157"/>
        </pc:sldMkLst>
        <pc:spChg chg="add mod ord">
          <ac:chgData name="Ward, Reagan" userId="27291eb4-8241-4961-9e69-8c66e34cc5b0" providerId="ADAL" clId="{244FDF90-A220-4CCE-80ED-4B7D4843190F}" dt="2023-05-23T16:47:49.047" v="188" actId="13244"/>
          <ac:spMkLst>
            <pc:docMk/>
            <pc:sldMk cId="3422381226" sldId="3157"/>
            <ac:spMk id="3" creationId="{A7920402-8618-6621-EE11-9A661823B67D}"/>
          </ac:spMkLst>
        </pc:spChg>
        <pc:spChg chg="ord">
          <ac:chgData name="Ward, Reagan" userId="27291eb4-8241-4961-9e69-8c66e34cc5b0" providerId="ADAL" clId="{244FDF90-A220-4CCE-80ED-4B7D4843190F}" dt="2023-05-23T16:47:24.143" v="179" actId="13244"/>
          <ac:spMkLst>
            <pc:docMk/>
            <pc:sldMk cId="3422381226" sldId="3157"/>
            <ac:spMk id="4" creationId="{DC8F70A4-056B-9406-5306-343E829051E4}"/>
          </ac:spMkLst>
        </pc:spChg>
        <pc:spChg chg="mod ord">
          <ac:chgData name="Ward, Reagan" userId="27291eb4-8241-4961-9e69-8c66e34cc5b0" providerId="ADAL" clId="{244FDF90-A220-4CCE-80ED-4B7D4843190F}" dt="2023-05-23T16:47:43.613" v="185" actId="13244"/>
          <ac:spMkLst>
            <pc:docMk/>
            <pc:sldMk cId="3422381226" sldId="3157"/>
            <ac:spMk id="8" creationId="{705F9A2E-D56A-A2E3-6BF6-5CC125D11F72}"/>
          </ac:spMkLst>
        </pc:spChg>
        <pc:spChg chg="mod ord">
          <ac:chgData name="Ward, Reagan" userId="27291eb4-8241-4961-9e69-8c66e34cc5b0" providerId="ADAL" clId="{244FDF90-A220-4CCE-80ED-4B7D4843190F}" dt="2023-05-23T16:47:45.464" v="186" actId="13244"/>
          <ac:spMkLst>
            <pc:docMk/>
            <pc:sldMk cId="3422381226" sldId="3157"/>
            <ac:spMk id="14" creationId="{07B797C1-4776-E7EA-565A-E5DA278B88F2}"/>
          </ac:spMkLst>
        </pc:spChg>
        <pc:spChg chg="mod ord">
          <ac:chgData name="Ward, Reagan" userId="27291eb4-8241-4961-9e69-8c66e34cc5b0" providerId="ADAL" clId="{244FDF90-A220-4CCE-80ED-4B7D4843190F}" dt="2023-05-23T16:47:47.308" v="187" actId="13244"/>
          <ac:spMkLst>
            <pc:docMk/>
            <pc:sldMk cId="3422381226" sldId="3157"/>
            <ac:spMk id="15" creationId="{E0DA39A4-E142-E478-4651-EBB4E7460D0F}"/>
          </ac:spMkLst>
        </pc:spChg>
        <pc:spChg chg="mod ord">
          <ac:chgData name="Ward, Reagan" userId="27291eb4-8241-4961-9e69-8c66e34cc5b0" providerId="ADAL" clId="{244FDF90-A220-4CCE-80ED-4B7D4843190F}" dt="2023-05-23T16:47:35.079" v="182" actId="13244"/>
          <ac:spMkLst>
            <pc:docMk/>
            <pc:sldMk cId="3422381226" sldId="3157"/>
            <ac:spMk id="17" creationId="{BC87DA20-89C1-00FF-ACE4-074E039F3DFF}"/>
          </ac:spMkLst>
        </pc:spChg>
        <pc:graphicFrameChg chg="mod modGraphic">
          <ac:chgData name="Ward, Reagan" userId="27291eb4-8241-4961-9e69-8c66e34cc5b0" providerId="ADAL" clId="{244FDF90-A220-4CCE-80ED-4B7D4843190F}" dt="2023-05-23T16:47:38.334" v="184" actId="962"/>
          <ac:graphicFrameMkLst>
            <pc:docMk/>
            <pc:sldMk cId="3422381226" sldId="3157"/>
            <ac:graphicFrameMk id="13" creationId="{5DDE8B0D-CEE6-0CE5-0519-8D11911EA6DE}"/>
          </ac:graphicFrameMkLst>
        </pc:graphicFrameChg>
        <pc:picChg chg="mod">
          <ac:chgData name="Ward, Reagan" userId="27291eb4-8241-4961-9e69-8c66e34cc5b0" providerId="ADAL" clId="{244FDF90-A220-4CCE-80ED-4B7D4843190F}" dt="2023-05-23T16:47:28.050" v="180" actId="962"/>
          <ac:picMkLst>
            <pc:docMk/>
            <pc:sldMk cId="3422381226" sldId="3157"/>
            <ac:picMk id="11" creationId="{0E44A01D-BB13-31C8-AFE0-3AF5B09E1A36}"/>
          </ac:picMkLst>
        </pc:picChg>
        <pc:picChg chg="del mod">
          <ac:chgData name="Ward, Reagan" userId="27291eb4-8241-4961-9e69-8c66e34cc5b0" providerId="ADAL" clId="{244FDF90-A220-4CCE-80ED-4B7D4843190F}" dt="2023-05-18T16:24:01.399" v="166" actId="478"/>
          <ac:picMkLst>
            <pc:docMk/>
            <pc:sldMk cId="3422381226" sldId="3157"/>
            <ac:picMk id="12" creationId="{A232C9F5-25C5-F580-40E4-E454E334643A}"/>
          </ac:picMkLst>
        </pc:picChg>
        <pc:picChg chg="mod">
          <ac:chgData name="Ward, Reagan" userId="27291eb4-8241-4961-9e69-8c66e34cc5b0" providerId="ADAL" clId="{244FDF90-A220-4CCE-80ED-4B7D4843190F}" dt="2023-05-23T16:47:29.845" v="181" actId="962"/>
          <ac:picMkLst>
            <pc:docMk/>
            <pc:sldMk cId="3422381226" sldId="3157"/>
            <ac:picMk id="16" creationId="{00D60723-D27F-D549-3EAD-929DA07E739D}"/>
          </ac:picMkLst>
        </pc:picChg>
      </pc:sldChg>
      <pc:sldChg chg="modNotesTx">
        <pc:chgData name="Ward, Reagan" userId="27291eb4-8241-4961-9e69-8c66e34cc5b0" providerId="ADAL" clId="{244FDF90-A220-4CCE-80ED-4B7D4843190F}" dt="2023-05-23T16:36:06.981" v="168" actId="6549"/>
        <pc:sldMkLst>
          <pc:docMk/>
          <pc:sldMk cId="2397007400" sldId="3184"/>
        </pc:sldMkLst>
      </pc:sldChg>
      <pc:sldChg chg="modNotesTx">
        <pc:chgData name="Ward, Reagan" userId="27291eb4-8241-4961-9e69-8c66e34cc5b0" providerId="ADAL" clId="{244FDF90-A220-4CCE-80ED-4B7D4843190F}" dt="2023-05-23T16:36:23.971" v="174" actId="6549"/>
        <pc:sldMkLst>
          <pc:docMk/>
          <pc:sldMk cId="2998368357" sldId="3324"/>
        </pc:sldMkLst>
      </pc:sldChg>
      <pc:sldChg chg="modSp mod modNotesTx">
        <pc:chgData name="Ward, Reagan" userId="27291eb4-8241-4961-9e69-8c66e34cc5b0" providerId="ADAL" clId="{244FDF90-A220-4CCE-80ED-4B7D4843190F}" dt="2023-05-23T16:48:08.904" v="191" actId="13244"/>
        <pc:sldMkLst>
          <pc:docMk/>
          <pc:sldMk cId="2684554609" sldId="3326"/>
        </pc:sldMkLst>
        <pc:spChg chg="ord">
          <ac:chgData name="Ward, Reagan" userId="27291eb4-8241-4961-9e69-8c66e34cc5b0" providerId="ADAL" clId="{244FDF90-A220-4CCE-80ED-4B7D4843190F}" dt="2023-05-23T16:47:56.703" v="189" actId="13244"/>
          <ac:spMkLst>
            <pc:docMk/>
            <pc:sldMk cId="2684554609" sldId="3326"/>
            <ac:spMk id="2" creationId="{BAA5D8DC-A3FC-570D-058D-3DEE58652901}"/>
          </ac:spMkLst>
        </pc:spChg>
        <pc:spChg chg="mod">
          <ac:chgData name="Ward, Reagan" userId="27291eb4-8241-4961-9e69-8c66e34cc5b0" providerId="ADAL" clId="{244FDF90-A220-4CCE-80ED-4B7D4843190F}" dt="2023-05-23T16:48:03.871" v="190" actId="962"/>
          <ac:spMkLst>
            <pc:docMk/>
            <pc:sldMk cId="2684554609" sldId="3326"/>
            <ac:spMk id="8" creationId="{3067FEAC-5680-BC2A-4ED3-AF0D309A12F9}"/>
          </ac:spMkLst>
        </pc:spChg>
        <pc:spChg chg="ord">
          <ac:chgData name="Ward, Reagan" userId="27291eb4-8241-4961-9e69-8c66e34cc5b0" providerId="ADAL" clId="{244FDF90-A220-4CCE-80ED-4B7D4843190F}" dt="2023-05-23T16:48:08.904" v="191" actId="13244"/>
          <ac:spMkLst>
            <pc:docMk/>
            <pc:sldMk cId="2684554609" sldId="3326"/>
            <ac:spMk id="12" creationId="{B2F59FD7-9435-1904-9700-A13696ADADF0}"/>
          </ac:spMkLst>
        </pc:spChg>
      </pc:sldChg>
      <pc:sldChg chg="modNotesTx">
        <pc:chgData name="Ward, Reagan" userId="27291eb4-8241-4961-9e69-8c66e34cc5b0" providerId="ADAL" clId="{244FDF90-A220-4CCE-80ED-4B7D4843190F}" dt="2023-05-23T16:36:27.165" v="175" actId="6549"/>
        <pc:sldMkLst>
          <pc:docMk/>
          <pc:sldMk cId="2256543337" sldId="3327"/>
        </pc:sldMkLst>
      </pc:sldChg>
      <pc:sldChg chg="modNotesTx">
        <pc:chgData name="Ward, Reagan" userId="27291eb4-8241-4961-9e69-8c66e34cc5b0" providerId="ADAL" clId="{244FDF90-A220-4CCE-80ED-4B7D4843190F}" dt="2023-05-23T16:36:21.068" v="173" actId="6549"/>
        <pc:sldMkLst>
          <pc:docMk/>
          <pc:sldMk cId="1167023260" sldId="3328"/>
        </pc:sldMkLst>
      </pc:sldChg>
      <pc:sldChg chg="modNotesTx">
        <pc:chgData name="Ward, Reagan" userId="27291eb4-8241-4961-9e69-8c66e34cc5b0" providerId="ADAL" clId="{244FDF90-A220-4CCE-80ED-4B7D4843190F}" dt="2023-05-23T16:36:15.671" v="171" actId="6549"/>
        <pc:sldMkLst>
          <pc:docMk/>
          <pc:sldMk cId="814526800" sldId="3329"/>
        </pc:sldMkLst>
      </pc:sldChg>
    </pc:docChg>
  </pc:docChgLst>
  <pc:docChgLst>
    <pc:chgData name="Brock-Nguyen, Doris" userId="S::brock-nguyen_d@cde.state.co.us::8cf435d8-8fb9-4856-b1eb-c003353b9d93" providerId="AD" clId="Web-{D12167D7-07F2-1409-3308-7E2D1F260A1E}"/>
    <pc:docChg chg="addSld modSld sldOrd">
      <pc:chgData name="Brock-Nguyen, Doris" userId="S::brock-nguyen_d@cde.state.co.us::8cf435d8-8fb9-4856-b1eb-c003353b9d93" providerId="AD" clId="Web-{D12167D7-07F2-1409-3308-7E2D1F260A1E}" dt="2024-07-15T22:17:45.600" v="312" actId="20577"/>
      <pc:docMkLst>
        <pc:docMk/>
      </pc:docMkLst>
      <pc:sldChg chg="modSp mod modShow">
        <pc:chgData name="Brock-Nguyen, Doris" userId="S::brock-nguyen_d@cde.state.co.us::8cf435d8-8fb9-4856-b1eb-c003353b9d93" providerId="AD" clId="Web-{D12167D7-07F2-1409-3308-7E2D1F260A1E}" dt="2024-07-15T22:17:15.584" v="299" actId="20577"/>
        <pc:sldMkLst>
          <pc:docMk/>
          <pc:sldMk cId="2397007400" sldId="3184"/>
        </pc:sldMkLst>
        <pc:spChg chg="mod">
          <ac:chgData name="Brock-Nguyen, Doris" userId="S::brock-nguyen_d@cde.state.co.us::8cf435d8-8fb9-4856-b1eb-c003353b9d93" providerId="AD" clId="Web-{D12167D7-07F2-1409-3308-7E2D1F260A1E}" dt="2024-07-15T22:17:15.584" v="299" actId="20577"/>
          <ac:spMkLst>
            <pc:docMk/>
            <pc:sldMk cId="2397007400" sldId="3184"/>
            <ac:spMk id="5" creationId="{7873235D-0339-DA69-DCD5-BC5ADDA4D5C2}"/>
          </ac:spMkLst>
        </pc:spChg>
      </pc:sldChg>
      <pc:sldChg chg="modSp">
        <pc:chgData name="Brock-Nguyen, Doris" userId="S::brock-nguyen_d@cde.state.co.us::8cf435d8-8fb9-4856-b1eb-c003353b9d93" providerId="AD" clId="Web-{D12167D7-07F2-1409-3308-7E2D1F260A1E}" dt="2024-07-15T21:38:22.806" v="31"/>
        <pc:sldMkLst>
          <pc:docMk/>
          <pc:sldMk cId="62295921" sldId="3334"/>
        </pc:sldMkLst>
        <pc:graphicFrameChg chg="modGraphic">
          <ac:chgData name="Brock-Nguyen, Doris" userId="S::brock-nguyen_d@cde.state.co.us::8cf435d8-8fb9-4856-b1eb-c003353b9d93" providerId="AD" clId="Web-{D12167D7-07F2-1409-3308-7E2D1F260A1E}" dt="2024-07-15T21:38:22.806" v="31"/>
          <ac:graphicFrameMkLst>
            <pc:docMk/>
            <pc:sldMk cId="62295921" sldId="3334"/>
            <ac:graphicFrameMk id="7" creationId="{86FA39E0-338E-46F9-BEDA-8B431948E24C}"/>
          </ac:graphicFrameMkLst>
        </pc:graphicFrameChg>
      </pc:sldChg>
      <pc:sldChg chg="addSp delSp modSp">
        <pc:chgData name="Brock-Nguyen, Doris" userId="S::brock-nguyen_d@cde.state.co.us::8cf435d8-8fb9-4856-b1eb-c003353b9d93" providerId="AD" clId="Web-{D12167D7-07F2-1409-3308-7E2D1F260A1E}" dt="2024-07-15T21:53:54.859" v="103"/>
        <pc:sldMkLst>
          <pc:docMk/>
          <pc:sldMk cId="1949911293" sldId="3335"/>
        </pc:sldMkLst>
        <pc:grpChg chg="add del mod">
          <ac:chgData name="Brock-Nguyen, Doris" userId="S::brock-nguyen_d@cde.state.co.us::8cf435d8-8fb9-4856-b1eb-c003353b9d93" providerId="AD" clId="Web-{D12167D7-07F2-1409-3308-7E2D1F260A1E}" dt="2024-07-15T21:53:54.859" v="103"/>
          <ac:grpSpMkLst>
            <pc:docMk/>
            <pc:sldMk cId="1949911293" sldId="3335"/>
            <ac:grpSpMk id="4" creationId="{9B9091EE-2E29-B6CE-61C0-6E485974C340}"/>
          </ac:grpSpMkLst>
        </pc:grpChg>
      </pc:sldChg>
      <pc:sldChg chg="modSp mod ord modShow">
        <pc:chgData name="Brock-Nguyen, Doris" userId="S::brock-nguyen_d@cde.state.co.us::8cf435d8-8fb9-4856-b1eb-c003353b9d93" providerId="AD" clId="Web-{D12167D7-07F2-1409-3308-7E2D1F260A1E}" dt="2024-07-15T22:16:43.584" v="289"/>
        <pc:sldMkLst>
          <pc:docMk/>
          <pc:sldMk cId="4144193147" sldId="3340"/>
        </pc:sldMkLst>
        <pc:spChg chg="mod">
          <ac:chgData name="Brock-Nguyen, Doris" userId="S::brock-nguyen_d@cde.state.co.us::8cf435d8-8fb9-4856-b1eb-c003353b9d93" providerId="AD" clId="Web-{D12167D7-07F2-1409-3308-7E2D1F260A1E}" dt="2024-07-15T21:40:13.260" v="53" actId="1076"/>
          <ac:spMkLst>
            <pc:docMk/>
            <pc:sldMk cId="4144193147" sldId="3340"/>
            <ac:spMk id="6" creationId="{76F2457B-C7AF-4E1D-B9BC-84ADDFEE1E32}"/>
          </ac:spMkLst>
        </pc:spChg>
      </pc:sldChg>
      <pc:sldChg chg="modSp">
        <pc:chgData name="Brock-Nguyen, Doris" userId="S::brock-nguyen_d@cde.state.co.us::8cf435d8-8fb9-4856-b1eb-c003353b9d93" providerId="AD" clId="Web-{D12167D7-07F2-1409-3308-7E2D1F260A1E}" dt="2024-07-15T21:42:54.214" v="79" actId="1076"/>
        <pc:sldMkLst>
          <pc:docMk/>
          <pc:sldMk cId="984166928" sldId="3341"/>
        </pc:sldMkLst>
        <pc:spChg chg="mod">
          <ac:chgData name="Brock-Nguyen, Doris" userId="S::brock-nguyen_d@cde.state.co.us::8cf435d8-8fb9-4856-b1eb-c003353b9d93" providerId="AD" clId="Web-{D12167D7-07F2-1409-3308-7E2D1F260A1E}" dt="2024-07-15T21:42:54.214" v="79" actId="1076"/>
          <ac:spMkLst>
            <pc:docMk/>
            <pc:sldMk cId="984166928" sldId="3341"/>
            <ac:spMk id="33" creationId="{EDD416DA-BA98-8461-AA40-33DC0130564D}"/>
          </ac:spMkLst>
        </pc:spChg>
      </pc:sldChg>
      <pc:sldChg chg="modSp">
        <pc:chgData name="Brock-Nguyen, Doris" userId="S::brock-nguyen_d@cde.state.co.us::8cf435d8-8fb9-4856-b1eb-c003353b9d93" providerId="AD" clId="Web-{D12167D7-07F2-1409-3308-7E2D1F260A1E}" dt="2024-07-15T21:58:49.251" v="166"/>
        <pc:sldMkLst>
          <pc:docMk/>
          <pc:sldMk cId="3545623569" sldId="5279"/>
        </pc:sldMkLst>
        <pc:spChg chg="mod">
          <ac:chgData name="Brock-Nguyen, Doris" userId="S::brock-nguyen_d@cde.state.co.us::8cf435d8-8fb9-4856-b1eb-c003353b9d93" providerId="AD" clId="Web-{D12167D7-07F2-1409-3308-7E2D1F260A1E}" dt="2024-07-15T21:44:18.074" v="81" actId="20577"/>
          <ac:spMkLst>
            <pc:docMk/>
            <pc:sldMk cId="3545623569" sldId="5279"/>
            <ac:spMk id="25" creationId="{E476E291-63D6-222C-5C72-15A98660F443}"/>
          </ac:spMkLst>
        </pc:spChg>
        <pc:grpChg chg="mod">
          <ac:chgData name="Brock-Nguyen, Doris" userId="S::brock-nguyen_d@cde.state.co.us::8cf435d8-8fb9-4856-b1eb-c003353b9d93" providerId="AD" clId="Web-{D12167D7-07F2-1409-3308-7E2D1F260A1E}" dt="2024-07-15T21:58:49.251" v="166"/>
          <ac:grpSpMkLst>
            <pc:docMk/>
            <pc:sldMk cId="3545623569" sldId="5279"/>
            <ac:grpSpMk id="5" creationId="{D6332FDD-9579-DCE3-2950-216494CE956A}"/>
          </ac:grpSpMkLst>
        </pc:grpChg>
      </pc:sldChg>
      <pc:sldChg chg="modSp">
        <pc:chgData name="Brock-Nguyen, Doris" userId="S::brock-nguyen_d@cde.state.co.us::8cf435d8-8fb9-4856-b1eb-c003353b9d93" providerId="AD" clId="Web-{D12167D7-07F2-1409-3308-7E2D1F260A1E}" dt="2024-07-15T22:00:24.564" v="199"/>
        <pc:sldMkLst>
          <pc:docMk/>
          <pc:sldMk cId="2612972707" sldId="5281"/>
        </pc:sldMkLst>
        <pc:spChg chg="mod">
          <ac:chgData name="Brock-Nguyen, Doris" userId="S::brock-nguyen_d@cde.state.co.us::8cf435d8-8fb9-4856-b1eb-c003353b9d93" providerId="AD" clId="Web-{D12167D7-07F2-1409-3308-7E2D1F260A1E}" dt="2024-07-15T21:59:57.907" v="192"/>
          <ac:spMkLst>
            <pc:docMk/>
            <pc:sldMk cId="2612972707" sldId="5281"/>
            <ac:spMk id="20" creationId="{0D966418-1D56-BCBE-AB57-C49A7E10153A}"/>
          </ac:spMkLst>
        </pc:spChg>
        <pc:grpChg chg="mod">
          <ac:chgData name="Brock-Nguyen, Doris" userId="S::brock-nguyen_d@cde.state.co.us::8cf435d8-8fb9-4856-b1eb-c003353b9d93" providerId="AD" clId="Web-{D12167D7-07F2-1409-3308-7E2D1F260A1E}" dt="2024-07-15T22:00:24.564" v="199"/>
          <ac:grpSpMkLst>
            <pc:docMk/>
            <pc:sldMk cId="2612972707" sldId="5281"/>
            <ac:grpSpMk id="5" creationId="{C919773F-D5B1-A58E-FBBA-228077033E92}"/>
          </ac:grpSpMkLst>
        </pc:grpChg>
      </pc:sldChg>
      <pc:sldChg chg="addSp delSp modSp new">
        <pc:chgData name="Brock-Nguyen, Doris" userId="S::brock-nguyen_d@cde.state.co.us::8cf435d8-8fb9-4856-b1eb-c003353b9d93" providerId="AD" clId="Web-{D12167D7-07F2-1409-3308-7E2D1F260A1E}" dt="2024-07-15T22:17:45.600" v="312" actId="20577"/>
        <pc:sldMkLst>
          <pc:docMk/>
          <pc:sldMk cId="3422225495" sldId="5282"/>
        </pc:sldMkLst>
        <pc:spChg chg="mod">
          <ac:chgData name="Brock-Nguyen, Doris" userId="S::brock-nguyen_d@cde.state.co.us::8cf435d8-8fb9-4856-b1eb-c003353b9d93" providerId="AD" clId="Web-{D12167D7-07F2-1409-3308-7E2D1F260A1E}" dt="2024-07-15T22:17:45.600" v="312" actId="20577"/>
          <ac:spMkLst>
            <pc:docMk/>
            <pc:sldMk cId="3422225495" sldId="5282"/>
            <ac:spMk id="2" creationId="{1DB47812-F998-21B6-B638-97B59B97BF54}"/>
          </ac:spMkLst>
        </pc:spChg>
        <pc:spChg chg="mod">
          <ac:chgData name="Brock-Nguyen, Doris" userId="S::brock-nguyen_d@cde.state.co.us::8cf435d8-8fb9-4856-b1eb-c003353b9d93" providerId="AD" clId="Web-{D12167D7-07F2-1409-3308-7E2D1F260A1E}" dt="2024-07-15T22:14:11.865" v="247" actId="20577"/>
          <ac:spMkLst>
            <pc:docMk/>
            <pc:sldMk cId="3422225495" sldId="5282"/>
            <ac:spMk id="3" creationId="{92B423AA-FF3F-1A29-F857-914B885D9756}"/>
          </ac:spMkLst>
        </pc:spChg>
        <pc:spChg chg="add del mod">
          <ac:chgData name="Brock-Nguyen, Doris" userId="S::brock-nguyen_d@cde.state.co.us::8cf435d8-8fb9-4856-b1eb-c003353b9d93" providerId="AD" clId="Web-{D12167D7-07F2-1409-3308-7E2D1F260A1E}" dt="2024-07-15T22:11:21.161" v="234"/>
          <ac:spMkLst>
            <pc:docMk/>
            <pc:sldMk cId="3422225495" sldId="5282"/>
            <ac:spMk id="6" creationId="{10F3FC43-FAEC-7700-BB97-656496E8EBBF}"/>
          </ac:spMkLst>
        </pc:spChg>
        <pc:spChg chg="add del mod">
          <ac:chgData name="Brock-Nguyen, Doris" userId="S::brock-nguyen_d@cde.state.co.us::8cf435d8-8fb9-4856-b1eb-c003353b9d93" providerId="AD" clId="Web-{D12167D7-07F2-1409-3308-7E2D1F260A1E}" dt="2024-07-15T22:13:50.005" v="242"/>
          <ac:spMkLst>
            <pc:docMk/>
            <pc:sldMk cId="3422225495" sldId="5282"/>
            <ac:spMk id="8" creationId="{18C50131-CF11-931F-FE13-0096BF2021FF}"/>
          </ac:spMkLst>
        </pc:spChg>
      </pc:sldChg>
    </pc:docChg>
  </pc:docChgLst>
  <pc:docChgLst>
    <pc:chgData name="Brock-Nguyen, Doris" userId="S::brock-nguyen_d@cde.state.co.us::8cf435d8-8fb9-4856-b1eb-c003353b9d93" providerId="AD" clId="Web-{A57E80DA-E7BE-6690-E408-61B9B3D6EA53}"/>
    <pc:docChg chg="modSld">
      <pc:chgData name="Brock-Nguyen, Doris" userId="S::brock-nguyen_d@cde.state.co.us::8cf435d8-8fb9-4856-b1eb-c003353b9d93" providerId="AD" clId="Web-{A57E80DA-E7BE-6690-E408-61B9B3D6EA53}" dt="2024-08-21T14:23:07.448" v="22" actId="20577"/>
      <pc:docMkLst>
        <pc:docMk/>
      </pc:docMkLst>
      <pc:sldChg chg="modSp">
        <pc:chgData name="Brock-Nguyen, Doris" userId="S::brock-nguyen_d@cde.state.co.us::8cf435d8-8fb9-4856-b1eb-c003353b9d93" providerId="AD" clId="Web-{A57E80DA-E7BE-6690-E408-61B9B3D6EA53}" dt="2024-08-21T14:23:07.448" v="22" actId="20577"/>
        <pc:sldMkLst>
          <pc:docMk/>
          <pc:sldMk cId="3422225495" sldId="5282"/>
        </pc:sldMkLst>
        <pc:spChg chg="mod">
          <ac:chgData name="Brock-Nguyen, Doris" userId="S::brock-nguyen_d@cde.state.co.us::8cf435d8-8fb9-4856-b1eb-c003353b9d93" providerId="AD" clId="Web-{A57E80DA-E7BE-6690-E408-61B9B3D6EA53}" dt="2024-08-21T14:23:07.448" v="22" actId="20577"/>
          <ac:spMkLst>
            <pc:docMk/>
            <pc:sldMk cId="3422225495" sldId="5282"/>
            <ac:spMk id="3" creationId="{92B423AA-FF3F-1A29-F857-914B885D9756}"/>
          </ac:spMkLst>
        </pc:spChg>
      </pc:sldChg>
    </pc:docChg>
  </pc:docChgLst>
  <pc:docChgLst>
    <pc:chgData name="Brock-Nguyen, Doris" userId="S::brock-nguyen_d@cde.state.co.us::8cf435d8-8fb9-4856-b1eb-c003353b9d93" providerId="AD" clId="Web-{399C6523-0AFF-134E-A289-0FD6597BEDE1}"/>
    <pc:docChg chg="modSld sldOrd">
      <pc:chgData name="Brock-Nguyen, Doris" userId="S::brock-nguyen_d@cde.state.co.us::8cf435d8-8fb9-4856-b1eb-c003353b9d93" providerId="AD" clId="Web-{399C6523-0AFF-134E-A289-0FD6597BEDE1}" dt="2023-05-19T15:42:33.384" v="941"/>
      <pc:docMkLst>
        <pc:docMk/>
      </pc:docMkLst>
      <pc:sldChg chg="modSp modNotes">
        <pc:chgData name="Brock-Nguyen, Doris" userId="S::brock-nguyen_d@cde.state.co.us::8cf435d8-8fb9-4856-b1eb-c003353b9d93" providerId="AD" clId="Web-{399C6523-0AFF-134E-A289-0FD6597BEDE1}" dt="2023-05-19T15:41:30.648" v="937"/>
        <pc:sldMkLst>
          <pc:docMk/>
          <pc:sldMk cId="3422381226" sldId="3157"/>
        </pc:sldMkLst>
        <pc:graphicFrameChg chg="modGraphic">
          <ac:chgData name="Brock-Nguyen, Doris" userId="S::brock-nguyen_d@cde.state.co.us::8cf435d8-8fb9-4856-b1eb-c003353b9d93" providerId="AD" clId="Web-{399C6523-0AFF-134E-A289-0FD6597BEDE1}" dt="2023-05-19T15:21:19.665" v="347" actId="20577"/>
          <ac:graphicFrameMkLst>
            <pc:docMk/>
            <pc:sldMk cId="3422381226" sldId="3157"/>
            <ac:graphicFrameMk id="13" creationId="{5DDE8B0D-CEE6-0CE5-0519-8D11911EA6DE}"/>
          </ac:graphicFrameMkLst>
        </pc:graphicFrameChg>
      </pc:sldChg>
      <pc:sldChg chg="modSp ord modNotes">
        <pc:chgData name="Brock-Nguyen, Doris" userId="S::brock-nguyen_d@cde.state.co.us::8cf435d8-8fb9-4856-b1eb-c003353b9d93" providerId="AD" clId="Web-{399C6523-0AFF-134E-A289-0FD6597BEDE1}" dt="2023-05-19T15:34:10.753" v="777"/>
        <pc:sldMkLst>
          <pc:docMk/>
          <pc:sldMk cId="2397007400" sldId="3184"/>
        </pc:sldMkLst>
        <pc:spChg chg="mod">
          <ac:chgData name="Brock-Nguyen, Doris" userId="S::brock-nguyen_d@cde.state.co.us::8cf435d8-8fb9-4856-b1eb-c003353b9d93" providerId="AD" clId="Web-{399C6523-0AFF-134E-A289-0FD6597BEDE1}" dt="2023-05-19T15:00:57.776" v="24" actId="20577"/>
          <ac:spMkLst>
            <pc:docMk/>
            <pc:sldMk cId="2397007400" sldId="3184"/>
            <ac:spMk id="5" creationId="{7873235D-0339-DA69-DCD5-BC5ADDA4D5C2}"/>
          </ac:spMkLst>
        </pc:spChg>
      </pc:sldChg>
      <pc:sldChg chg="modNotes">
        <pc:chgData name="Brock-Nguyen, Doris" userId="S::brock-nguyen_d@cde.state.co.us::8cf435d8-8fb9-4856-b1eb-c003353b9d93" providerId="AD" clId="Web-{399C6523-0AFF-134E-A289-0FD6597BEDE1}" dt="2023-05-19T15:42:33.384" v="941"/>
        <pc:sldMkLst>
          <pc:docMk/>
          <pc:sldMk cId="2684554609" sldId="3326"/>
        </pc:sldMkLst>
      </pc:sldChg>
    </pc:docChg>
  </pc:docChgLst>
  <pc:docChgLst>
    <pc:chgData name="Brock-Nguyen, Doris" userId="S::brock-nguyen_d@cde.state.co.us::8cf435d8-8fb9-4856-b1eb-c003353b9d93" providerId="AD" clId="Web-{F25CFF37-B6D4-D6D2-EA28-47DA76F0C182}"/>
    <pc:docChg chg="delSld">
      <pc:chgData name="Brock-Nguyen, Doris" userId="S::brock-nguyen_d@cde.state.co.us::8cf435d8-8fb9-4856-b1eb-c003353b9d93" providerId="AD" clId="Web-{F25CFF37-B6D4-D6D2-EA28-47DA76F0C182}" dt="2023-08-22T20:21:55.146" v="1"/>
      <pc:docMkLst>
        <pc:docMk/>
      </pc:docMkLst>
      <pc:sldChg chg="del">
        <pc:chgData name="Brock-Nguyen, Doris" userId="S::brock-nguyen_d@cde.state.co.us::8cf435d8-8fb9-4856-b1eb-c003353b9d93" providerId="AD" clId="Web-{F25CFF37-B6D4-D6D2-EA28-47DA76F0C182}" dt="2023-08-22T20:21:52.255" v="0"/>
        <pc:sldMkLst>
          <pc:docMk/>
          <pc:sldMk cId="3422381226" sldId="3157"/>
        </pc:sldMkLst>
      </pc:sldChg>
      <pc:sldChg chg="del">
        <pc:chgData name="Brock-Nguyen, Doris" userId="S::brock-nguyen_d@cde.state.co.us::8cf435d8-8fb9-4856-b1eb-c003353b9d93" providerId="AD" clId="Web-{F25CFF37-B6D4-D6D2-EA28-47DA76F0C182}" dt="2023-08-22T20:21:55.146" v="1"/>
        <pc:sldMkLst>
          <pc:docMk/>
          <pc:sldMk cId="814526800" sldId="3329"/>
        </pc:sldMkLst>
      </pc:sldChg>
    </pc:docChg>
  </pc:docChgLst>
  <pc:docChgLst>
    <pc:chgData name="Brock-Nguyen, Doris" userId="S::brock-nguyen_d@cde.state.co.us::8cf435d8-8fb9-4856-b1eb-c003353b9d93" providerId="AD" clId="Web-{D605936E-F957-9854-49FA-27CB909CF1A8}"/>
    <pc:docChg chg="modSld">
      <pc:chgData name="Brock-Nguyen, Doris" userId="S::brock-nguyen_d@cde.state.co.us::8cf435d8-8fb9-4856-b1eb-c003353b9d93" providerId="AD" clId="Web-{D605936E-F957-9854-49FA-27CB909CF1A8}" dt="2023-09-05T17:35:54.519" v="0" actId="1076"/>
      <pc:docMkLst>
        <pc:docMk/>
      </pc:docMkLst>
      <pc:sldChg chg="modSp">
        <pc:chgData name="Brock-Nguyen, Doris" userId="S::brock-nguyen_d@cde.state.co.us::8cf435d8-8fb9-4856-b1eb-c003353b9d93" providerId="AD" clId="Web-{D605936E-F957-9854-49FA-27CB909CF1A8}" dt="2023-09-05T17:35:54.519" v="0" actId="1076"/>
        <pc:sldMkLst>
          <pc:docMk/>
          <pc:sldMk cId="1949911293" sldId="3335"/>
        </pc:sldMkLst>
        <pc:spChg chg="mod">
          <ac:chgData name="Brock-Nguyen, Doris" userId="S::brock-nguyen_d@cde.state.co.us::8cf435d8-8fb9-4856-b1eb-c003353b9d93" providerId="AD" clId="Web-{D605936E-F957-9854-49FA-27CB909CF1A8}" dt="2023-09-05T17:35:54.519" v="0" actId="1076"/>
          <ac:spMkLst>
            <pc:docMk/>
            <pc:sldMk cId="1949911293" sldId="3335"/>
            <ac:spMk id="12" creationId="{2C170B48-EA99-B670-17EE-4B8F4EC02030}"/>
          </ac:spMkLst>
        </pc:spChg>
      </pc:sldChg>
    </pc:docChg>
  </pc:docChgLst>
  <pc:docChgLst>
    <pc:chgData name="Brock-Nguyen, Doris" userId="S::brock-nguyen_d@cde.state.co.us::8cf435d8-8fb9-4856-b1eb-c003353b9d93" providerId="AD" clId="Web-{498A6DBF-F626-9235-BF97-B51B9FC5EDCD}"/>
    <pc:docChg chg="addSld delSld modSld sldOrd addMainMaster">
      <pc:chgData name="Brock-Nguyen, Doris" userId="S::brock-nguyen_d@cde.state.co.us::8cf435d8-8fb9-4856-b1eb-c003353b9d93" providerId="AD" clId="Web-{498A6DBF-F626-9235-BF97-B51B9FC5EDCD}" dt="2023-08-22T20:20:00.973" v="18" actId="1076"/>
      <pc:docMkLst>
        <pc:docMk/>
      </pc:docMkLst>
      <pc:sldChg chg="ord">
        <pc:chgData name="Brock-Nguyen, Doris" userId="S::brock-nguyen_d@cde.state.co.us::8cf435d8-8fb9-4856-b1eb-c003353b9d93" providerId="AD" clId="Web-{498A6DBF-F626-9235-BF97-B51B9FC5EDCD}" dt="2023-08-22T20:11:47.786" v="13"/>
        <pc:sldMkLst>
          <pc:docMk/>
          <pc:sldMk cId="2397007400" sldId="3184"/>
        </pc:sldMkLst>
      </pc:sldChg>
      <pc:sldChg chg="ord">
        <pc:chgData name="Brock-Nguyen, Doris" userId="S::brock-nguyen_d@cde.state.co.us::8cf435d8-8fb9-4856-b1eb-c003353b9d93" providerId="AD" clId="Web-{498A6DBF-F626-9235-BF97-B51B9FC5EDCD}" dt="2023-08-22T20:12:04.568" v="14"/>
        <pc:sldMkLst>
          <pc:docMk/>
          <pc:sldMk cId="2684554609" sldId="3326"/>
        </pc:sldMkLst>
      </pc:sldChg>
      <pc:sldChg chg="mod modShow">
        <pc:chgData name="Brock-Nguyen, Doris" userId="S::brock-nguyen_d@cde.state.co.us::8cf435d8-8fb9-4856-b1eb-c003353b9d93" providerId="AD" clId="Web-{498A6DBF-F626-9235-BF97-B51B9FC5EDCD}" dt="2023-08-22T20:09:40.907" v="6"/>
        <pc:sldMkLst>
          <pc:docMk/>
          <pc:sldMk cId="814526800" sldId="3329"/>
        </pc:sldMkLst>
      </pc:sldChg>
      <pc:sldChg chg="add">
        <pc:chgData name="Brock-Nguyen, Doris" userId="S::brock-nguyen_d@cde.state.co.us::8cf435d8-8fb9-4856-b1eb-c003353b9d93" providerId="AD" clId="Web-{498A6DBF-F626-9235-BF97-B51B9FC5EDCD}" dt="2023-08-22T20:08:24.030" v="0"/>
        <pc:sldMkLst>
          <pc:docMk/>
          <pc:sldMk cId="700818600" sldId="3333"/>
        </pc:sldMkLst>
      </pc:sldChg>
      <pc:sldChg chg="modSp add">
        <pc:chgData name="Brock-Nguyen, Doris" userId="S::brock-nguyen_d@cde.state.co.us::8cf435d8-8fb9-4856-b1eb-c003353b9d93" providerId="AD" clId="Web-{498A6DBF-F626-9235-BF97-B51B9FC5EDCD}" dt="2023-08-22T20:20:00.973" v="18" actId="1076"/>
        <pc:sldMkLst>
          <pc:docMk/>
          <pc:sldMk cId="62295921" sldId="3334"/>
        </pc:sldMkLst>
        <pc:spChg chg="mod">
          <ac:chgData name="Brock-Nguyen, Doris" userId="S::brock-nguyen_d@cde.state.co.us::8cf435d8-8fb9-4856-b1eb-c003353b9d93" providerId="AD" clId="Web-{498A6DBF-F626-9235-BF97-B51B9FC5EDCD}" dt="2023-08-22T20:20:00.973" v="18" actId="1076"/>
          <ac:spMkLst>
            <pc:docMk/>
            <pc:sldMk cId="62295921" sldId="3334"/>
            <ac:spMk id="3" creationId="{00000000-0000-0000-0000-000000000000}"/>
          </ac:spMkLst>
        </pc:spChg>
      </pc:sldChg>
      <pc:sldChg chg="add">
        <pc:chgData name="Brock-Nguyen, Doris" userId="S::brock-nguyen_d@cde.state.co.us::8cf435d8-8fb9-4856-b1eb-c003353b9d93" providerId="AD" clId="Web-{498A6DBF-F626-9235-BF97-B51B9FC5EDCD}" dt="2023-08-22T20:08:55.437" v="4"/>
        <pc:sldMkLst>
          <pc:docMk/>
          <pc:sldMk cId="1949911293" sldId="3335"/>
        </pc:sldMkLst>
      </pc:sldChg>
      <pc:sldChg chg="add del">
        <pc:chgData name="Brock-Nguyen, Doris" userId="S::brock-nguyen_d@cde.state.co.us::8cf435d8-8fb9-4856-b1eb-c003353b9d93" providerId="AD" clId="Web-{498A6DBF-F626-9235-BF97-B51B9FC5EDCD}" dt="2023-08-22T20:08:50.702" v="3"/>
        <pc:sldMkLst>
          <pc:docMk/>
          <pc:sldMk cId="3827103874" sldId="3335"/>
        </pc:sldMkLst>
      </pc:sldChg>
      <pc:sldChg chg="add">
        <pc:chgData name="Brock-Nguyen, Doris" userId="S::brock-nguyen_d@cde.state.co.us::8cf435d8-8fb9-4856-b1eb-c003353b9d93" providerId="AD" clId="Web-{498A6DBF-F626-9235-BF97-B51B9FC5EDCD}" dt="2023-08-22T20:09:34.157" v="5"/>
        <pc:sldMkLst>
          <pc:docMk/>
          <pc:sldMk cId="4078338998" sldId="3337"/>
        </pc:sldMkLst>
      </pc:sldChg>
      <pc:sldChg chg="add">
        <pc:chgData name="Brock-Nguyen, Doris" userId="S::brock-nguyen_d@cde.state.co.us::8cf435d8-8fb9-4856-b1eb-c003353b9d93" providerId="AD" clId="Web-{498A6DBF-F626-9235-BF97-B51B9FC5EDCD}" dt="2023-08-22T20:10:11.845" v="9"/>
        <pc:sldMkLst>
          <pc:docMk/>
          <pc:sldMk cId="3097159541" sldId="3338"/>
        </pc:sldMkLst>
      </pc:sldChg>
      <pc:sldChg chg="add">
        <pc:chgData name="Brock-Nguyen, Doris" userId="S::brock-nguyen_d@cde.state.co.us::8cf435d8-8fb9-4856-b1eb-c003353b9d93" providerId="AD" clId="Web-{498A6DBF-F626-9235-BF97-B51B9FC5EDCD}" dt="2023-08-22T20:10:28.643" v="10"/>
        <pc:sldMkLst>
          <pc:docMk/>
          <pc:sldMk cId="2808814253" sldId="3339"/>
        </pc:sldMkLst>
      </pc:sldChg>
      <pc:sldChg chg="add">
        <pc:chgData name="Brock-Nguyen, Doris" userId="S::brock-nguyen_d@cde.state.co.us::8cf435d8-8fb9-4856-b1eb-c003353b9d93" providerId="AD" clId="Web-{498A6DBF-F626-9235-BF97-B51B9FC5EDCD}" dt="2023-08-22T20:11:01.159" v="12"/>
        <pc:sldMkLst>
          <pc:docMk/>
          <pc:sldMk cId="4144193147" sldId="3340"/>
        </pc:sldMkLst>
      </pc:sldChg>
      <pc:sldChg chg="add">
        <pc:chgData name="Brock-Nguyen, Doris" userId="S::brock-nguyen_d@cde.state.co.us::8cf435d8-8fb9-4856-b1eb-c003353b9d93" providerId="AD" clId="Web-{498A6DBF-F626-9235-BF97-B51B9FC5EDCD}" dt="2023-08-22T20:12:08.396" v="15"/>
        <pc:sldMkLst>
          <pc:docMk/>
          <pc:sldMk cId="984166928" sldId="3341"/>
        </pc:sldMkLst>
      </pc:sldChg>
      <pc:sldMasterChg chg="add addSldLayout">
        <pc:chgData name="Brock-Nguyen, Doris" userId="S::brock-nguyen_d@cde.state.co.us::8cf435d8-8fb9-4856-b1eb-c003353b9d93" providerId="AD" clId="Web-{498A6DBF-F626-9235-BF97-B51B9FC5EDCD}" dt="2023-08-22T20:08:47.390" v="2"/>
        <pc:sldMasterMkLst>
          <pc:docMk/>
          <pc:sldMasterMk cId="372379904" sldId="2147483660"/>
        </pc:sldMasterMkLst>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1880575603" sldId="2147483661"/>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454943232" sldId="2147483662"/>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3133206873" sldId="2147483664"/>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1684718814" sldId="2147483666"/>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4180389017" sldId="2147483667"/>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1722219333" sldId="2147483669"/>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3306178580" sldId="2147483670"/>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350769347" sldId="2147483671"/>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1902939265" sldId="2147483672"/>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3016886321" sldId="2147483673"/>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3097945983" sldId="2147483674"/>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1811628503" sldId="2147483675"/>
          </pc:sldLayoutMkLst>
        </pc:sldLayoutChg>
        <pc:sldLayoutChg chg="add">
          <pc:chgData name="Brock-Nguyen, Doris" userId="S::brock-nguyen_d@cde.state.co.us::8cf435d8-8fb9-4856-b1eb-c003353b9d93" providerId="AD" clId="Web-{498A6DBF-F626-9235-BF97-B51B9FC5EDCD}" dt="2023-08-22T20:08:47.390" v="2"/>
          <pc:sldLayoutMkLst>
            <pc:docMk/>
            <pc:sldMasterMk cId="372379904" sldId="2147483660"/>
            <pc:sldLayoutMk cId="109088332" sldId="2147483699"/>
          </pc:sldLayoutMkLst>
        </pc:sldLayoutChg>
      </pc:sldMasterChg>
    </pc:docChg>
  </pc:docChgLst>
  <pc:docChgLst>
    <pc:chgData clId="Web-{51B2CB21-F097-088E-961F-4D7E5CADE1F3}"/>
    <pc:docChg chg="modSld">
      <pc:chgData name="" userId="" providerId="" clId="Web-{51B2CB21-F097-088E-961F-4D7E5CADE1F3}" dt="2024-07-15T16:27:51.636" v="1" actId="20577"/>
      <pc:docMkLst>
        <pc:docMk/>
      </pc:docMkLst>
      <pc:sldChg chg="modSp">
        <pc:chgData name="" userId="" providerId="" clId="Web-{51B2CB21-F097-088E-961F-4D7E5CADE1F3}" dt="2024-07-15T16:27:51.636" v="1" actId="20577"/>
        <pc:sldMkLst>
          <pc:docMk/>
          <pc:sldMk cId="3044915438" sldId="256"/>
        </pc:sldMkLst>
        <pc:spChg chg="mod">
          <ac:chgData name="" userId="" providerId="" clId="Web-{51B2CB21-F097-088E-961F-4D7E5CADE1F3}" dt="2024-07-15T16:27:51.636" v="1" actId="20577"/>
          <ac:spMkLst>
            <pc:docMk/>
            <pc:sldMk cId="3044915438" sldId="256"/>
            <ac:spMk id="3" creationId="{DAA07C44-394F-A365-206B-43CECBBF1B4C}"/>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ncela.ed.gov/files/english_learner_toolkit/7-OELA_2017_optout_508C.pdf"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hyperlink" Target="https://ncela.ed.gov/files/english_learner_toolkit/7-OELA_2017_optout_508C.pdf"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25B3F-4172-4242-9B5B-03A52D4C78C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1FFC377-ED43-4591-922F-07DA53D8C580}">
      <dgm:prSet/>
      <dgm:spPr/>
      <dgm:t>
        <a:bodyPr/>
        <a:lstStyle/>
        <a:p>
          <a:pPr>
            <a:spcAft>
              <a:spcPts val="0"/>
            </a:spcAft>
            <a:buNone/>
          </a:pPr>
          <a:r>
            <a:rPr lang="en-US"/>
            <a:t>Every Student Succeeds Act (ESSA), §§1112(e); 3116(b)</a:t>
          </a:r>
        </a:p>
      </dgm:t>
      <dgm:extLst>
        <a:ext uri="{E40237B7-FDA0-4F09-8148-C483321AD2D9}">
          <dgm14:cNvPr xmlns:dgm14="http://schemas.microsoft.com/office/drawing/2010/diagram" id="0" name="" descr="Every Student Succeeds Act (ESSA), §§1112(e); 3116(b)-Requires recipients of Titles I and III to identify ELs and notify parents of the language instruction educational programs available to students&#10; &#10;Lau Remedies, 1975 (Case law, Civil Rights Act 1964)- Specifies approved approaches, methods, and procedures for: Identifying and evaluating national origin minority students’ English language skills.&#10;"/>
        </a:ext>
      </dgm:extLst>
    </dgm:pt>
    <dgm:pt modelId="{DE8FF6B4-1ABC-485D-B112-9FFD634EB4DE}" type="parTrans" cxnId="{2273DAA4-2DAF-4BBA-9638-59959B0B3939}">
      <dgm:prSet/>
      <dgm:spPr/>
      <dgm:t>
        <a:bodyPr/>
        <a:lstStyle/>
        <a:p>
          <a:endParaRPr lang="en-US"/>
        </a:p>
      </dgm:t>
    </dgm:pt>
    <dgm:pt modelId="{967C9B29-CC2A-43DA-9E8C-307DA3362556}" type="sibTrans" cxnId="{2273DAA4-2DAF-4BBA-9638-59959B0B3939}">
      <dgm:prSet/>
      <dgm:spPr/>
      <dgm:t>
        <a:bodyPr/>
        <a:lstStyle/>
        <a:p>
          <a:endParaRPr lang="en-US"/>
        </a:p>
      </dgm:t>
    </dgm:pt>
    <dgm:pt modelId="{EDD97806-832C-4BAD-8AD3-1DA179F79B45}">
      <dgm:prSet/>
      <dgm:spPr/>
      <dgm:t>
        <a:bodyPr/>
        <a:lstStyle/>
        <a:p>
          <a:pPr>
            <a:spcAft>
              <a:spcPts val="0"/>
            </a:spcAft>
            <a:buNone/>
          </a:pPr>
          <a:r>
            <a:rPr lang="en-US"/>
            <a:t>Lau Remedies, 1975 (Case law, Civil Rights Act 1964)</a:t>
          </a:r>
        </a:p>
      </dgm:t>
      <dgm:extLst>
        <a:ext uri="{E40237B7-FDA0-4F09-8148-C483321AD2D9}">
          <dgm14:cNvPr xmlns:dgm14="http://schemas.microsoft.com/office/drawing/2010/diagram" id="0" name="" descr="Every Student Succeeds Act (ESSA), §§1112(e); 3116(b)-Requires recipients of Titles I and III to identify ELs and notify parents of the language instruction educational programs available to students&#10; &#10;Lau Remedies, 1975 (Case law, Civil Rights Act 1964)- Specifies approved approaches, methods, and procedures for: Identifying and evaluating national origin minority students’ English language skills.&#10;"/>
        </a:ext>
      </dgm:extLst>
    </dgm:pt>
    <dgm:pt modelId="{E69296AD-3024-487A-A6C5-13FC691ACDB2}" type="parTrans" cxnId="{98DB9BE4-40EC-4532-8CA7-EB24B87A5E32}">
      <dgm:prSet/>
      <dgm:spPr/>
      <dgm:t>
        <a:bodyPr/>
        <a:lstStyle/>
        <a:p>
          <a:endParaRPr lang="en-US"/>
        </a:p>
      </dgm:t>
    </dgm:pt>
    <dgm:pt modelId="{214D20A1-C228-406B-BA79-B0EF5B380428}" type="sibTrans" cxnId="{98DB9BE4-40EC-4532-8CA7-EB24B87A5E32}">
      <dgm:prSet/>
      <dgm:spPr/>
      <dgm:t>
        <a:bodyPr/>
        <a:lstStyle/>
        <a:p>
          <a:endParaRPr lang="en-US"/>
        </a:p>
      </dgm:t>
    </dgm:pt>
    <dgm:pt modelId="{0B20B840-094C-47FE-B671-A1533F7BABBE}">
      <dgm:prSet/>
      <dgm:spPr/>
      <dgm:t>
        <a:bodyPr/>
        <a:lstStyle/>
        <a:p>
          <a:pPr>
            <a:spcAft>
              <a:spcPts val="0"/>
            </a:spcAft>
            <a:buFontTx/>
            <a:buNone/>
          </a:pPr>
          <a:r>
            <a:rPr lang="en-US" kern="1200"/>
            <a:t>Specifies approved approaches, methods, and procedures for: </a:t>
          </a:r>
          <a:r>
            <a:rPr lang="en-US" b="1" kern="1200"/>
            <a:t>Identifying and evaluating </a:t>
          </a:r>
          <a:r>
            <a:rPr lang="en-US" kern="1200"/>
            <a:t>national origin minority students’ English language skills</a:t>
          </a:r>
        </a:p>
      </dgm:t>
      <dgm:extLst>
        <a:ext uri="{E40237B7-FDA0-4F09-8148-C483321AD2D9}">
          <dgm14:cNvPr xmlns:dgm14="http://schemas.microsoft.com/office/drawing/2010/diagram" id="0" name="" descr="Every Student Succeeds Act (ESSA), §§1112(e); 3116(b)-Requires recipients of Titles I and III to identify ELs and notify parents of the language instruction educational programs available to students&#10; &#10;Lau Remedies, 1975 (Case law, Civil Rights Act 1964)- Specifies approved approaches, methods, and procedures for: Identifying and evaluating national origin minority students’ English language skills.&#10;"/>
        </a:ext>
      </dgm:extLst>
    </dgm:pt>
    <dgm:pt modelId="{7070F85F-9A0E-4734-A3A5-D3636D241895}" type="parTrans" cxnId="{B8581970-7B65-4E69-9AC6-9B07E6507730}">
      <dgm:prSet/>
      <dgm:spPr/>
      <dgm:t>
        <a:bodyPr/>
        <a:lstStyle/>
        <a:p>
          <a:endParaRPr lang="en-US"/>
        </a:p>
      </dgm:t>
    </dgm:pt>
    <dgm:pt modelId="{633D8BA4-9735-4E85-9ABF-53281803510A}" type="sibTrans" cxnId="{B8581970-7B65-4E69-9AC6-9B07E6507730}">
      <dgm:prSet/>
      <dgm:spPr/>
      <dgm:t>
        <a:bodyPr/>
        <a:lstStyle/>
        <a:p>
          <a:endParaRPr lang="en-US"/>
        </a:p>
      </dgm:t>
    </dgm:pt>
    <dgm:pt modelId="{4D1DFFD6-AB1E-4C10-AC5A-D6E5EDDE0283}">
      <dgm:prSet custT="1"/>
      <dgm:spPr/>
      <dgm:t>
        <a:bodyPr/>
        <a:lstStyle/>
        <a:p>
          <a:pPr>
            <a:spcAft>
              <a:spcPts val="0"/>
            </a:spcAft>
          </a:pPr>
          <a:r>
            <a:rPr lang="en-US" sz="2600" kern="1200"/>
            <a:t>English Language Proficiency Act, CRS 22-24-105</a:t>
          </a:r>
        </a:p>
      </dgm:t>
    </dgm:pt>
    <dgm:pt modelId="{50A0CD72-A418-4386-968A-4ED2BDD423A2}" type="parTrans" cxnId="{6E1DFB21-3B10-43BE-92BA-7454E04C365F}">
      <dgm:prSet/>
      <dgm:spPr/>
      <dgm:t>
        <a:bodyPr/>
        <a:lstStyle/>
        <a:p>
          <a:endParaRPr lang="en-US"/>
        </a:p>
      </dgm:t>
    </dgm:pt>
    <dgm:pt modelId="{21B24969-430B-453C-A940-9059028D1EE9}" type="sibTrans" cxnId="{6E1DFB21-3B10-43BE-92BA-7454E04C365F}">
      <dgm:prSet/>
      <dgm:spPr/>
      <dgm:t>
        <a:bodyPr/>
        <a:lstStyle/>
        <a:p>
          <a:endParaRPr lang="en-US"/>
        </a:p>
      </dgm:t>
    </dgm:pt>
    <dgm:pt modelId="{E9D1CD30-344A-4E28-A520-85115F2C8778}">
      <dgm:prSet/>
      <dgm:spPr/>
      <dgm:t>
        <a:bodyPr/>
        <a:lstStyle/>
        <a:p>
          <a:pPr>
            <a:buFontTx/>
            <a:buNone/>
          </a:pPr>
          <a:r>
            <a:rPr lang="en-US"/>
            <a:t>Requires districts to </a:t>
          </a:r>
          <a:r>
            <a:rPr lang="en-US" b="1"/>
            <a:t>identify</a:t>
          </a:r>
          <a:r>
            <a:rPr lang="en-US"/>
            <a:t> and </a:t>
          </a:r>
          <a:r>
            <a:rPr lang="en-US" b="1"/>
            <a:t>report </a:t>
          </a:r>
          <a:r>
            <a:rPr lang="en-US"/>
            <a:t>the number of English Learners (ELs) in the district to the Colorado Department of Education</a:t>
          </a:r>
        </a:p>
      </dgm:t>
      <dgm:extLst>
        <a:ext uri="{E40237B7-FDA0-4F09-8148-C483321AD2D9}">
          <dgm14:cNvPr xmlns:dgm14="http://schemas.microsoft.com/office/drawing/2010/diagram" id="0" name="" descr="English Language Proficiency Act, CRS 22-24-105-Requires districts to identify and report the number of English Learners (ELs) in the district to the Colorado Department of Education.&#10; &#10;Senate Bill 109, CRS 22-24-106 - One common assessment to identify EL student: W-APT/WIDA Screener, the state mandated placement assessment must be used&#10;as one indicator to determine English Language Proficiency (ELP) and if student is an English Learner (EL).&#10;"/>
        </a:ext>
      </dgm:extLst>
    </dgm:pt>
    <dgm:pt modelId="{4379C057-4A33-4B7E-BD6B-7BFC9A8ABFF8}" type="parTrans" cxnId="{D9DD17D2-5C43-4050-BC0A-C91C22771A11}">
      <dgm:prSet/>
      <dgm:spPr/>
      <dgm:t>
        <a:bodyPr/>
        <a:lstStyle/>
        <a:p>
          <a:endParaRPr lang="en-US"/>
        </a:p>
      </dgm:t>
    </dgm:pt>
    <dgm:pt modelId="{58D420D5-96C7-4C0F-B5FF-4BCD7CAF7BB8}" type="sibTrans" cxnId="{D9DD17D2-5C43-4050-BC0A-C91C22771A11}">
      <dgm:prSet/>
      <dgm:spPr/>
      <dgm:t>
        <a:bodyPr/>
        <a:lstStyle/>
        <a:p>
          <a:endParaRPr lang="en-US"/>
        </a:p>
      </dgm:t>
    </dgm:pt>
    <dgm:pt modelId="{BC1E490D-8882-45B0-8727-3DF847C75E7C}">
      <dgm:prSet/>
      <dgm:spPr/>
      <dgm:t>
        <a:bodyPr/>
        <a:lstStyle/>
        <a:p>
          <a:r>
            <a:rPr lang="en-US"/>
            <a:t>Senate Bill 109, CRS 22-24-106</a:t>
          </a:r>
        </a:p>
      </dgm:t>
      <dgm:extLst>
        <a:ext uri="{E40237B7-FDA0-4F09-8148-C483321AD2D9}">
          <dgm14:cNvPr xmlns:dgm14="http://schemas.microsoft.com/office/drawing/2010/diagram" id="0" name="" descr="English Language Proficiency Act, CRS 22-24-105-Requires districts to identify and report the number of English Learners (ELs) in the district to the Colorado Department of Education.&#10; &#10;Senate Bill 109, CRS 22-24-106 - One common assessment to identify EL student: W-APT/WIDA Screener, the state mandated placement assessment must be used&#10;as one indicator to determine English Language Proficiency (ELP) and if student is an English Learner (EL).&#10;"/>
        </a:ext>
      </dgm:extLst>
    </dgm:pt>
    <dgm:pt modelId="{01721353-A8A2-4081-890B-5B0DC71A16D5}" type="parTrans" cxnId="{2884EC64-AD15-432F-9CEE-F70E2BF0E17D}">
      <dgm:prSet/>
      <dgm:spPr/>
      <dgm:t>
        <a:bodyPr/>
        <a:lstStyle/>
        <a:p>
          <a:endParaRPr lang="en-US"/>
        </a:p>
      </dgm:t>
    </dgm:pt>
    <dgm:pt modelId="{5CB14A38-A206-4F0F-9BAF-C37850ECFB82}" type="sibTrans" cxnId="{2884EC64-AD15-432F-9CEE-F70E2BF0E17D}">
      <dgm:prSet/>
      <dgm:spPr/>
      <dgm:t>
        <a:bodyPr/>
        <a:lstStyle/>
        <a:p>
          <a:endParaRPr lang="en-US"/>
        </a:p>
      </dgm:t>
    </dgm:pt>
    <dgm:pt modelId="{B764AEC9-1E0F-4AB3-9FD6-6A09524E2EA5}">
      <dgm:prSet/>
      <dgm:spPr/>
      <dgm:t>
        <a:bodyPr/>
        <a:lstStyle/>
        <a:p>
          <a:pPr rtl="0">
            <a:buFontTx/>
            <a:buNone/>
          </a:pPr>
          <a:r>
            <a:rPr lang="en-US"/>
            <a:t>One common assessment</a:t>
          </a:r>
          <a:r>
            <a:rPr lang="en-US" b="1"/>
            <a:t> </a:t>
          </a:r>
          <a:r>
            <a:rPr lang="en-US"/>
            <a:t>to </a:t>
          </a:r>
          <a:r>
            <a:rPr lang="en-US" b="1"/>
            <a:t>identify</a:t>
          </a:r>
          <a:r>
            <a:rPr lang="en-US"/>
            <a:t> EL student</a:t>
          </a:r>
          <a:r>
            <a:rPr lang="en-US">
              <a:latin typeface="Calibri" panose="020F0502020204030204"/>
              <a:ea typeface="+mn-ea"/>
              <a:cs typeface="+mn-cs"/>
            </a:rPr>
            <a:t>: Screener for Kindergarten/WIDA Screener, the state mandated placement assessment must be used as one indicator to determine English Language Proficiency (ELP) and if student is an English Learner (EL)</a:t>
          </a:r>
          <a:endParaRPr lang="en-US"/>
        </a:p>
      </dgm:t>
      <dgm:extLst>
        <a:ext uri="{E40237B7-FDA0-4F09-8148-C483321AD2D9}">
          <dgm14:cNvPr xmlns:dgm14="http://schemas.microsoft.com/office/drawing/2010/diagram" id="0" name="" descr="English Language Proficiency Act, CRS 22-24-105-Requires districts to identify and report the number of English Learners (ELs) in the district to the Colorado Department of Education.&#10; &#10;Senate Bill 109, CRS 22-24-106 - One common assessment to identify EL student: W-APT/WIDA Screener, the state mandated placement assessment must be used&#10;as one indicator to determine English Language Proficiency (ELP) and if student is an English Learner (EL).&#10;"/>
        </a:ext>
      </dgm:extLst>
    </dgm:pt>
    <dgm:pt modelId="{9BDDD37B-B845-47DB-B546-46AFC54C1DFD}" type="parTrans" cxnId="{4522D57B-C3F4-4770-B9D5-0AEAE4F50897}">
      <dgm:prSet/>
      <dgm:spPr/>
      <dgm:t>
        <a:bodyPr/>
        <a:lstStyle/>
        <a:p>
          <a:endParaRPr lang="en-US"/>
        </a:p>
      </dgm:t>
    </dgm:pt>
    <dgm:pt modelId="{338119BE-787B-43C8-873C-BEDE5CA3FB55}" type="sibTrans" cxnId="{4522D57B-C3F4-4770-B9D5-0AEAE4F50897}">
      <dgm:prSet/>
      <dgm:spPr/>
      <dgm:t>
        <a:bodyPr/>
        <a:lstStyle/>
        <a:p>
          <a:endParaRPr lang="en-US"/>
        </a:p>
      </dgm:t>
    </dgm:pt>
    <dgm:pt modelId="{2D430577-53CE-4FE9-9B0C-EB416D0B5EB1}">
      <dgm:prSet/>
      <dgm:spPr/>
      <dgm:t>
        <a:bodyPr/>
        <a:lstStyle/>
        <a:p>
          <a:pPr>
            <a:spcAft>
              <a:spcPts val="0"/>
            </a:spcAft>
            <a:buFontTx/>
            <a:buNone/>
          </a:pPr>
          <a:r>
            <a:rPr lang="en-US"/>
            <a:t>Requires recipients of Titles I and III to </a:t>
          </a:r>
          <a:r>
            <a:rPr lang="en-US" b="1"/>
            <a:t>identify ELs and</a:t>
          </a:r>
          <a:r>
            <a:rPr lang="en-US"/>
            <a:t> </a:t>
          </a:r>
          <a:r>
            <a:rPr lang="en-US" b="1"/>
            <a:t>notify parents </a:t>
          </a:r>
          <a:r>
            <a:rPr lang="en-US"/>
            <a:t>of the language instruction educational programs available to students</a:t>
          </a:r>
        </a:p>
      </dgm:t>
      <dgm:extLst>
        <a:ext uri="{E40237B7-FDA0-4F09-8148-C483321AD2D9}">
          <dgm14:cNvPr xmlns:dgm14="http://schemas.microsoft.com/office/drawing/2010/diagram" id="0" name="" descr="Every Student Succeeds Act (ESSA), §§1112(e); 3116(b)-Requires recipients of Titles I and III to identify ELs and notify parents of the language instruction educational programs available to students&#10; &#10;Lau Remedies, 1975 (Case law, Civil Rights Act 1964)- Specifies approved approaches, methods, and procedures for: Identifying and evaluating national origin minority students’ English language skills.&#10;"/>
        </a:ext>
      </dgm:extLst>
    </dgm:pt>
    <dgm:pt modelId="{91638425-E9A1-4208-AF03-627F6C14D425}" type="parTrans" cxnId="{CD1252A3-08CE-40B1-AB3C-CC048EE02A7E}">
      <dgm:prSet/>
      <dgm:spPr/>
      <dgm:t>
        <a:bodyPr/>
        <a:lstStyle/>
        <a:p>
          <a:endParaRPr lang="en-US"/>
        </a:p>
      </dgm:t>
    </dgm:pt>
    <dgm:pt modelId="{77F4353B-8537-48CE-8AC7-020FA068AF7B}" type="sibTrans" cxnId="{CD1252A3-08CE-40B1-AB3C-CC048EE02A7E}">
      <dgm:prSet/>
      <dgm:spPr/>
      <dgm:t>
        <a:bodyPr/>
        <a:lstStyle/>
        <a:p>
          <a:endParaRPr lang="en-US"/>
        </a:p>
      </dgm:t>
    </dgm:pt>
    <dgm:pt modelId="{1BD25DE7-889B-43DD-91BC-021E953B73F9}" type="pres">
      <dgm:prSet presAssocID="{8D925B3F-4172-4242-9B5B-03A52D4C78C1}" presName="linear" presStyleCnt="0">
        <dgm:presLayoutVars>
          <dgm:animLvl val="lvl"/>
          <dgm:resizeHandles val="exact"/>
        </dgm:presLayoutVars>
      </dgm:prSet>
      <dgm:spPr/>
    </dgm:pt>
    <dgm:pt modelId="{620F69C1-D397-47E5-B714-BB20FCFD62AF}" type="pres">
      <dgm:prSet presAssocID="{71FFC377-ED43-4591-922F-07DA53D8C580}" presName="parentText" presStyleLbl="node1" presStyleIdx="0" presStyleCnt="4">
        <dgm:presLayoutVars>
          <dgm:chMax val="0"/>
          <dgm:bulletEnabled val="1"/>
        </dgm:presLayoutVars>
      </dgm:prSet>
      <dgm:spPr/>
    </dgm:pt>
    <dgm:pt modelId="{47312887-09F7-486A-877A-31EC193A8949}" type="pres">
      <dgm:prSet presAssocID="{71FFC377-ED43-4591-922F-07DA53D8C580}" presName="childText" presStyleLbl="revTx" presStyleIdx="0" presStyleCnt="4">
        <dgm:presLayoutVars>
          <dgm:bulletEnabled val="1"/>
        </dgm:presLayoutVars>
      </dgm:prSet>
      <dgm:spPr/>
    </dgm:pt>
    <dgm:pt modelId="{F144849C-8AD7-41EF-AB18-9824EFD3520A}" type="pres">
      <dgm:prSet presAssocID="{EDD97806-832C-4BAD-8AD3-1DA179F79B45}" presName="parentText" presStyleLbl="node1" presStyleIdx="1" presStyleCnt="4">
        <dgm:presLayoutVars>
          <dgm:chMax val="0"/>
          <dgm:bulletEnabled val="1"/>
        </dgm:presLayoutVars>
      </dgm:prSet>
      <dgm:spPr/>
    </dgm:pt>
    <dgm:pt modelId="{B13952C1-A356-46DE-A8A6-DBE89D3FEF30}" type="pres">
      <dgm:prSet presAssocID="{EDD97806-832C-4BAD-8AD3-1DA179F79B45}" presName="childText" presStyleLbl="revTx" presStyleIdx="1" presStyleCnt="4">
        <dgm:presLayoutVars>
          <dgm:bulletEnabled val="1"/>
        </dgm:presLayoutVars>
      </dgm:prSet>
      <dgm:spPr/>
    </dgm:pt>
    <dgm:pt modelId="{1458F0DC-CFEA-4DAD-A279-28C7D9E4CFF7}" type="pres">
      <dgm:prSet presAssocID="{4D1DFFD6-AB1E-4C10-AC5A-D6E5EDDE0283}" presName="parentText" presStyleLbl="node1" presStyleIdx="2" presStyleCnt="4">
        <dgm:presLayoutVars>
          <dgm:chMax val="0"/>
          <dgm:bulletEnabled val="1"/>
        </dgm:presLayoutVars>
      </dgm:prSet>
      <dgm:spPr/>
    </dgm:pt>
    <dgm:pt modelId="{E24D998E-C731-4B5F-A6FC-C967EC423020}" type="pres">
      <dgm:prSet presAssocID="{4D1DFFD6-AB1E-4C10-AC5A-D6E5EDDE0283}" presName="childText" presStyleLbl="revTx" presStyleIdx="2" presStyleCnt="4">
        <dgm:presLayoutVars>
          <dgm:bulletEnabled val="1"/>
        </dgm:presLayoutVars>
      </dgm:prSet>
      <dgm:spPr/>
    </dgm:pt>
    <dgm:pt modelId="{B7B1BE8D-7DCF-4825-8A95-3A23025F3FBC}" type="pres">
      <dgm:prSet presAssocID="{BC1E490D-8882-45B0-8727-3DF847C75E7C}" presName="parentText" presStyleLbl="node1" presStyleIdx="3" presStyleCnt="4">
        <dgm:presLayoutVars>
          <dgm:chMax val="0"/>
          <dgm:bulletEnabled val="1"/>
        </dgm:presLayoutVars>
      </dgm:prSet>
      <dgm:spPr/>
    </dgm:pt>
    <dgm:pt modelId="{039158CB-2C5E-4262-8AB0-6BBFFCC6224A}" type="pres">
      <dgm:prSet presAssocID="{BC1E490D-8882-45B0-8727-3DF847C75E7C}" presName="childText" presStyleLbl="revTx" presStyleIdx="3" presStyleCnt="4">
        <dgm:presLayoutVars>
          <dgm:bulletEnabled val="1"/>
        </dgm:presLayoutVars>
      </dgm:prSet>
      <dgm:spPr/>
    </dgm:pt>
  </dgm:ptLst>
  <dgm:cxnLst>
    <dgm:cxn modelId="{6E1DFB21-3B10-43BE-92BA-7454E04C365F}" srcId="{8D925B3F-4172-4242-9B5B-03A52D4C78C1}" destId="{4D1DFFD6-AB1E-4C10-AC5A-D6E5EDDE0283}" srcOrd="2" destOrd="0" parTransId="{50A0CD72-A418-4386-968A-4ED2BDD423A2}" sibTransId="{21B24969-430B-453C-A940-9059028D1EE9}"/>
    <dgm:cxn modelId="{A9329324-1380-4F75-A5A9-1B76FACB7EED}" type="presOf" srcId="{EDD97806-832C-4BAD-8AD3-1DA179F79B45}" destId="{F144849C-8AD7-41EF-AB18-9824EFD3520A}" srcOrd="0" destOrd="0" presId="urn:microsoft.com/office/officeart/2005/8/layout/vList2"/>
    <dgm:cxn modelId="{2884EC64-AD15-432F-9CEE-F70E2BF0E17D}" srcId="{8D925B3F-4172-4242-9B5B-03A52D4C78C1}" destId="{BC1E490D-8882-45B0-8727-3DF847C75E7C}" srcOrd="3" destOrd="0" parTransId="{01721353-A8A2-4081-890B-5B0DC71A16D5}" sibTransId="{5CB14A38-A206-4F0F-9BAF-C37850ECFB82}"/>
    <dgm:cxn modelId="{6BDEDA67-961E-4DC3-85A3-F29D9056254D}" type="presOf" srcId="{8D925B3F-4172-4242-9B5B-03A52D4C78C1}" destId="{1BD25DE7-889B-43DD-91BC-021E953B73F9}" srcOrd="0" destOrd="0" presId="urn:microsoft.com/office/officeart/2005/8/layout/vList2"/>
    <dgm:cxn modelId="{B8581970-7B65-4E69-9AC6-9B07E6507730}" srcId="{EDD97806-832C-4BAD-8AD3-1DA179F79B45}" destId="{0B20B840-094C-47FE-B671-A1533F7BABBE}" srcOrd="0" destOrd="0" parTransId="{7070F85F-9A0E-4734-A3A5-D3636D241895}" sibTransId="{633D8BA4-9735-4E85-9ABF-53281803510A}"/>
    <dgm:cxn modelId="{4522D57B-C3F4-4770-B9D5-0AEAE4F50897}" srcId="{BC1E490D-8882-45B0-8727-3DF847C75E7C}" destId="{B764AEC9-1E0F-4AB3-9FD6-6A09524E2EA5}" srcOrd="0" destOrd="0" parTransId="{9BDDD37B-B845-47DB-B546-46AFC54C1DFD}" sibTransId="{338119BE-787B-43C8-873C-BEDE5CA3FB55}"/>
    <dgm:cxn modelId="{41496796-F9E6-4427-9ADD-D9AD10740818}" type="presOf" srcId="{BC1E490D-8882-45B0-8727-3DF847C75E7C}" destId="{B7B1BE8D-7DCF-4825-8A95-3A23025F3FBC}" srcOrd="0" destOrd="0" presId="urn:microsoft.com/office/officeart/2005/8/layout/vList2"/>
    <dgm:cxn modelId="{CD1252A3-08CE-40B1-AB3C-CC048EE02A7E}" srcId="{71FFC377-ED43-4591-922F-07DA53D8C580}" destId="{2D430577-53CE-4FE9-9B0C-EB416D0B5EB1}" srcOrd="0" destOrd="0" parTransId="{91638425-E9A1-4208-AF03-627F6C14D425}" sibTransId="{77F4353B-8537-48CE-8AC7-020FA068AF7B}"/>
    <dgm:cxn modelId="{2273DAA4-2DAF-4BBA-9638-59959B0B3939}" srcId="{8D925B3F-4172-4242-9B5B-03A52D4C78C1}" destId="{71FFC377-ED43-4591-922F-07DA53D8C580}" srcOrd="0" destOrd="0" parTransId="{DE8FF6B4-1ABC-485D-B112-9FFD634EB4DE}" sibTransId="{967C9B29-CC2A-43DA-9E8C-307DA3362556}"/>
    <dgm:cxn modelId="{8072BFAB-71E7-4D2F-A59C-911F1CBF51DC}" type="presOf" srcId="{B764AEC9-1E0F-4AB3-9FD6-6A09524E2EA5}" destId="{039158CB-2C5E-4262-8AB0-6BBFFCC6224A}" srcOrd="0" destOrd="0" presId="urn:microsoft.com/office/officeart/2005/8/layout/vList2"/>
    <dgm:cxn modelId="{C77707AF-445D-43E2-8714-1CDE5EFFDB34}" type="presOf" srcId="{4D1DFFD6-AB1E-4C10-AC5A-D6E5EDDE0283}" destId="{1458F0DC-CFEA-4DAD-A279-28C7D9E4CFF7}" srcOrd="0" destOrd="0" presId="urn:microsoft.com/office/officeart/2005/8/layout/vList2"/>
    <dgm:cxn modelId="{D9DD17D2-5C43-4050-BC0A-C91C22771A11}" srcId="{4D1DFFD6-AB1E-4C10-AC5A-D6E5EDDE0283}" destId="{E9D1CD30-344A-4E28-A520-85115F2C8778}" srcOrd="0" destOrd="0" parTransId="{4379C057-4A33-4B7E-BD6B-7BFC9A8ABFF8}" sibTransId="{58D420D5-96C7-4C0F-B5FF-4BCD7CAF7BB8}"/>
    <dgm:cxn modelId="{98DB9BE4-40EC-4532-8CA7-EB24B87A5E32}" srcId="{8D925B3F-4172-4242-9B5B-03A52D4C78C1}" destId="{EDD97806-832C-4BAD-8AD3-1DA179F79B45}" srcOrd="1" destOrd="0" parTransId="{E69296AD-3024-487A-A6C5-13FC691ACDB2}" sibTransId="{214D20A1-C228-406B-BA79-B0EF5B380428}"/>
    <dgm:cxn modelId="{4CD6EFE9-1FCB-4464-AB3F-D2775FD68609}" type="presOf" srcId="{0B20B840-094C-47FE-B671-A1533F7BABBE}" destId="{B13952C1-A356-46DE-A8A6-DBE89D3FEF30}" srcOrd="0" destOrd="0" presId="urn:microsoft.com/office/officeart/2005/8/layout/vList2"/>
    <dgm:cxn modelId="{B21410EB-D846-4603-8D25-7DEA3B640BC3}" type="presOf" srcId="{E9D1CD30-344A-4E28-A520-85115F2C8778}" destId="{E24D998E-C731-4B5F-A6FC-C967EC423020}" srcOrd="0" destOrd="0" presId="urn:microsoft.com/office/officeart/2005/8/layout/vList2"/>
    <dgm:cxn modelId="{3B2445F1-BFCF-48DB-B38A-7E3CC7EDA419}" type="presOf" srcId="{71FFC377-ED43-4591-922F-07DA53D8C580}" destId="{620F69C1-D397-47E5-B714-BB20FCFD62AF}" srcOrd="0" destOrd="0" presId="urn:microsoft.com/office/officeart/2005/8/layout/vList2"/>
    <dgm:cxn modelId="{63B438FD-EF41-4A68-81AB-EDD5B72DCC73}" type="presOf" srcId="{2D430577-53CE-4FE9-9B0C-EB416D0B5EB1}" destId="{47312887-09F7-486A-877A-31EC193A8949}" srcOrd="0" destOrd="0" presId="urn:microsoft.com/office/officeart/2005/8/layout/vList2"/>
    <dgm:cxn modelId="{B1900CC1-3697-4562-89D9-E8FC006A76B4}" type="presParOf" srcId="{1BD25DE7-889B-43DD-91BC-021E953B73F9}" destId="{620F69C1-D397-47E5-B714-BB20FCFD62AF}" srcOrd="0" destOrd="0" presId="urn:microsoft.com/office/officeart/2005/8/layout/vList2"/>
    <dgm:cxn modelId="{348C298D-DC25-4D78-A405-D11FCC586005}" type="presParOf" srcId="{1BD25DE7-889B-43DD-91BC-021E953B73F9}" destId="{47312887-09F7-486A-877A-31EC193A8949}" srcOrd="1" destOrd="0" presId="urn:microsoft.com/office/officeart/2005/8/layout/vList2"/>
    <dgm:cxn modelId="{6A516B86-76D4-4696-A975-1BDF3D318FDF}" type="presParOf" srcId="{1BD25DE7-889B-43DD-91BC-021E953B73F9}" destId="{F144849C-8AD7-41EF-AB18-9824EFD3520A}" srcOrd="2" destOrd="0" presId="urn:microsoft.com/office/officeart/2005/8/layout/vList2"/>
    <dgm:cxn modelId="{16317B74-B3BF-4230-8BAB-108885B31758}" type="presParOf" srcId="{1BD25DE7-889B-43DD-91BC-021E953B73F9}" destId="{B13952C1-A356-46DE-A8A6-DBE89D3FEF30}" srcOrd="3" destOrd="0" presId="urn:microsoft.com/office/officeart/2005/8/layout/vList2"/>
    <dgm:cxn modelId="{1BEFE3BB-84D8-4D45-9624-544914F8AB97}" type="presParOf" srcId="{1BD25DE7-889B-43DD-91BC-021E953B73F9}" destId="{1458F0DC-CFEA-4DAD-A279-28C7D9E4CFF7}" srcOrd="4" destOrd="0" presId="urn:microsoft.com/office/officeart/2005/8/layout/vList2"/>
    <dgm:cxn modelId="{D16BA4AE-300B-49F2-93A2-78A53ED222F0}" type="presParOf" srcId="{1BD25DE7-889B-43DD-91BC-021E953B73F9}" destId="{E24D998E-C731-4B5F-A6FC-C967EC423020}" srcOrd="5" destOrd="0" presId="urn:microsoft.com/office/officeart/2005/8/layout/vList2"/>
    <dgm:cxn modelId="{44250405-914B-4D78-BF7B-91A2C01B7EDD}" type="presParOf" srcId="{1BD25DE7-889B-43DD-91BC-021E953B73F9}" destId="{B7B1BE8D-7DCF-4825-8A95-3A23025F3FBC}" srcOrd="6" destOrd="0" presId="urn:microsoft.com/office/officeart/2005/8/layout/vList2"/>
    <dgm:cxn modelId="{8BA99BA9-CBD9-4AE3-A73F-0DF6B5C2C6D4}" type="presParOf" srcId="{1BD25DE7-889B-43DD-91BC-021E953B73F9}" destId="{039158CB-2C5E-4262-8AB0-6BBFFCC6224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74B22B-A907-452E-B5D3-69407A8E7D03}"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230C6A05-2771-4DD2-BF97-8D122C1D67C7}">
      <dgm:prSet custT="1"/>
      <dgm:spPr/>
      <dgm:t>
        <a:bodyPr/>
        <a:lstStyle/>
        <a:p>
          <a:pPr rtl="0"/>
          <a:r>
            <a:rPr lang="en-US" sz="1800"/>
            <a:t>Parents have the legal right to </a:t>
          </a:r>
          <a:r>
            <a:rPr lang="en-US" sz="1800">
              <a:hlinkClick xmlns:r="http://schemas.openxmlformats.org/officeDocument/2006/relationships" r:id="rId1"/>
            </a:rPr>
            <a:t>Opt-Out students </a:t>
          </a:r>
          <a:r>
            <a:rPr lang="en-US" sz="1800"/>
            <a:t>from ELD services and instruction. Parents cannot opt-out of EL designation</a:t>
          </a:r>
          <a:r>
            <a:rPr lang="en-US" sz="1800">
              <a:latin typeface="Calibri Light" panose="020F0302020204030204"/>
            </a:rPr>
            <a:t>, </a:t>
          </a:r>
          <a:r>
            <a:rPr lang="en-US" sz="1800"/>
            <a:t>or the annual summative English Language Proficiency (ELP) assessment designed for students with a language proficiency designation of NEP or LEP</a:t>
          </a:r>
        </a:p>
      </dgm:t>
    </dgm:pt>
    <dgm:pt modelId="{6D9D9EFE-F905-4E60-9822-A01B3A0C7D11}" type="parTrans" cxnId="{0FC4C378-14CC-4ABE-A16B-E24B184762D9}">
      <dgm:prSet/>
      <dgm:spPr/>
      <dgm:t>
        <a:bodyPr/>
        <a:lstStyle/>
        <a:p>
          <a:endParaRPr lang="en-US" sz="1800"/>
        </a:p>
      </dgm:t>
    </dgm:pt>
    <dgm:pt modelId="{10B1C6DF-FA7A-4191-91E2-3EA5907A6B21}" type="sibTrans" cxnId="{0FC4C378-14CC-4ABE-A16B-E24B184762D9}">
      <dgm:prSet/>
      <dgm:spPr/>
      <dgm:t>
        <a:bodyPr/>
        <a:lstStyle/>
        <a:p>
          <a:endParaRPr lang="en-US" sz="1800"/>
        </a:p>
      </dgm:t>
    </dgm:pt>
    <dgm:pt modelId="{D7F6640A-3B2A-49C8-B748-F23B760A4B01}">
      <dgm:prSet custT="1"/>
      <dgm:spPr/>
      <dgm:t>
        <a:bodyPr/>
        <a:lstStyle/>
        <a:p>
          <a:pPr rtl="0">
            <a:spcAft>
              <a:spcPts val="0"/>
            </a:spcAft>
          </a:pPr>
          <a:r>
            <a:rPr lang="en-US" sz="1800">
              <a:latin typeface="+mn-lt"/>
            </a:rPr>
            <a:t>Requirement to monitor ELP and academic progress of students who Opt-Out of EL programs and services.  Obligation to provide meaningful access to the general curriculum to meet the language and academic needs of identified ELs</a:t>
          </a:r>
        </a:p>
      </dgm:t>
    </dgm:pt>
    <dgm:pt modelId="{2368C8C3-A616-4B6F-B9B6-0AEC492CA8DA}" type="parTrans" cxnId="{A40E7872-C997-401E-999A-5B09668141DC}">
      <dgm:prSet/>
      <dgm:spPr/>
      <dgm:t>
        <a:bodyPr/>
        <a:lstStyle/>
        <a:p>
          <a:endParaRPr lang="en-US" sz="1800"/>
        </a:p>
      </dgm:t>
    </dgm:pt>
    <dgm:pt modelId="{E0E75F0C-674C-4DB5-9CAD-0432DCB082A3}" type="sibTrans" cxnId="{A40E7872-C997-401E-999A-5B09668141DC}">
      <dgm:prSet/>
      <dgm:spPr/>
      <dgm:t>
        <a:bodyPr/>
        <a:lstStyle/>
        <a:p>
          <a:endParaRPr lang="en-US" sz="1800"/>
        </a:p>
      </dgm:t>
    </dgm:pt>
    <dgm:pt modelId="{0E24EE06-6854-4F9B-A529-ECCB9D10D713}">
      <dgm:prSet custT="1"/>
      <dgm:spPr/>
      <dgm:t>
        <a:bodyPr/>
        <a:lstStyle/>
        <a:p>
          <a:r>
            <a:rPr lang="en-US" sz="1800"/>
            <a:t>Opt-Out of ELD student retains coding in local &amp; state data (Language Background not ‘ENG’, Language Proficiency = NEP/LEP, Language Instruction = 98)</a:t>
          </a:r>
        </a:p>
      </dgm:t>
    </dgm:pt>
    <dgm:pt modelId="{3A66D70D-C95A-45F9-9508-766210690CF7}" type="parTrans" cxnId="{728A215D-3DD8-408C-AE3E-D6F81F424AF1}">
      <dgm:prSet/>
      <dgm:spPr/>
      <dgm:t>
        <a:bodyPr/>
        <a:lstStyle/>
        <a:p>
          <a:endParaRPr lang="en-US" sz="1800"/>
        </a:p>
      </dgm:t>
    </dgm:pt>
    <dgm:pt modelId="{38709273-C962-4147-B2A0-2AD491321817}" type="sibTrans" cxnId="{728A215D-3DD8-408C-AE3E-D6F81F424AF1}">
      <dgm:prSet/>
      <dgm:spPr/>
      <dgm:t>
        <a:bodyPr/>
        <a:lstStyle/>
        <a:p>
          <a:endParaRPr lang="en-US" sz="1800"/>
        </a:p>
      </dgm:t>
    </dgm:pt>
    <dgm:pt modelId="{05919E1E-9533-4CA8-B0E2-370B4F34CF03}">
      <dgm:prSet custT="1"/>
      <dgm:spPr/>
      <dgm:t>
        <a:bodyPr/>
        <a:lstStyle/>
        <a:p>
          <a:r>
            <a:rPr lang="en-US" sz="1800"/>
            <a:t>All Opt-Out students (NEP/LEP) take annual ELP assessments (WIDA ACCESS) until they achieve proficiency in reading, writing, listening, and speaking and evaluated for Redesignation</a:t>
          </a:r>
        </a:p>
      </dgm:t>
    </dgm:pt>
    <dgm:pt modelId="{77495D6B-85CE-4F0F-BF3D-9F7D2F087974}" type="parTrans" cxnId="{3A9728F2-4D22-42E1-B41F-BA85EE184F89}">
      <dgm:prSet/>
      <dgm:spPr/>
      <dgm:t>
        <a:bodyPr/>
        <a:lstStyle/>
        <a:p>
          <a:endParaRPr lang="en-US" sz="1800"/>
        </a:p>
      </dgm:t>
    </dgm:pt>
    <dgm:pt modelId="{80251561-3E83-428E-A194-A980DA8A8B80}" type="sibTrans" cxnId="{3A9728F2-4D22-42E1-B41F-BA85EE184F89}">
      <dgm:prSet/>
      <dgm:spPr/>
      <dgm:t>
        <a:bodyPr/>
        <a:lstStyle/>
        <a:p>
          <a:endParaRPr lang="en-US" sz="1800"/>
        </a:p>
      </dgm:t>
    </dgm:pt>
    <dgm:pt modelId="{82241A2E-A9C2-4814-AB20-C5A2B0D07281}">
      <dgm:prSet phldr="0" custT="1"/>
      <dgm:spPr/>
      <dgm:t>
        <a:bodyPr/>
        <a:lstStyle/>
        <a:p>
          <a:r>
            <a:rPr lang="en-US" sz="1800">
              <a:latin typeface="+mn-lt"/>
            </a:rPr>
            <a:t>When Opt-Out student does not demonstrate appropriate growth in ELP or maintain appropriate academic levels, district must inform the parents in a language they understand and re-offer LIEP annually</a:t>
          </a:r>
        </a:p>
      </dgm:t>
    </dgm:pt>
    <dgm:pt modelId="{21155800-9A9A-4CF0-8A4A-EEB621954755}" type="parTrans" cxnId="{EAC14B99-21CC-41E9-8A6E-4406FC5D7EC1}">
      <dgm:prSet/>
      <dgm:spPr/>
      <dgm:t>
        <a:bodyPr/>
        <a:lstStyle/>
        <a:p>
          <a:endParaRPr lang="en-US"/>
        </a:p>
      </dgm:t>
    </dgm:pt>
    <dgm:pt modelId="{6D9431F0-6F56-4B08-ACD1-A5590FA21716}" type="sibTrans" cxnId="{EAC14B99-21CC-41E9-8A6E-4406FC5D7EC1}">
      <dgm:prSet/>
      <dgm:spPr/>
      <dgm:t>
        <a:bodyPr/>
        <a:lstStyle/>
        <a:p>
          <a:endParaRPr lang="en-US"/>
        </a:p>
      </dgm:t>
    </dgm:pt>
    <dgm:pt modelId="{C4873C41-CC13-4019-9AE3-B30E85962D63}">
      <dgm:prSet custT="1"/>
      <dgm:spPr/>
      <dgm:t>
        <a:bodyPr/>
        <a:lstStyle/>
        <a:p>
          <a:pPr rtl="0"/>
          <a:r>
            <a:rPr lang="en-US" sz="1800">
              <a:latin typeface="+mn-lt"/>
            </a:rPr>
            <a:t>Parent Opt-Out signature is required and secure related documentation at the district. Communicate with parents in a meaningful way, in a language parents can understand and provide free translation services when necessary</a:t>
          </a:r>
          <a:endParaRPr lang="en-US" sz="1800"/>
        </a:p>
      </dgm:t>
    </dgm:pt>
    <dgm:pt modelId="{87235AEA-2CCC-4524-9DED-D5F36082C915}" type="parTrans" cxnId="{4B7665A0-6935-434C-86B6-91BC3BC53749}">
      <dgm:prSet/>
      <dgm:spPr/>
      <dgm:t>
        <a:bodyPr/>
        <a:lstStyle/>
        <a:p>
          <a:endParaRPr lang="en-US"/>
        </a:p>
      </dgm:t>
    </dgm:pt>
    <dgm:pt modelId="{E0BF7488-07AE-42D1-91DE-570B2DE44A1F}" type="sibTrans" cxnId="{4B7665A0-6935-434C-86B6-91BC3BC53749}">
      <dgm:prSet/>
      <dgm:spPr/>
      <dgm:t>
        <a:bodyPr/>
        <a:lstStyle/>
        <a:p>
          <a:endParaRPr lang="en-US"/>
        </a:p>
      </dgm:t>
    </dgm:pt>
    <dgm:pt modelId="{74C7CA6B-87A6-4B56-86B3-345B87811B31}" type="pres">
      <dgm:prSet presAssocID="{3B74B22B-A907-452E-B5D3-69407A8E7D03}" presName="linear" presStyleCnt="0">
        <dgm:presLayoutVars>
          <dgm:animLvl val="lvl"/>
          <dgm:resizeHandles val="exact"/>
        </dgm:presLayoutVars>
      </dgm:prSet>
      <dgm:spPr/>
    </dgm:pt>
    <dgm:pt modelId="{E585F627-51C3-4495-8BA8-0073C6923C27}" type="pres">
      <dgm:prSet presAssocID="{230C6A05-2771-4DD2-BF97-8D122C1D67C7}" presName="parentText" presStyleLbl="node1" presStyleIdx="0" presStyleCnt="6">
        <dgm:presLayoutVars>
          <dgm:chMax val="0"/>
          <dgm:bulletEnabled val="1"/>
        </dgm:presLayoutVars>
      </dgm:prSet>
      <dgm:spPr/>
    </dgm:pt>
    <dgm:pt modelId="{47CCCC82-4BE6-47BD-9633-87F6DF26E54F}" type="pres">
      <dgm:prSet presAssocID="{10B1C6DF-FA7A-4191-91E2-3EA5907A6B21}" presName="spacer" presStyleCnt="0"/>
      <dgm:spPr/>
    </dgm:pt>
    <dgm:pt modelId="{4E4CAFE0-8DAE-4944-8571-C5AF3542BE21}" type="pres">
      <dgm:prSet presAssocID="{C4873C41-CC13-4019-9AE3-B30E85962D63}" presName="parentText" presStyleLbl="node1" presStyleIdx="1" presStyleCnt="6">
        <dgm:presLayoutVars>
          <dgm:chMax val="0"/>
          <dgm:bulletEnabled val="1"/>
        </dgm:presLayoutVars>
      </dgm:prSet>
      <dgm:spPr/>
    </dgm:pt>
    <dgm:pt modelId="{741B4B53-3EF1-4808-8899-64DA247D2F86}" type="pres">
      <dgm:prSet presAssocID="{E0BF7488-07AE-42D1-91DE-570B2DE44A1F}" presName="spacer" presStyleCnt="0"/>
      <dgm:spPr/>
    </dgm:pt>
    <dgm:pt modelId="{DA7A8006-41AA-4566-BC7F-F346861DE34C}" type="pres">
      <dgm:prSet presAssocID="{D7F6640A-3B2A-49C8-B748-F23B760A4B01}" presName="parentText" presStyleLbl="node1" presStyleIdx="2" presStyleCnt="6">
        <dgm:presLayoutVars>
          <dgm:chMax val="0"/>
          <dgm:bulletEnabled val="1"/>
        </dgm:presLayoutVars>
      </dgm:prSet>
      <dgm:spPr/>
    </dgm:pt>
    <dgm:pt modelId="{A9759041-8085-4A3F-9F20-6F58B83ECCF6}" type="pres">
      <dgm:prSet presAssocID="{E0E75F0C-674C-4DB5-9CAD-0432DCB082A3}" presName="spacer" presStyleCnt="0"/>
      <dgm:spPr/>
    </dgm:pt>
    <dgm:pt modelId="{2EE79AEA-695A-441D-9A24-22B00597EB24}" type="pres">
      <dgm:prSet presAssocID="{82241A2E-A9C2-4814-AB20-C5A2B0D07281}" presName="parentText" presStyleLbl="node1" presStyleIdx="3" presStyleCnt="6">
        <dgm:presLayoutVars>
          <dgm:chMax val="0"/>
          <dgm:bulletEnabled val="1"/>
        </dgm:presLayoutVars>
      </dgm:prSet>
      <dgm:spPr/>
    </dgm:pt>
    <dgm:pt modelId="{6C3718CF-A03D-4916-A56C-E85AA9FE4FB3}" type="pres">
      <dgm:prSet presAssocID="{6D9431F0-6F56-4B08-ACD1-A5590FA21716}" presName="spacer" presStyleCnt="0"/>
      <dgm:spPr/>
    </dgm:pt>
    <dgm:pt modelId="{A5139A55-A404-4549-846F-F232808B191A}" type="pres">
      <dgm:prSet presAssocID="{0E24EE06-6854-4F9B-A529-ECCB9D10D713}" presName="parentText" presStyleLbl="node1" presStyleIdx="4" presStyleCnt="6">
        <dgm:presLayoutVars>
          <dgm:chMax val="0"/>
          <dgm:bulletEnabled val="1"/>
        </dgm:presLayoutVars>
      </dgm:prSet>
      <dgm:spPr/>
    </dgm:pt>
    <dgm:pt modelId="{4B4D21F9-1348-45C2-A689-CDC752C1B14D}" type="pres">
      <dgm:prSet presAssocID="{38709273-C962-4147-B2A0-2AD491321817}" presName="spacer" presStyleCnt="0"/>
      <dgm:spPr/>
    </dgm:pt>
    <dgm:pt modelId="{E1AEFB00-A836-4792-B6BB-8E8499674063}" type="pres">
      <dgm:prSet presAssocID="{05919E1E-9533-4CA8-B0E2-370B4F34CF03}" presName="parentText" presStyleLbl="node1" presStyleIdx="5" presStyleCnt="6">
        <dgm:presLayoutVars>
          <dgm:chMax val="0"/>
          <dgm:bulletEnabled val="1"/>
        </dgm:presLayoutVars>
      </dgm:prSet>
      <dgm:spPr/>
    </dgm:pt>
  </dgm:ptLst>
  <dgm:cxnLst>
    <dgm:cxn modelId="{AFD0930F-2D65-44C5-8E6A-E05B479D49D7}" type="presOf" srcId="{05919E1E-9533-4CA8-B0E2-370B4F34CF03}" destId="{E1AEFB00-A836-4792-B6BB-8E8499674063}" srcOrd="0" destOrd="0" presId="urn:microsoft.com/office/officeart/2005/8/layout/vList2"/>
    <dgm:cxn modelId="{728A215D-3DD8-408C-AE3E-D6F81F424AF1}" srcId="{3B74B22B-A907-452E-B5D3-69407A8E7D03}" destId="{0E24EE06-6854-4F9B-A529-ECCB9D10D713}" srcOrd="4" destOrd="0" parTransId="{3A66D70D-C95A-45F9-9508-766210690CF7}" sibTransId="{38709273-C962-4147-B2A0-2AD491321817}"/>
    <dgm:cxn modelId="{932E6852-FBFA-4FCE-8BDD-22A5F5BA371C}" type="presOf" srcId="{C4873C41-CC13-4019-9AE3-B30E85962D63}" destId="{4E4CAFE0-8DAE-4944-8571-C5AF3542BE21}" srcOrd="0" destOrd="0" presId="urn:microsoft.com/office/officeart/2005/8/layout/vList2"/>
    <dgm:cxn modelId="{A40E7872-C997-401E-999A-5B09668141DC}" srcId="{3B74B22B-A907-452E-B5D3-69407A8E7D03}" destId="{D7F6640A-3B2A-49C8-B748-F23B760A4B01}" srcOrd="2" destOrd="0" parTransId="{2368C8C3-A616-4B6F-B9B6-0AEC492CA8DA}" sibTransId="{E0E75F0C-674C-4DB5-9CAD-0432DCB082A3}"/>
    <dgm:cxn modelId="{0FC4C378-14CC-4ABE-A16B-E24B184762D9}" srcId="{3B74B22B-A907-452E-B5D3-69407A8E7D03}" destId="{230C6A05-2771-4DD2-BF97-8D122C1D67C7}" srcOrd="0" destOrd="0" parTransId="{6D9D9EFE-F905-4E60-9822-A01B3A0C7D11}" sibTransId="{10B1C6DF-FA7A-4191-91E2-3EA5907A6B21}"/>
    <dgm:cxn modelId="{D600A193-A6F1-4268-BC85-28268BFFB007}" type="presOf" srcId="{D7F6640A-3B2A-49C8-B748-F23B760A4B01}" destId="{DA7A8006-41AA-4566-BC7F-F346861DE34C}" srcOrd="0" destOrd="0" presId="urn:microsoft.com/office/officeart/2005/8/layout/vList2"/>
    <dgm:cxn modelId="{EAC14B99-21CC-41E9-8A6E-4406FC5D7EC1}" srcId="{3B74B22B-A907-452E-B5D3-69407A8E7D03}" destId="{82241A2E-A9C2-4814-AB20-C5A2B0D07281}" srcOrd="3" destOrd="0" parTransId="{21155800-9A9A-4CF0-8A4A-EEB621954755}" sibTransId="{6D9431F0-6F56-4B08-ACD1-A5590FA21716}"/>
    <dgm:cxn modelId="{4B7665A0-6935-434C-86B6-91BC3BC53749}" srcId="{3B74B22B-A907-452E-B5D3-69407A8E7D03}" destId="{C4873C41-CC13-4019-9AE3-B30E85962D63}" srcOrd="1" destOrd="0" parTransId="{87235AEA-2CCC-4524-9DED-D5F36082C915}" sibTransId="{E0BF7488-07AE-42D1-91DE-570B2DE44A1F}"/>
    <dgm:cxn modelId="{96D848AD-2AD9-46B2-B23A-733FF60F03DD}" type="presOf" srcId="{0E24EE06-6854-4F9B-A529-ECCB9D10D713}" destId="{A5139A55-A404-4549-846F-F232808B191A}" srcOrd="0" destOrd="0" presId="urn:microsoft.com/office/officeart/2005/8/layout/vList2"/>
    <dgm:cxn modelId="{7527EED7-3809-45F4-BC84-CAB72A6E4748}" type="presOf" srcId="{82241A2E-A9C2-4814-AB20-C5A2B0D07281}" destId="{2EE79AEA-695A-441D-9A24-22B00597EB24}" srcOrd="0" destOrd="0" presId="urn:microsoft.com/office/officeart/2005/8/layout/vList2"/>
    <dgm:cxn modelId="{1A6AC8F1-6998-49EA-B243-8FD1572F1D4D}" type="presOf" srcId="{230C6A05-2771-4DD2-BF97-8D122C1D67C7}" destId="{E585F627-51C3-4495-8BA8-0073C6923C27}" srcOrd="0" destOrd="0" presId="urn:microsoft.com/office/officeart/2005/8/layout/vList2"/>
    <dgm:cxn modelId="{3A9728F2-4D22-42E1-B41F-BA85EE184F89}" srcId="{3B74B22B-A907-452E-B5D3-69407A8E7D03}" destId="{05919E1E-9533-4CA8-B0E2-370B4F34CF03}" srcOrd="5" destOrd="0" parTransId="{77495D6B-85CE-4F0F-BF3D-9F7D2F087974}" sibTransId="{80251561-3E83-428E-A194-A980DA8A8B80}"/>
    <dgm:cxn modelId="{548F9EF6-FBDC-4AA4-BCB6-CE7E5BA82563}" type="presOf" srcId="{3B74B22B-A907-452E-B5D3-69407A8E7D03}" destId="{74C7CA6B-87A6-4B56-86B3-345B87811B31}" srcOrd="0" destOrd="0" presId="urn:microsoft.com/office/officeart/2005/8/layout/vList2"/>
    <dgm:cxn modelId="{78E08742-E97E-4C12-A73F-49375AEEF9AE}" type="presParOf" srcId="{74C7CA6B-87A6-4B56-86B3-345B87811B31}" destId="{E585F627-51C3-4495-8BA8-0073C6923C27}" srcOrd="0" destOrd="0" presId="urn:microsoft.com/office/officeart/2005/8/layout/vList2"/>
    <dgm:cxn modelId="{06D738A9-08C3-4C7F-88A5-CB67EF58335A}" type="presParOf" srcId="{74C7CA6B-87A6-4B56-86B3-345B87811B31}" destId="{47CCCC82-4BE6-47BD-9633-87F6DF26E54F}" srcOrd="1" destOrd="0" presId="urn:microsoft.com/office/officeart/2005/8/layout/vList2"/>
    <dgm:cxn modelId="{F7524990-E456-4CD5-986D-9F33E150E64E}" type="presParOf" srcId="{74C7CA6B-87A6-4B56-86B3-345B87811B31}" destId="{4E4CAFE0-8DAE-4944-8571-C5AF3542BE21}" srcOrd="2" destOrd="0" presId="urn:microsoft.com/office/officeart/2005/8/layout/vList2"/>
    <dgm:cxn modelId="{7BE09185-F672-448C-BF58-102A852807AC}" type="presParOf" srcId="{74C7CA6B-87A6-4B56-86B3-345B87811B31}" destId="{741B4B53-3EF1-4808-8899-64DA247D2F86}" srcOrd="3" destOrd="0" presId="urn:microsoft.com/office/officeart/2005/8/layout/vList2"/>
    <dgm:cxn modelId="{ECC0DF3C-C471-4E66-B5D2-F4C45EBDC434}" type="presParOf" srcId="{74C7CA6B-87A6-4B56-86B3-345B87811B31}" destId="{DA7A8006-41AA-4566-BC7F-F346861DE34C}" srcOrd="4" destOrd="0" presId="urn:microsoft.com/office/officeart/2005/8/layout/vList2"/>
    <dgm:cxn modelId="{BEAFF197-30E7-4120-AE10-B9D375F1F7B5}" type="presParOf" srcId="{74C7CA6B-87A6-4B56-86B3-345B87811B31}" destId="{A9759041-8085-4A3F-9F20-6F58B83ECCF6}" srcOrd="5" destOrd="0" presId="urn:microsoft.com/office/officeart/2005/8/layout/vList2"/>
    <dgm:cxn modelId="{04D5CA87-3BAD-4D69-BB24-BBF40E177507}" type="presParOf" srcId="{74C7CA6B-87A6-4B56-86B3-345B87811B31}" destId="{2EE79AEA-695A-441D-9A24-22B00597EB24}" srcOrd="6" destOrd="0" presId="urn:microsoft.com/office/officeart/2005/8/layout/vList2"/>
    <dgm:cxn modelId="{9D3B7D53-4912-4B5E-A99F-9B827BDAC037}" type="presParOf" srcId="{74C7CA6B-87A6-4B56-86B3-345B87811B31}" destId="{6C3718CF-A03D-4916-A56C-E85AA9FE4FB3}" srcOrd="7" destOrd="0" presId="urn:microsoft.com/office/officeart/2005/8/layout/vList2"/>
    <dgm:cxn modelId="{D9D0C28C-6C7B-4C1F-90FB-9382A96DC739}" type="presParOf" srcId="{74C7CA6B-87A6-4B56-86B3-345B87811B31}" destId="{A5139A55-A404-4549-846F-F232808B191A}" srcOrd="8" destOrd="0" presId="urn:microsoft.com/office/officeart/2005/8/layout/vList2"/>
    <dgm:cxn modelId="{61C6AC0C-1DA3-4EBF-AE4B-E88E6292D8CF}" type="presParOf" srcId="{74C7CA6B-87A6-4B56-86B3-345B87811B31}" destId="{4B4D21F9-1348-45C2-A689-CDC752C1B14D}" srcOrd="9" destOrd="0" presId="urn:microsoft.com/office/officeart/2005/8/layout/vList2"/>
    <dgm:cxn modelId="{0BDCC81C-BE0B-474F-BD7D-54B2B09A061D}" type="presParOf" srcId="{74C7CA6B-87A6-4B56-86B3-345B87811B31}" destId="{E1AEFB00-A836-4792-B6BB-8E849967406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3A35E9-28E5-4867-91AA-1A4024DE1E34}"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A4EF99CD-C418-4A03-ABD6-A4BB3EB9BD6D}">
      <dgm:prSet/>
      <dgm:spPr/>
      <dgm:t>
        <a:bodyPr/>
        <a:lstStyle/>
        <a:p>
          <a:pPr>
            <a:lnSpc>
              <a:spcPct val="100000"/>
            </a:lnSpc>
          </a:pPr>
          <a:r>
            <a:rPr lang="en-US" dirty="0"/>
            <a:t>Screener Domain and Score Resets: never send PII via email, please email to schedule a time to meet over the phone</a:t>
          </a:r>
        </a:p>
      </dgm:t>
    </dgm:pt>
    <dgm:pt modelId="{0A60A2ED-53DE-42C3-AFFF-00946266BCE1}" type="parTrans" cxnId="{5875625A-978A-4DF2-90D9-B7D2C394E6D8}">
      <dgm:prSet/>
      <dgm:spPr/>
      <dgm:t>
        <a:bodyPr/>
        <a:lstStyle/>
        <a:p>
          <a:endParaRPr lang="en-US"/>
        </a:p>
      </dgm:t>
    </dgm:pt>
    <dgm:pt modelId="{4BEE7BE9-D652-4EF6-BEDF-AC109FE304E1}" type="sibTrans" cxnId="{5875625A-978A-4DF2-90D9-B7D2C394E6D8}">
      <dgm:prSet/>
      <dgm:spPr/>
      <dgm:t>
        <a:bodyPr/>
        <a:lstStyle/>
        <a:p>
          <a:pPr>
            <a:lnSpc>
              <a:spcPct val="100000"/>
            </a:lnSpc>
          </a:pPr>
          <a:endParaRPr lang="en-US"/>
        </a:p>
      </dgm:t>
    </dgm:pt>
    <dgm:pt modelId="{037C3BFC-09D4-4F66-95EE-CABC21B68934}">
      <dgm:prSet/>
      <dgm:spPr/>
      <dgm:t>
        <a:bodyPr/>
        <a:lstStyle/>
        <a:p>
          <a:pPr>
            <a:lnSpc>
              <a:spcPct val="100000"/>
            </a:lnSpc>
          </a:pPr>
          <a:r>
            <a:rPr lang="en-US" dirty="0"/>
            <a:t>Screener Certification: required every two years.  If the district requires annual re-certification, please follow local policy</a:t>
          </a:r>
        </a:p>
      </dgm:t>
    </dgm:pt>
    <dgm:pt modelId="{DFE35CA3-06A6-4DE0-8373-FC7DF43A2D06}" type="parTrans" cxnId="{180CFBD8-9E70-4A92-89C3-8453C0BCE5F7}">
      <dgm:prSet/>
      <dgm:spPr/>
      <dgm:t>
        <a:bodyPr/>
        <a:lstStyle/>
        <a:p>
          <a:endParaRPr lang="en-US"/>
        </a:p>
      </dgm:t>
    </dgm:pt>
    <dgm:pt modelId="{C704298F-27D3-4D98-83F5-65A6E0946663}" type="sibTrans" cxnId="{180CFBD8-9E70-4A92-89C3-8453C0BCE5F7}">
      <dgm:prSet/>
      <dgm:spPr/>
      <dgm:t>
        <a:bodyPr/>
        <a:lstStyle/>
        <a:p>
          <a:pPr>
            <a:lnSpc>
              <a:spcPct val="100000"/>
            </a:lnSpc>
          </a:pPr>
          <a:endParaRPr lang="en-US"/>
        </a:p>
      </dgm:t>
    </dgm:pt>
    <dgm:pt modelId="{B82EA603-6DF7-4503-A6B7-2D6D546686E3}">
      <dgm:prSet/>
      <dgm:spPr/>
      <dgm:t>
        <a:bodyPr/>
        <a:lstStyle/>
        <a:p>
          <a:pPr>
            <a:lnSpc>
              <a:spcPct val="100000"/>
            </a:lnSpc>
          </a:pPr>
          <a:r>
            <a:rPr lang="en-US" dirty="0"/>
            <a:t>Alternate Screener: new assessment available SY25-26</a:t>
          </a:r>
        </a:p>
      </dgm:t>
    </dgm:pt>
    <dgm:pt modelId="{64DA31BA-6816-4FCA-BABA-A7AC85318D0B}" type="parTrans" cxnId="{6FE56BEB-7123-4741-A5FA-8C48AB832390}">
      <dgm:prSet/>
      <dgm:spPr/>
      <dgm:t>
        <a:bodyPr/>
        <a:lstStyle/>
        <a:p>
          <a:endParaRPr lang="en-US"/>
        </a:p>
      </dgm:t>
    </dgm:pt>
    <dgm:pt modelId="{86F84198-D981-402E-91F5-3A666ACF458A}" type="sibTrans" cxnId="{6FE56BEB-7123-4741-A5FA-8C48AB832390}">
      <dgm:prSet/>
      <dgm:spPr/>
      <dgm:t>
        <a:bodyPr/>
        <a:lstStyle/>
        <a:p>
          <a:pPr>
            <a:lnSpc>
              <a:spcPct val="100000"/>
            </a:lnSpc>
          </a:pPr>
          <a:endParaRPr lang="en-US"/>
        </a:p>
      </dgm:t>
    </dgm:pt>
    <dgm:pt modelId="{4C2ECD3C-62F5-4BDF-8179-F58400275ABD}">
      <dgm:prSet custT="1"/>
      <dgm:spPr/>
      <dgm:t>
        <a:bodyPr/>
        <a:lstStyle/>
        <a:p>
          <a:pPr rtl="0">
            <a:lnSpc>
              <a:spcPct val="100000"/>
            </a:lnSpc>
          </a:pPr>
          <a:r>
            <a:rPr lang="en-US" sz="1700" kern="1200" dirty="0"/>
            <a:t>Alternate ACCESS: a new assessment taken by students</a:t>
          </a:r>
          <a:r>
            <a:rPr lang="en-US" sz="1700" kern="1200" dirty="0">
              <a:latin typeface="Calibri Light" panose="020F0302020204030204"/>
            </a:rPr>
            <a:t> </a:t>
          </a:r>
          <a:r>
            <a:rPr lang="en-US" sz="1700" kern="1200" dirty="0">
              <a:solidFill>
                <a:prstClr val="black">
                  <a:hueOff val="0"/>
                  <a:satOff val="0"/>
                  <a:lumOff val="0"/>
                  <a:alphaOff val="0"/>
                </a:prstClr>
              </a:solidFill>
              <a:latin typeface="Calibri" panose="020F0502020204030204"/>
              <a:ea typeface="+mn-ea"/>
              <a:cs typeface="+mn-cs"/>
            </a:rPr>
            <a:t>during  Jan-Feb 2024</a:t>
          </a:r>
          <a:r>
            <a:rPr lang="en-US" sz="1700" kern="1200" dirty="0"/>
            <a:t>. Pause redesignation until score setting is completed</a:t>
          </a:r>
        </a:p>
      </dgm:t>
    </dgm:pt>
    <dgm:pt modelId="{8FDBE333-35A3-4CA1-A875-7727D5A38576}" type="parTrans" cxnId="{4640CF22-B471-4513-BFF9-9ABB2A49BA01}">
      <dgm:prSet/>
      <dgm:spPr/>
      <dgm:t>
        <a:bodyPr/>
        <a:lstStyle/>
        <a:p>
          <a:endParaRPr lang="en-US"/>
        </a:p>
      </dgm:t>
    </dgm:pt>
    <dgm:pt modelId="{F7D637C1-DD7E-48C5-98FA-F58576D8068A}" type="sibTrans" cxnId="{4640CF22-B471-4513-BFF9-9ABB2A49BA01}">
      <dgm:prSet/>
      <dgm:spPr/>
      <dgm:t>
        <a:bodyPr/>
        <a:lstStyle/>
        <a:p>
          <a:endParaRPr lang="en-US"/>
        </a:p>
      </dgm:t>
    </dgm:pt>
    <dgm:pt modelId="{2F3959F5-57B8-4576-8D4D-AEE1D0DA83E9}" type="pres">
      <dgm:prSet presAssocID="{DC3A35E9-28E5-4867-91AA-1A4024DE1E34}" presName="root" presStyleCnt="0">
        <dgm:presLayoutVars>
          <dgm:dir/>
          <dgm:resizeHandles val="exact"/>
        </dgm:presLayoutVars>
      </dgm:prSet>
      <dgm:spPr/>
    </dgm:pt>
    <dgm:pt modelId="{556373C5-0A3E-4F64-ACEE-B0222B6496F7}" type="pres">
      <dgm:prSet presAssocID="{DC3A35E9-28E5-4867-91AA-1A4024DE1E34}" presName="container" presStyleCnt="0">
        <dgm:presLayoutVars>
          <dgm:dir/>
          <dgm:resizeHandles val="exact"/>
        </dgm:presLayoutVars>
      </dgm:prSet>
      <dgm:spPr/>
    </dgm:pt>
    <dgm:pt modelId="{AA81CC8A-0C1B-4E06-BFE1-9F18876EC796}" type="pres">
      <dgm:prSet presAssocID="{A4EF99CD-C418-4A03-ABD6-A4BB3EB9BD6D}" presName="compNode" presStyleCnt="0"/>
      <dgm:spPr/>
    </dgm:pt>
    <dgm:pt modelId="{625BDFFE-AE99-4BFF-BA78-D6992141BD95}" type="pres">
      <dgm:prSet presAssocID="{A4EF99CD-C418-4A03-ABD6-A4BB3EB9BD6D}" presName="iconBgRect" presStyleLbl="bgShp" presStyleIdx="0" presStyleCnt="4"/>
      <dgm:spPr/>
    </dgm:pt>
    <dgm:pt modelId="{2B425AFB-3F2F-482C-A331-AE6BCD494F52}" type="pres">
      <dgm:prSet presAssocID="{A4EF99CD-C418-4A03-ABD6-A4BB3EB9BD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ail"/>
        </a:ext>
      </dgm:extLst>
    </dgm:pt>
    <dgm:pt modelId="{3E5BF15E-FBAE-49C1-8E3D-2A93EFEAF001}" type="pres">
      <dgm:prSet presAssocID="{A4EF99CD-C418-4A03-ABD6-A4BB3EB9BD6D}" presName="spaceRect" presStyleCnt="0"/>
      <dgm:spPr/>
    </dgm:pt>
    <dgm:pt modelId="{E45F39CB-5931-486E-8764-45734F8FFA2F}" type="pres">
      <dgm:prSet presAssocID="{A4EF99CD-C418-4A03-ABD6-A4BB3EB9BD6D}" presName="textRect" presStyleLbl="revTx" presStyleIdx="0" presStyleCnt="4">
        <dgm:presLayoutVars>
          <dgm:chMax val="1"/>
          <dgm:chPref val="1"/>
        </dgm:presLayoutVars>
      </dgm:prSet>
      <dgm:spPr/>
    </dgm:pt>
    <dgm:pt modelId="{58BFD002-FE1E-437F-87EC-0E726CFF392B}" type="pres">
      <dgm:prSet presAssocID="{4BEE7BE9-D652-4EF6-BEDF-AC109FE304E1}" presName="sibTrans" presStyleLbl="sibTrans2D1" presStyleIdx="0" presStyleCnt="0"/>
      <dgm:spPr/>
    </dgm:pt>
    <dgm:pt modelId="{3325BD1F-B35A-4EF1-B55A-DD6D36F483DD}" type="pres">
      <dgm:prSet presAssocID="{037C3BFC-09D4-4F66-95EE-CABC21B68934}" presName="compNode" presStyleCnt="0"/>
      <dgm:spPr/>
    </dgm:pt>
    <dgm:pt modelId="{D138B0A9-377F-411D-91B6-C993BB72C396}" type="pres">
      <dgm:prSet presAssocID="{037C3BFC-09D4-4F66-95EE-CABC21B68934}" presName="iconBgRect" presStyleLbl="bgShp" presStyleIdx="1" presStyleCnt="4"/>
      <dgm:spPr/>
    </dgm:pt>
    <dgm:pt modelId="{A0447504-4DD7-4B3A-A23A-E5293C244644}" type="pres">
      <dgm:prSet presAssocID="{037C3BFC-09D4-4F66-95EE-CABC21B689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DB06575D-EC17-45A1-98B2-B8F01B56D81F}" type="pres">
      <dgm:prSet presAssocID="{037C3BFC-09D4-4F66-95EE-CABC21B68934}" presName="spaceRect" presStyleCnt="0"/>
      <dgm:spPr/>
    </dgm:pt>
    <dgm:pt modelId="{301D95A1-2F87-461D-A1ED-7ADD0FF12C46}" type="pres">
      <dgm:prSet presAssocID="{037C3BFC-09D4-4F66-95EE-CABC21B68934}" presName="textRect" presStyleLbl="revTx" presStyleIdx="1" presStyleCnt="4">
        <dgm:presLayoutVars>
          <dgm:chMax val="1"/>
          <dgm:chPref val="1"/>
        </dgm:presLayoutVars>
      </dgm:prSet>
      <dgm:spPr/>
    </dgm:pt>
    <dgm:pt modelId="{051CF3A0-7AE2-4F97-8EBC-FF57F2EF81DB}" type="pres">
      <dgm:prSet presAssocID="{C704298F-27D3-4D98-83F5-65A6E0946663}" presName="sibTrans" presStyleLbl="sibTrans2D1" presStyleIdx="0" presStyleCnt="0"/>
      <dgm:spPr/>
    </dgm:pt>
    <dgm:pt modelId="{E229879F-1339-4214-B56B-33FD2CBB5F1A}" type="pres">
      <dgm:prSet presAssocID="{B82EA603-6DF7-4503-A6B7-2D6D546686E3}" presName="compNode" presStyleCnt="0"/>
      <dgm:spPr/>
    </dgm:pt>
    <dgm:pt modelId="{B6EDEDA9-5A65-463C-B33E-0B3A29FE9393}" type="pres">
      <dgm:prSet presAssocID="{B82EA603-6DF7-4503-A6B7-2D6D546686E3}" presName="iconBgRect" presStyleLbl="bgShp" presStyleIdx="2" presStyleCnt="4"/>
      <dgm:spPr/>
    </dgm:pt>
    <dgm:pt modelId="{220E1B08-E67D-457E-B6FE-FA836B9219D4}" type="pres">
      <dgm:prSet presAssocID="{B82EA603-6DF7-4503-A6B7-2D6D546686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fresh"/>
        </a:ext>
      </dgm:extLst>
    </dgm:pt>
    <dgm:pt modelId="{A4E4B334-BB90-47D9-820A-5002D405AD14}" type="pres">
      <dgm:prSet presAssocID="{B82EA603-6DF7-4503-A6B7-2D6D546686E3}" presName="spaceRect" presStyleCnt="0"/>
      <dgm:spPr/>
    </dgm:pt>
    <dgm:pt modelId="{A49123B0-AD50-4DA4-ADF4-4B9A2A9902EB}" type="pres">
      <dgm:prSet presAssocID="{B82EA603-6DF7-4503-A6B7-2D6D546686E3}" presName="textRect" presStyleLbl="revTx" presStyleIdx="2" presStyleCnt="4">
        <dgm:presLayoutVars>
          <dgm:chMax val="1"/>
          <dgm:chPref val="1"/>
        </dgm:presLayoutVars>
      </dgm:prSet>
      <dgm:spPr/>
    </dgm:pt>
    <dgm:pt modelId="{F9E04F53-DCE8-4AD5-91D1-BD7A79CF3113}" type="pres">
      <dgm:prSet presAssocID="{86F84198-D981-402E-91F5-3A666ACF458A}" presName="sibTrans" presStyleLbl="sibTrans2D1" presStyleIdx="0" presStyleCnt="0"/>
      <dgm:spPr/>
    </dgm:pt>
    <dgm:pt modelId="{C0402025-9613-4C29-9D95-0C8C7F3BFBEB}" type="pres">
      <dgm:prSet presAssocID="{4C2ECD3C-62F5-4BDF-8179-F58400275ABD}" presName="compNode" presStyleCnt="0"/>
      <dgm:spPr/>
    </dgm:pt>
    <dgm:pt modelId="{4DB811C3-0C3B-409B-8DD5-EF631A44DCB9}" type="pres">
      <dgm:prSet presAssocID="{4C2ECD3C-62F5-4BDF-8179-F58400275ABD}" presName="iconBgRect" presStyleLbl="bgShp" presStyleIdx="3" presStyleCnt="4"/>
      <dgm:spPr/>
    </dgm:pt>
    <dgm:pt modelId="{54ACAC23-21D7-41C5-AA22-7E42F96509AA}" type="pres">
      <dgm:prSet presAssocID="{4C2ECD3C-62F5-4BDF-8179-F58400275A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eginning"/>
        </a:ext>
      </dgm:extLst>
    </dgm:pt>
    <dgm:pt modelId="{7BEFCAF8-2298-4C40-AF15-11852DFC066A}" type="pres">
      <dgm:prSet presAssocID="{4C2ECD3C-62F5-4BDF-8179-F58400275ABD}" presName="spaceRect" presStyleCnt="0"/>
      <dgm:spPr/>
    </dgm:pt>
    <dgm:pt modelId="{C65E750F-6556-4423-AAF4-0A41CE35D86A}" type="pres">
      <dgm:prSet presAssocID="{4C2ECD3C-62F5-4BDF-8179-F58400275ABD}" presName="textRect" presStyleLbl="revTx" presStyleIdx="3" presStyleCnt="4">
        <dgm:presLayoutVars>
          <dgm:chMax val="1"/>
          <dgm:chPref val="1"/>
        </dgm:presLayoutVars>
      </dgm:prSet>
      <dgm:spPr/>
    </dgm:pt>
  </dgm:ptLst>
  <dgm:cxnLst>
    <dgm:cxn modelId="{1753571C-9336-4F0F-A866-8A5BD10D67DC}" type="presOf" srcId="{A4EF99CD-C418-4A03-ABD6-A4BB3EB9BD6D}" destId="{E45F39CB-5931-486E-8764-45734F8FFA2F}" srcOrd="0" destOrd="0" presId="urn:microsoft.com/office/officeart/2018/2/layout/IconCircleList"/>
    <dgm:cxn modelId="{4640CF22-B471-4513-BFF9-9ABB2A49BA01}" srcId="{DC3A35E9-28E5-4867-91AA-1A4024DE1E34}" destId="{4C2ECD3C-62F5-4BDF-8179-F58400275ABD}" srcOrd="3" destOrd="0" parTransId="{8FDBE333-35A3-4CA1-A875-7727D5A38576}" sibTransId="{F7D637C1-DD7E-48C5-98FA-F58576D8068A}"/>
    <dgm:cxn modelId="{3719952F-DAB2-4229-A364-35257ED007F4}" type="presOf" srcId="{DC3A35E9-28E5-4867-91AA-1A4024DE1E34}" destId="{2F3959F5-57B8-4576-8D4D-AEE1D0DA83E9}" srcOrd="0" destOrd="0" presId="urn:microsoft.com/office/officeart/2018/2/layout/IconCircleList"/>
    <dgm:cxn modelId="{2A1B8F3F-6AD8-4877-B24E-72F0BC1B6E7C}" type="presOf" srcId="{037C3BFC-09D4-4F66-95EE-CABC21B68934}" destId="{301D95A1-2F87-461D-A1ED-7ADD0FF12C46}" srcOrd="0" destOrd="0" presId="urn:microsoft.com/office/officeart/2018/2/layout/IconCircleList"/>
    <dgm:cxn modelId="{7290AD60-79BA-4AB2-AC5A-4AA907C3AD59}" type="presOf" srcId="{B82EA603-6DF7-4503-A6B7-2D6D546686E3}" destId="{A49123B0-AD50-4DA4-ADF4-4B9A2A9902EB}" srcOrd="0" destOrd="0" presId="urn:microsoft.com/office/officeart/2018/2/layout/IconCircleList"/>
    <dgm:cxn modelId="{A031F365-9A0F-4EB8-8048-116460D04B78}" type="presOf" srcId="{4C2ECD3C-62F5-4BDF-8179-F58400275ABD}" destId="{C65E750F-6556-4423-AAF4-0A41CE35D86A}" srcOrd="0" destOrd="0" presId="urn:microsoft.com/office/officeart/2018/2/layout/IconCircleList"/>
    <dgm:cxn modelId="{5875625A-978A-4DF2-90D9-B7D2C394E6D8}" srcId="{DC3A35E9-28E5-4867-91AA-1A4024DE1E34}" destId="{A4EF99CD-C418-4A03-ABD6-A4BB3EB9BD6D}" srcOrd="0" destOrd="0" parTransId="{0A60A2ED-53DE-42C3-AFFF-00946266BCE1}" sibTransId="{4BEE7BE9-D652-4EF6-BEDF-AC109FE304E1}"/>
    <dgm:cxn modelId="{75463CC2-BCAC-4B14-96C0-BA766A84B2AC}" type="presOf" srcId="{86F84198-D981-402E-91F5-3A666ACF458A}" destId="{F9E04F53-DCE8-4AD5-91D1-BD7A79CF3113}" srcOrd="0" destOrd="0" presId="urn:microsoft.com/office/officeart/2018/2/layout/IconCircleList"/>
    <dgm:cxn modelId="{EBCEF2C9-939A-47CC-B6DD-653AA8EC00E8}" type="presOf" srcId="{C704298F-27D3-4D98-83F5-65A6E0946663}" destId="{051CF3A0-7AE2-4F97-8EBC-FF57F2EF81DB}" srcOrd="0" destOrd="0" presId="urn:microsoft.com/office/officeart/2018/2/layout/IconCircleList"/>
    <dgm:cxn modelId="{180CFBD8-9E70-4A92-89C3-8453C0BCE5F7}" srcId="{DC3A35E9-28E5-4867-91AA-1A4024DE1E34}" destId="{037C3BFC-09D4-4F66-95EE-CABC21B68934}" srcOrd="1" destOrd="0" parTransId="{DFE35CA3-06A6-4DE0-8373-FC7DF43A2D06}" sibTransId="{C704298F-27D3-4D98-83F5-65A6E0946663}"/>
    <dgm:cxn modelId="{E30E24DF-1EB0-4FE3-8440-35E80CDF26C6}" type="presOf" srcId="{4BEE7BE9-D652-4EF6-BEDF-AC109FE304E1}" destId="{58BFD002-FE1E-437F-87EC-0E726CFF392B}" srcOrd="0" destOrd="0" presId="urn:microsoft.com/office/officeart/2018/2/layout/IconCircleList"/>
    <dgm:cxn modelId="{6FE56BEB-7123-4741-A5FA-8C48AB832390}" srcId="{DC3A35E9-28E5-4867-91AA-1A4024DE1E34}" destId="{B82EA603-6DF7-4503-A6B7-2D6D546686E3}" srcOrd="2" destOrd="0" parTransId="{64DA31BA-6816-4FCA-BABA-A7AC85318D0B}" sibTransId="{86F84198-D981-402E-91F5-3A666ACF458A}"/>
    <dgm:cxn modelId="{2E4B5065-08E5-4CB0-A043-5018DE144B4E}" type="presParOf" srcId="{2F3959F5-57B8-4576-8D4D-AEE1D0DA83E9}" destId="{556373C5-0A3E-4F64-ACEE-B0222B6496F7}" srcOrd="0" destOrd="0" presId="urn:microsoft.com/office/officeart/2018/2/layout/IconCircleList"/>
    <dgm:cxn modelId="{B245FB36-7857-4F38-A6C7-00E6E2D9221E}" type="presParOf" srcId="{556373C5-0A3E-4F64-ACEE-B0222B6496F7}" destId="{AA81CC8A-0C1B-4E06-BFE1-9F18876EC796}" srcOrd="0" destOrd="0" presId="urn:microsoft.com/office/officeart/2018/2/layout/IconCircleList"/>
    <dgm:cxn modelId="{9DAEA994-27B3-4B9F-A763-292E06C95738}" type="presParOf" srcId="{AA81CC8A-0C1B-4E06-BFE1-9F18876EC796}" destId="{625BDFFE-AE99-4BFF-BA78-D6992141BD95}" srcOrd="0" destOrd="0" presId="urn:microsoft.com/office/officeart/2018/2/layout/IconCircleList"/>
    <dgm:cxn modelId="{F1135A23-F2F5-4EE3-8EEB-07CC43CA44B7}" type="presParOf" srcId="{AA81CC8A-0C1B-4E06-BFE1-9F18876EC796}" destId="{2B425AFB-3F2F-482C-A331-AE6BCD494F52}" srcOrd="1" destOrd="0" presId="urn:microsoft.com/office/officeart/2018/2/layout/IconCircleList"/>
    <dgm:cxn modelId="{F1066675-86CF-4067-BCA8-167786DD58D4}" type="presParOf" srcId="{AA81CC8A-0C1B-4E06-BFE1-9F18876EC796}" destId="{3E5BF15E-FBAE-49C1-8E3D-2A93EFEAF001}" srcOrd="2" destOrd="0" presId="urn:microsoft.com/office/officeart/2018/2/layout/IconCircleList"/>
    <dgm:cxn modelId="{D0EC0688-E013-4F16-8421-65433D6FFB06}" type="presParOf" srcId="{AA81CC8A-0C1B-4E06-BFE1-9F18876EC796}" destId="{E45F39CB-5931-486E-8764-45734F8FFA2F}" srcOrd="3" destOrd="0" presId="urn:microsoft.com/office/officeart/2018/2/layout/IconCircleList"/>
    <dgm:cxn modelId="{00E4EAF2-807C-4D8C-9B5A-62183A1DCCD0}" type="presParOf" srcId="{556373C5-0A3E-4F64-ACEE-B0222B6496F7}" destId="{58BFD002-FE1E-437F-87EC-0E726CFF392B}" srcOrd="1" destOrd="0" presId="urn:microsoft.com/office/officeart/2018/2/layout/IconCircleList"/>
    <dgm:cxn modelId="{3F1EB42C-8D7D-4F9F-B999-C5910359C59F}" type="presParOf" srcId="{556373C5-0A3E-4F64-ACEE-B0222B6496F7}" destId="{3325BD1F-B35A-4EF1-B55A-DD6D36F483DD}" srcOrd="2" destOrd="0" presId="urn:microsoft.com/office/officeart/2018/2/layout/IconCircleList"/>
    <dgm:cxn modelId="{08C1EF2B-1867-45FC-9C8E-2E79A8D62BBC}" type="presParOf" srcId="{3325BD1F-B35A-4EF1-B55A-DD6D36F483DD}" destId="{D138B0A9-377F-411D-91B6-C993BB72C396}" srcOrd="0" destOrd="0" presId="urn:microsoft.com/office/officeart/2018/2/layout/IconCircleList"/>
    <dgm:cxn modelId="{0A580145-0DEB-4311-9C11-CAEBCE5CC4A6}" type="presParOf" srcId="{3325BD1F-B35A-4EF1-B55A-DD6D36F483DD}" destId="{A0447504-4DD7-4B3A-A23A-E5293C244644}" srcOrd="1" destOrd="0" presId="urn:microsoft.com/office/officeart/2018/2/layout/IconCircleList"/>
    <dgm:cxn modelId="{F8AB8E7D-BA0B-4607-B96D-E51D6D1FF944}" type="presParOf" srcId="{3325BD1F-B35A-4EF1-B55A-DD6D36F483DD}" destId="{DB06575D-EC17-45A1-98B2-B8F01B56D81F}" srcOrd="2" destOrd="0" presId="urn:microsoft.com/office/officeart/2018/2/layout/IconCircleList"/>
    <dgm:cxn modelId="{58C082B8-1CCD-473A-B974-22549ADB89D1}" type="presParOf" srcId="{3325BD1F-B35A-4EF1-B55A-DD6D36F483DD}" destId="{301D95A1-2F87-461D-A1ED-7ADD0FF12C46}" srcOrd="3" destOrd="0" presId="urn:microsoft.com/office/officeart/2018/2/layout/IconCircleList"/>
    <dgm:cxn modelId="{29EEC90A-2C04-48BA-8F8E-48FF433356A6}" type="presParOf" srcId="{556373C5-0A3E-4F64-ACEE-B0222B6496F7}" destId="{051CF3A0-7AE2-4F97-8EBC-FF57F2EF81DB}" srcOrd="3" destOrd="0" presId="urn:microsoft.com/office/officeart/2018/2/layout/IconCircleList"/>
    <dgm:cxn modelId="{B8BFEAA7-1BDD-486C-962B-BDFD4821284D}" type="presParOf" srcId="{556373C5-0A3E-4F64-ACEE-B0222B6496F7}" destId="{E229879F-1339-4214-B56B-33FD2CBB5F1A}" srcOrd="4" destOrd="0" presId="urn:microsoft.com/office/officeart/2018/2/layout/IconCircleList"/>
    <dgm:cxn modelId="{0D61B68F-BE68-409B-9D9C-A6A5DE21416E}" type="presParOf" srcId="{E229879F-1339-4214-B56B-33FD2CBB5F1A}" destId="{B6EDEDA9-5A65-463C-B33E-0B3A29FE9393}" srcOrd="0" destOrd="0" presId="urn:microsoft.com/office/officeart/2018/2/layout/IconCircleList"/>
    <dgm:cxn modelId="{6E188E09-E1D7-472D-94B7-4FAD38CA8C58}" type="presParOf" srcId="{E229879F-1339-4214-B56B-33FD2CBB5F1A}" destId="{220E1B08-E67D-457E-B6FE-FA836B9219D4}" srcOrd="1" destOrd="0" presId="urn:microsoft.com/office/officeart/2018/2/layout/IconCircleList"/>
    <dgm:cxn modelId="{544B02E4-A2C7-49FB-B6D9-415DCABF241E}" type="presParOf" srcId="{E229879F-1339-4214-B56B-33FD2CBB5F1A}" destId="{A4E4B334-BB90-47D9-820A-5002D405AD14}" srcOrd="2" destOrd="0" presId="urn:microsoft.com/office/officeart/2018/2/layout/IconCircleList"/>
    <dgm:cxn modelId="{AAE4A01E-0B16-4FC0-B407-A1B73A73CFC9}" type="presParOf" srcId="{E229879F-1339-4214-B56B-33FD2CBB5F1A}" destId="{A49123B0-AD50-4DA4-ADF4-4B9A2A9902EB}" srcOrd="3" destOrd="0" presId="urn:microsoft.com/office/officeart/2018/2/layout/IconCircleList"/>
    <dgm:cxn modelId="{D70A741C-B84F-4635-BDE0-FCAC46136241}" type="presParOf" srcId="{556373C5-0A3E-4F64-ACEE-B0222B6496F7}" destId="{F9E04F53-DCE8-4AD5-91D1-BD7A79CF3113}" srcOrd="5" destOrd="0" presId="urn:microsoft.com/office/officeart/2018/2/layout/IconCircleList"/>
    <dgm:cxn modelId="{925BEAD4-E84E-44C1-8125-9BF98452A6E8}" type="presParOf" srcId="{556373C5-0A3E-4F64-ACEE-B0222B6496F7}" destId="{C0402025-9613-4C29-9D95-0C8C7F3BFBEB}" srcOrd="6" destOrd="0" presId="urn:microsoft.com/office/officeart/2018/2/layout/IconCircleList"/>
    <dgm:cxn modelId="{D21B7B5F-ECDD-4B3A-965C-970532FD9129}" type="presParOf" srcId="{C0402025-9613-4C29-9D95-0C8C7F3BFBEB}" destId="{4DB811C3-0C3B-409B-8DD5-EF631A44DCB9}" srcOrd="0" destOrd="0" presId="urn:microsoft.com/office/officeart/2018/2/layout/IconCircleList"/>
    <dgm:cxn modelId="{90EF90AC-757C-4744-AAE2-FB074FCC0F16}" type="presParOf" srcId="{C0402025-9613-4C29-9D95-0C8C7F3BFBEB}" destId="{54ACAC23-21D7-41C5-AA22-7E42F96509AA}" srcOrd="1" destOrd="0" presId="urn:microsoft.com/office/officeart/2018/2/layout/IconCircleList"/>
    <dgm:cxn modelId="{369A6ED9-CEC2-4667-81DF-A23AA61ED8AE}" type="presParOf" srcId="{C0402025-9613-4C29-9D95-0C8C7F3BFBEB}" destId="{7BEFCAF8-2298-4C40-AF15-11852DFC066A}" srcOrd="2" destOrd="0" presId="urn:microsoft.com/office/officeart/2018/2/layout/IconCircleList"/>
    <dgm:cxn modelId="{8DD773C0-E35B-4C40-8B7C-F7A8F3672EE5}" type="presParOf" srcId="{C0402025-9613-4C29-9D95-0C8C7F3BFBEB}" destId="{C65E750F-6556-4423-AAF4-0A41CE35D86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9AC5F-3584-46D9-B06B-1776D31CA6AD}" type="doc">
      <dgm:prSet loTypeId="urn:microsoft.com/office/officeart/2009/layout/CirclePictureHierarchy" loCatId="hierarchy" qsTypeId="urn:microsoft.com/office/officeart/2005/8/quickstyle/simple1" qsCatId="simple" csTypeId="urn:microsoft.com/office/officeart/2005/8/colors/colorful2" csCatId="colorful" phldr="1"/>
      <dgm:spPr/>
      <dgm:t>
        <a:bodyPr/>
        <a:lstStyle/>
        <a:p>
          <a:endParaRPr lang="en-US"/>
        </a:p>
      </dgm:t>
    </dgm:pt>
    <dgm:pt modelId="{969CDE3F-3E16-438B-8F27-247D42E3A197}">
      <dgm:prSet phldrT="[Text]"/>
      <dgm:spPr/>
      <dgm:t>
        <a:bodyPr/>
        <a:lstStyle/>
        <a:p>
          <a:r>
            <a:rPr lang="en-US" dirty="0">
              <a:latin typeface="+mn-lt"/>
            </a:rPr>
            <a:t>Student Re-Enrolls or Transfers back to the District</a:t>
          </a:r>
        </a:p>
      </dgm:t>
    </dgm:pt>
    <dgm:pt modelId="{BEA019D9-7016-47B1-BA1B-87DD9A8A4C30}" type="parTrans" cxnId="{F36A4495-53CB-4304-B832-8C44C639FBD5}">
      <dgm:prSet/>
      <dgm:spPr/>
      <dgm:t>
        <a:bodyPr/>
        <a:lstStyle/>
        <a:p>
          <a:endParaRPr lang="en-US">
            <a:latin typeface="+mn-lt"/>
          </a:endParaRPr>
        </a:p>
      </dgm:t>
    </dgm:pt>
    <dgm:pt modelId="{1EF1B1E3-0AEB-4147-B369-8FC4CA912240}" type="sibTrans" cxnId="{F36A4495-53CB-4304-B832-8C44C639FBD5}">
      <dgm:prSet/>
      <dgm:spPr/>
      <dgm:t>
        <a:bodyPr/>
        <a:lstStyle/>
        <a:p>
          <a:endParaRPr lang="en-US">
            <a:latin typeface="+mn-lt"/>
          </a:endParaRPr>
        </a:p>
      </dgm:t>
    </dgm:pt>
    <dgm:pt modelId="{D1392AEF-FABA-466B-8EE6-05202B736869}">
      <dgm:prSet phldrT="[Text]"/>
      <dgm:spPr/>
      <dgm:t>
        <a:bodyPr/>
        <a:lstStyle/>
        <a:p>
          <a:r>
            <a:rPr lang="en-US" dirty="0">
              <a:latin typeface="+mn-lt"/>
            </a:rPr>
            <a:t>Reviews Cognos Reports (coding/designation sequence)</a:t>
          </a:r>
        </a:p>
      </dgm:t>
    </dgm:pt>
    <dgm:pt modelId="{081FC407-50C4-423A-982B-9D5162E6A1EC}" type="parTrans" cxnId="{87158408-024A-4A83-B5FE-C0855B306E27}">
      <dgm:prSet/>
      <dgm:spPr/>
      <dgm:t>
        <a:bodyPr/>
        <a:lstStyle/>
        <a:p>
          <a:endParaRPr lang="en-US">
            <a:latin typeface="+mn-lt"/>
          </a:endParaRPr>
        </a:p>
      </dgm:t>
    </dgm:pt>
    <dgm:pt modelId="{FBBE8947-5268-42EC-9A87-CCFEECC9F696}" type="sibTrans" cxnId="{87158408-024A-4A83-B5FE-C0855B306E27}">
      <dgm:prSet/>
      <dgm:spPr/>
      <dgm:t>
        <a:bodyPr/>
        <a:lstStyle/>
        <a:p>
          <a:endParaRPr lang="en-US">
            <a:latin typeface="+mn-lt"/>
          </a:endParaRPr>
        </a:p>
      </dgm:t>
    </dgm:pt>
    <dgm:pt modelId="{BBCAAB6E-B2E0-4B33-9980-210AC75FD5B4}">
      <dgm:prSet phldrT="[Text]"/>
      <dgm:spPr/>
      <dgm:t>
        <a:bodyPr/>
        <a:lstStyle/>
        <a:p>
          <a:r>
            <a:rPr lang="en-US" dirty="0">
              <a:latin typeface="+mn-lt"/>
            </a:rPr>
            <a:t>Determines language designation and coding location in the language progression sequence *</a:t>
          </a:r>
        </a:p>
      </dgm:t>
    </dgm:pt>
    <dgm:pt modelId="{6457CE02-0588-49B9-9194-FEB95EABB793}" type="parTrans" cxnId="{7BB8163D-6A8D-4189-A97D-32314AF493A9}">
      <dgm:prSet/>
      <dgm:spPr/>
      <dgm:t>
        <a:bodyPr/>
        <a:lstStyle/>
        <a:p>
          <a:endParaRPr lang="en-US">
            <a:latin typeface="+mn-lt"/>
          </a:endParaRPr>
        </a:p>
      </dgm:t>
    </dgm:pt>
    <dgm:pt modelId="{E42AADE0-5FE5-4C13-ADC7-3E0A1EBE1234}" type="sibTrans" cxnId="{7BB8163D-6A8D-4189-A97D-32314AF493A9}">
      <dgm:prSet/>
      <dgm:spPr/>
      <dgm:t>
        <a:bodyPr/>
        <a:lstStyle/>
        <a:p>
          <a:endParaRPr lang="en-US">
            <a:latin typeface="+mn-lt"/>
          </a:endParaRPr>
        </a:p>
      </dgm:t>
    </dgm:pt>
    <dgm:pt modelId="{B3A50F8E-E403-409B-BD99-DEFFB52B2C9B}">
      <dgm:prSet phldrT="[Text]"/>
      <dgm:spPr/>
      <dgm:t>
        <a:bodyPr/>
        <a:lstStyle/>
        <a:p>
          <a:r>
            <a:rPr lang="en-US" dirty="0">
              <a:latin typeface="+mn-lt"/>
            </a:rPr>
            <a:t>Student has ML history in CDE Data Pipeline, the enrolling district …</a:t>
          </a:r>
          <a:endParaRPr lang="en-US" dirty="0">
            <a:highlight>
              <a:srgbClr val="FFFF00"/>
            </a:highlight>
            <a:latin typeface="+mn-lt"/>
          </a:endParaRPr>
        </a:p>
      </dgm:t>
    </dgm:pt>
    <dgm:pt modelId="{B41F9072-D2A2-41FC-9AAD-FF3E228FF866}" type="parTrans" cxnId="{32EE0000-DF41-46D7-8CE4-7F5196F199E2}">
      <dgm:prSet/>
      <dgm:spPr/>
      <dgm:t>
        <a:bodyPr/>
        <a:lstStyle/>
        <a:p>
          <a:endParaRPr lang="en-US">
            <a:latin typeface="+mn-lt"/>
          </a:endParaRPr>
        </a:p>
      </dgm:t>
    </dgm:pt>
    <dgm:pt modelId="{C745324A-6836-484F-8644-BA4DBB3E1406}" type="sibTrans" cxnId="{32EE0000-DF41-46D7-8CE4-7F5196F199E2}">
      <dgm:prSet/>
      <dgm:spPr/>
      <dgm:t>
        <a:bodyPr/>
        <a:lstStyle/>
        <a:p>
          <a:endParaRPr lang="en-US">
            <a:latin typeface="+mn-lt"/>
          </a:endParaRPr>
        </a:p>
      </dgm:t>
    </dgm:pt>
    <dgm:pt modelId="{579E9A03-1778-4E9A-B78D-438BDE3144DB}">
      <dgm:prSet phldrT="[Text]"/>
      <dgm:spPr/>
      <dgm:t>
        <a:bodyPr/>
        <a:lstStyle/>
        <a:p>
          <a:r>
            <a:rPr lang="en-US" dirty="0">
              <a:latin typeface="+mn-lt"/>
            </a:rPr>
            <a:t>Evaluates scores (must be within the current school year) and collects a local Body of Evidence (BOE)</a:t>
          </a:r>
        </a:p>
      </dgm:t>
    </dgm:pt>
    <dgm:pt modelId="{86C566CE-BDF1-4D6D-BD35-E1B9EC1F5182}" type="parTrans" cxnId="{49F5AF44-4261-41E5-94A5-B08DD372499B}">
      <dgm:prSet/>
      <dgm:spPr/>
      <dgm:t>
        <a:bodyPr/>
        <a:lstStyle/>
        <a:p>
          <a:endParaRPr lang="en-US">
            <a:latin typeface="+mn-lt"/>
          </a:endParaRPr>
        </a:p>
      </dgm:t>
    </dgm:pt>
    <dgm:pt modelId="{F946751F-CEBC-4839-921B-325EDB0A11F9}" type="sibTrans" cxnId="{49F5AF44-4261-41E5-94A5-B08DD372499B}">
      <dgm:prSet/>
      <dgm:spPr/>
      <dgm:t>
        <a:bodyPr/>
        <a:lstStyle/>
        <a:p>
          <a:endParaRPr lang="en-US">
            <a:latin typeface="+mn-lt"/>
          </a:endParaRPr>
        </a:p>
      </dgm:t>
    </dgm:pt>
    <dgm:pt modelId="{A64133A5-C13A-4E5C-A37E-01E454774D19}" type="pres">
      <dgm:prSet presAssocID="{09D9AC5F-3584-46D9-B06B-1776D31CA6AD}" presName="hierChild1" presStyleCnt="0">
        <dgm:presLayoutVars>
          <dgm:chPref val="1"/>
          <dgm:dir/>
          <dgm:animOne val="branch"/>
          <dgm:animLvl val="lvl"/>
          <dgm:resizeHandles/>
        </dgm:presLayoutVars>
      </dgm:prSet>
      <dgm:spPr/>
    </dgm:pt>
    <dgm:pt modelId="{D8E54C62-3E9B-4644-A5C5-6BEBC5D0B349}" type="pres">
      <dgm:prSet presAssocID="{969CDE3F-3E16-438B-8F27-247D42E3A197}" presName="hierRoot1" presStyleCnt="0"/>
      <dgm:spPr/>
    </dgm:pt>
    <dgm:pt modelId="{F943FF4C-5355-4879-97A8-01D73A3D2054}" type="pres">
      <dgm:prSet presAssocID="{969CDE3F-3E16-438B-8F27-247D42E3A197}" presName="composite" presStyleCnt="0"/>
      <dgm:spPr/>
    </dgm:pt>
    <dgm:pt modelId="{637A167E-949E-4195-B387-86B4D545B8A8}" type="pres">
      <dgm:prSet presAssocID="{969CDE3F-3E16-438B-8F27-247D42E3A197}" presName="image" presStyleLbl="node0"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055311A2-0663-4B80-8BBA-4D2AAEACF00E}" type="pres">
      <dgm:prSet presAssocID="{969CDE3F-3E16-438B-8F27-247D42E3A197}" presName="text" presStyleLbl="revTx" presStyleIdx="0" presStyleCnt="5">
        <dgm:presLayoutVars>
          <dgm:chPref val="3"/>
        </dgm:presLayoutVars>
      </dgm:prSet>
      <dgm:spPr/>
    </dgm:pt>
    <dgm:pt modelId="{A5594D8F-0DD1-468F-A206-918AE9749B70}" type="pres">
      <dgm:prSet presAssocID="{969CDE3F-3E16-438B-8F27-247D42E3A197}" presName="hierChild2" presStyleCnt="0"/>
      <dgm:spPr/>
    </dgm:pt>
    <dgm:pt modelId="{59557B8E-ED0D-4E3B-8D66-3D8C59CC563C}" type="pres">
      <dgm:prSet presAssocID="{B41F9072-D2A2-41FC-9AAD-FF3E228FF866}" presName="Name10" presStyleLbl="parChTrans1D2" presStyleIdx="0" presStyleCnt="1"/>
      <dgm:spPr/>
    </dgm:pt>
    <dgm:pt modelId="{273CA6D6-CBE8-4E2A-97BC-E1351005E741}" type="pres">
      <dgm:prSet presAssocID="{B3A50F8E-E403-409B-BD99-DEFFB52B2C9B}" presName="hierRoot2" presStyleCnt="0"/>
      <dgm:spPr/>
    </dgm:pt>
    <dgm:pt modelId="{2950345B-744D-4EE4-9E19-40C6925A55A9}" type="pres">
      <dgm:prSet presAssocID="{B3A50F8E-E403-409B-BD99-DEFFB52B2C9B}" presName="composite2" presStyleCnt="0"/>
      <dgm:spPr/>
    </dgm:pt>
    <dgm:pt modelId="{68025C0D-3755-4144-B09C-EFBD9ED69F6E}" type="pres">
      <dgm:prSet presAssocID="{B3A50F8E-E403-409B-BD99-DEFFB52B2C9B}" presName="image2" presStyleLbl="node2" presStyleIdx="0" presStyleCnt="1" custScaleX="78860" custScaleY="85107" custLinFactNeighborX="5176" custLinFactNeighborY="55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mark with solid fill"/>
        </a:ext>
      </dgm:extLst>
    </dgm:pt>
    <dgm:pt modelId="{A7CB0E74-4974-45E0-8647-1170BF6AB73C}" type="pres">
      <dgm:prSet presAssocID="{B3A50F8E-E403-409B-BD99-DEFFB52B2C9B}" presName="text2" presStyleLbl="revTx" presStyleIdx="1" presStyleCnt="5">
        <dgm:presLayoutVars>
          <dgm:chPref val="3"/>
        </dgm:presLayoutVars>
      </dgm:prSet>
      <dgm:spPr/>
    </dgm:pt>
    <dgm:pt modelId="{59F54FE8-B5CA-4343-9E89-036EFE296B93}" type="pres">
      <dgm:prSet presAssocID="{B3A50F8E-E403-409B-BD99-DEFFB52B2C9B}" presName="hierChild3" presStyleCnt="0"/>
      <dgm:spPr/>
    </dgm:pt>
    <dgm:pt modelId="{69053220-6DC2-4428-BBFB-12FFA52338D8}" type="pres">
      <dgm:prSet presAssocID="{081FC407-50C4-423A-982B-9D5162E6A1EC}" presName="Name17" presStyleLbl="parChTrans1D3" presStyleIdx="0" presStyleCnt="3"/>
      <dgm:spPr/>
    </dgm:pt>
    <dgm:pt modelId="{773B543C-95AD-4A3E-A94B-C7B266B6FAB3}" type="pres">
      <dgm:prSet presAssocID="{D1392AEF-FABA-466B-8EE6-05202B736869}" presName="hierRoot3" presStyleCnt="0"/>
      <dgm:spPr/>
    </dgm:pt>
    <dgm:pt modelId="{BDCFDF85-36B9-499D-B55A-5079E7358375}" type="pres">
      <dgm:prSet presAssocID="{D1392AEF-FABA-466B-8EE6-05202B736869}" presName="composite3" presStyleCnt="0"/>
      <dgm:spPr/>
    </dgm:pt>
    <dgm:pt modelId="{3361ADE2-60CB-4D82-BBA9-E7A3A73B1DB5}" type="pres">
      <dgm:prSet presAssocID="{D1392AEF-FABA-466B-8EE6-05202B736869}" presName="image3" presStyleLbl="node3" presStyleIdx="0"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aptop with solid fill"/>
        </a:ext>
      </dgm:extLst>
    </dgm:pt>
    <dgm:pt modelId="{254187A7-8525-45BA-9A31-503E6F8B4499}" type="pres">
      <dgm:prSet presAssocID="{D1392AEF-FABA-466B-8EE6-05202B736869}" presName="text3" presStyleLbl="revTx" presStyleIdx="2" presStyleCnt="5">
        <dgm:presLayoutVars>
          <dgm:chPref val="3"/>
        </dgm:presLayoutVars>
      </dgm:prSet>
      <dgm:spPr/>
    </dgm:pt>
    <dgm:pt modelId="{22D90E22-A14E-44BC-BBFE-3CF5798B94C5}" type="pres">
      <dgm:prSet presAssocID="{D1392AEF-FABA-466B-8EE6-05202B736869}" presName="hierChild4" presStyleCnt="0"/>
      <dgm:spPr/>
    </dgm:pt>
    <dgm:pt modelId="{43E3430B-F954-4FE4-8C7C-1F152E205A8B}" type="pres">
      <dgm:prSet presAssocID="{86C566CE-BDF1-4D6D-BD35-E1B9EC1F5182}" presName="Name17" presStyleLbl="parChTrans1D3" presStyleIdx="1" presStyleCnt="3"/>
      <dgm:spPr/>
    </dgm:pt>
    <dgm:pt modelId="{A4061A0D-3E89-4F2A-8CE1-2D05E899D3A7}" type="pres">
      <dgm:prSet presAssocID="{579E9A03-1778-4E9A-B78D-438BDE3144DB}" presName="hierRoot3" presStyleCnt="0"/>
      <dgm:spPr/>
    </dgm:pt>
    <dgm:pt modelId="{383FC20B-F88D-4AAA-85A2-95CECD684EC0}" type="pres">
      <dgm:prSet presAssocID="{579E9A03-1778-4E9A-B78D-438BDE3144DB}" presName="composite3" presStyleCnt="0"/>
      <dgm:spPr/>
    </dgm:pt>
    <dgm:pt modelId="{526DE3AA-7215-40BA-BF18-D22E675F53E1}" type="pres">
      <dgm:prSet presAssocID="{579E9A03-1778-4E9A-B78D-438BDE3144DB}" presName="image3" presStyleLbl="node3" presStyleIdx="1" presStyleCnt="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with solid fill"/>
        </a:ext>
      </dgm:extLst>
    </dgm:pt>
    <dgm:pt modelId="{7F717EB5-130E-412F-8124-319F3720FE31}" type="pres">
      <dgm:prSet presAssocID="{579E9A03-1778-4E9A-B78D-438BDE3144DB}" presName="text3" presStyleLbl="revTx" presStyleIdx="3" presStyleCnt="5">
        <dgm:presLayoutVars>
          <dgm:chPref val="3"/>
        </dgm:presLayoutVars>
      </dgm:prSet>
      <dgm:spPr/>
    </dgm:pt>
    <dgm:pt modelId="{D7B95C58-ADC3-4CD5-AC80-2026312B6DDE}" type="pres">
      <dgm:prSet presAssocID="{579E9A03-1778-4E9A-B78D-438BDE3144DB}" presName="hierChild4" presStyleCnt="0"/>
      <dgm:spPr/>
    </dgm:pt>
    <dgm:pt modelId="{F6540D9B-3905-46C7-81F4-F1247F2A41FE}" type="pres">
      <dgm:prSet presAssocID="{6457CE02-0588-49B9-9194-FEB95EABB793}" presName="Name17" presStyleLbl="parChTrans1D3" presStyleIdx="2" presStyleCnt="3"/>
      <dgm:spPr/>
    </dgm:pt>
    <dgm:pt modelId="{C9CF9910-3D19-4063-9E3C-31B1367D08A1}" type="pres">
      <dgm:prSet presAssocID="{BBCAAB6E-B2E0-4B33-9980-210AC75FD5B4}" presName="hierRoot3" presStyleCnt="0"/>
      <dgm:spPr/>
    </dgm:pt>
    <dgm:pt modelId="{F6BF3DC5-6613-447D-8B26-CC0870678ECF}" type="pres">
      <dgm:prSet presAssocID="{BBCAAB6E-B2E0-4B33-9980-210AC75FD5B4}" presName="composite3" presStyleCnt="0"/>
      <dgm:spPr/>
    </dgm:pt>
    <dgm:pt modelId="{02043461-B315-4A16-8CCB-5B4C295581C8}" type="pres">
      <dgm:prSet presAssocID="{BBCAAB6E-B2E0-4B33-9980-210AC75FD5B4}" presName="image3" presStyleLbl="node3" presStyleIdx="2" presStyleCnt="3"/>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eting with solid fill"/>
        </a:ext>
      </dgm:extLst>
    </dgm:pt>
    <dgm:pt modelId="{0C142729-5C91-4F2C-A94E-FDA7AAB2FD73}" type="pres">
      <dgm:prSet presAssocID="{BBCAAB6E-B2E0-4B33-9980-210AC75FD5B4}" presName="text3" presStyleLbl="revTx" presStyleIdx="4" presStyleCnt="5">
        <dgm:presLayoutVars>
          <dgm:chPref val="3"/>
        </dgm:presLayoutVars>
      </dgm:prSet>
      <dgm:spPr/>
    </dgm:pt>
    <dgm:pt modelId="{21655E89-55BB-4C14-B1AB-594AFB4CACD2}" type="pres">
      <dgm:prSet presAssocID="{BBCAAB6E-B2E0-4B33-9980-210AC75FD5B4}" presName="hierChild4" presStyleCnt="0"/>
      <dgm:spPr/>
    </dgm:pt>
  </dgm:ptLst>
  <dgm:cxnLst>
    <dgm:cxn modelId="{32EE0000-DF41-46D7-8CE4-7F5196F199E2}" srcId="{969CDE3F-3E16-438B-8F27-247D42E3A197}" destId="{B3A50F8E-E403-409B-BD99-DEFFB52B2C9B}" srcOrd="0" destOrd="0" parTransId="{B41F9072-D2A2-41FC-9AAD-FF3E228FF866}" sibTransId="{C745324A-6836-484F-8644-BA4DBB3E1406}"/>
    <dgm:cxn modelId="{87158408-024A-4A83-B5FE-C0855B306E27}" srcId="{B3A50F8E-E403-409B-BD99-DEFFB52B2C9B}" destId="{D1392AEF-FABA-466B-8EE6-05202B736869}" srcOrd="0" destOrd="0" parTransId="{081FC407-50C4-423A-982B-9D5162E6A1EC}" sibTransId="{FBBE8947-5268-42EC-9A87-CCFEECC9F696}"/>
    <dgm:cxn modelId="{569D730B-E67A-471F-B66D-5AE691AAB641}" type="presOf" srcId="{86C566CE-BDF1-4D6D-BD35-E1B9EC1F5182}" destId="{43E3430B-F954-4FE4-8C7C-1F152E205A8B}" srcOrd="0" destOrd="0" presId="urn:microsoft.com/office/officeart/2009/layout/CirclePictureHierarchy"/>
    <dgm:cxn modelId="{77297B23-D3AE-4D89-814E-DA90EDB7D52F}" type="presOf" srcId="{579E9A03-1778-4E9A-B78D-438BDE3144DB}" destId="{7F717EB5-130E-412F-8124-319F3720FE31}" srcOrd="0" destOrd="0" presId="urn:microsoft.com/office/officeart/2009/layout/CirclePictureHierarchy"/>
    <dgm:cxn modelId="{F4724234-29B6-4B73-B12A-6EBE1FC273CD}" type="presOf" srcId="{09D9AC5F-3584-46D9-B06B-1776D31CA6AD}" destId="{A64133A5-C13A-4E5C-A37E-01E454774D19}" srcOrd="0" destOrd="0" presId="urn:microsoft.com/office/officeart/2009/layout/CirclePictureHierarchy"/>
    <dgm:cxn modelId="{7BB8163D-6A8D-4189-A97D-32314AF493A9}" srcId="{B3A50F8E-E403-409B-BD99-DEFFB52B2C9B}" destId="{BBCAAB6E-B2E0-4B33-9980-210AC75FD5B4}" srcOrd="2" destOrd="0" parTransId="{6457CE02-0588-49B9-9194-FEB95EABB793}" sibTransId="{E42AADE0-5FE5-4C13-ADC7-3E0A1EBE1234}"/>
    <dgm:cxn modelId="{00F3AA41-AEA2-46F2-8ECB-C2B9F0580643}" type="presOf" srcId="{D1392AEF-FABA-466B-8EE6-05202B736869}" destId="{254187A7-8525-45BA-9A31-503E6F8B4499}" srcOrd="0" destOrd="0" presId="urn:microsoft.com/office/officeart/2009/layout/CirclePictureHierarchy"/>
    <dgm:cxn modelId="{49F5AF44-4261-41E5-94A5-B08DD372499B}" srcId="{B3A50F8E-E403-409B-BD99-DEFFB52B2C9B}" destId="{579E9A03-1778-4E9A-B78D-438BDE3144DB}" srcOrd="1" destOrd="0" parTransId="{86C566CE-BDF1-4D6D-BD35-E1B9EC1F5182}" sibTransId="{F946751F-CEBC-4839-921B-325EDB0A11F9}"/>
    <dgm:cxn modelId="{24FFA975-88C2-4AFB-AF9C-1DEC14FC9CD4}" type="presOf" srcId="{B3A50F8E-E403-409B-BD99-DEFFB52B2C9B}" destId="{A7CB0E74-4974-45E0-8647-1170BF6AB73C}" srcOrd="0" destOrd="0" presId="urn:microsoft.com/office/officeart/2009/layout/CirclePictureHierarchy"/>
    <dgm:cxn modelId="{F36A4495-53CB-4304-B832-8C44C639FBD5}" srcId="{09D9AC5F-3584-46D9-B06B-1776D31CA6AD}" destId="{969CDE3F-3E16-438B-8F27-247D42E3A197}" srcOrd="0" destOrd="0" parTransId="{BEA019D9-7016-47B1-BA1B-87DD9A8A4C30}" sibTransId="{1EF1B1E3-0AEB-4147-B369-8FC4CA912240}"/>
    <dgm:cxn modelId="{461020DA-8A92-46CE-8CEA-C529292665CC}" type="presOf" srcId="{6457CE02-0588-49B9-9194-FEB95EABB793}" destId="{F6540D9B-3905-46C7-81F4-F1247F2A41FE}" srcOrd="0" destOrd="0" presId="urn:microsoft.com/office/officeart/2009/layout/CirclePictureHierarchy"/>
    <dgm:cxn modelId="{A1FBFADB-86CB-44C4-9D0B-60D69F3E295C}" type="presOf" srcId="{969CDE3F-3E16-438B-8F27-247D42E3A197}" destId="{055311A2-0663-4B80-8BBA-4D2AAEACF00E}" srcOrd="0" destOrd="0" presId="urn:microsoft.com/office/officeart/2009/layout/CirclePictureHierarchy"/>
    <dgm:cxn modelId="{1DB96EE4-48B9-406C-A6AC-5E9F6C696E45}" type="presOf" srcId="{B41F9072-D2A2-41FC-9AAD-FF3E228FF866}" destId="{59557B8E-ED0D-4E3B-8D66-3D8C59CC563C}" srcOrd="0" destOrd="0" presId="urn:microsoft.com/office/officeart/2009/layout/CirclePictureHierarchy"/>
    <dgm:cxn modelId="{150B1CF3-0F85-456B-A758-4ED53EC3C1F3}" type="presOf" srcId="{BBCAAB6E-B2E0-4B33-9980-210AC75FD5B4}" destId="{0C142729-5C91-4F2C-A94E-FDA7AAB2FD73}" srcOrd="0" destOrd="0" presId="urn:microsoft.com/office/officeart/2009/layout/CirclePictureHierarchy"/>
    <dgm:cxn modelId="{78588EFE-C653-4762-B302-B5537B4FACE0}" type="presOf" srcId="{081FC407-50C4-423A-982B-9D5162E6A1EC}" destId="{69053220-6DC2-4428-BBFB-12FFA52338D8}" srcOrd="0" destOrd="0" presId="urn:microsoft.com/office/officeart/2009/layout/CirclePictureHierarchy"/>
    <dgm:cxn modelId="{9EF1E242-426E-47E0-A477-0FCAF010FABE}" type="presParOf" srcId="{A64133A5-C13A-4E5C-A37E-01E454774D19}" destId="{D8E54C62-3E9B-4644-A5C5-6BEBC5D0B349}" srcOrd="0" destOrd="0" presId="urn:microsoft.com/office/officeart/2009/layout/CirclePictureHierarchy"/>
    <dgm:cxn modelId="{492FF44B-7BF7-4A86-99D6-688754F3D3F0}" type="presParOf" srcId="{D8E54C62-3E9B-4644-A5C5-6BEBC5D0B349}" destId="{F943FF4C-5355-4879-97A8-01D73A3D2054}" srcOrd="0" destOrd="0" presId="urn:microsoft.com/office/officeart/2009/layout/CirclePictureHierarchy"/>
    <dgm:cxn modelId="{87042AD2-E1FB-429D-8804-5B88A6159212}" type="presParOf" srcId="{F943FF4C-5355-4879-97A8-01D73A3D2054}" destId="{637A167E-949E-4195-B387-86B4D545B8A8}" srcOrd="0" destOrd="0" presId="urn:microsoft.com/office/officeart/2009/layout/CirclePictureHierarchy"/>
    <dgm:cxn modelId="{FDA6C948-E927-4C91-A6EF-3409340893A8}" type="presParOf" srcId="{F943FF4C-5355-4879-97A8-01D73A3D2054}" destId="{055311A2-0663-4B80-8BBA-4D2AAEACF00E}" srcOrd="1" destOrd="0" presId="urn:microsoft.com/office/officeart/2009/layout/CirclePictureHierarchy"/>
    <dgm:cxn modelId="{0AA65884-3884-47E4-A8A6-F74617980B44}" type="presParOf" srcId="{D8E54C62-3E9B-4644-A5C5-6BEBC5D0B349}" destId="{A5594D8F-0DD1-468F-A206-918AE9749B70}" srcOrd="1" destOrd="0" presId="urn:microsoft.com/office/officeart/2009/layout/CirclePictureHierarchy"/>
    <dgm:cxn modelId="{12AA42C3-DBFA-4CDB-A5B6-272FA8428205}" type="presParOf" srcId="{A5594D8F-0DD1-468F-A206-918AE9749B70}" destId="{59557B8E-ED0D-4E3B-8D66-3D8C59CC563C}" srcOrd="0" destOrd="0" presId="urn:microsoft.com/office/officeart/2009/layout/CirclePictureHierarchy"/>
    <dgm:cxn modelId="{0FA6C99A-9D1C-4E38-AC82-038FAC96990E}" type="presParOf" srcId="{A5594D8F-0DD1-468F-A206-918AE9749B70}" destId="{273CA6D6-CBE8-4E2A-97BC-E1351005E741}" srcOrd="1" destOrd="0" presId="urn:microsoft.com/office/officeart/2009/layout/CirclePictureHierarchy"/>
    <dgm:cxn modelId="{626D144B-D7FB-4D87-B1AD-263347A39CC9}" type="presParOf" srcId="{273CA6D6-CBE8-4E2A-97BC-E1351005E741}" destId="{2950345B-744D-4EE4-9E19-40C6925A55A9}" srcOrd="0" destOrd="0" presId="urn:microsoft.com/office/officeart/2009/layout/CirclePictureHierarchy"/>
    <dgm:cxn modelId="{81404AFE-8709-4464-B765-FF7EE15A95DB}" type="presParOf" srcId="{2950345B-744D-4EE4-9E19-40C6925A55A9}" destId="{68025C0D-3755-4144-B09C-EFBD9ED69F6E}" srcOrd="0" destOrd="0" presId="urn:microsoft.com/office/officeart/2009/layout/CirclePictureHierarchy"/>
    <dgm:cxn modelId="{479FD1D4-B64C-4B3F-845F-50E5482F4CD8}" type="presParOf" srcId="{2950345B-744D-4EE4-9E19-40C6925A55A9}" destId="{A7CB0E74-4974-45E0-8647-1170BF6AB73C}" srcOrd="1" destOrd="0" presId="urn:microsoft.com/office/officeart/2009/layout/CirclePictureHierarchy"/>
    <dgm:cxn modelId="{564A8164-C11E-4A0B-BE5A-6675E9939006}" type="presParOf" srcId="{273CA6D6-CBE8-4E2A-97BC-E1351005E741}" destId="{59F54FE8-B5CA-4343-9E89-036EFE296B93}" srcOrd="1" destOrd="0" presId="urn:microsoft.com/office/officeart/2009/layout/CirclePictureHierarchy"/>
    <dgm:cxn modelId="{DE454ABE-EAE1-4FC8-BB00-1884CEEDEC87}" type="presParOf" srcId="{59F54FE8-B5CA-4343-9E89-036EFE296B93}" destId="{69053220-6DC2-4428-BBFB-12FFA52338D8}" srcOrd="0" destOrd="0" presId="urn:microsoft.com/office/officeart/2009/layout/CirclePictureHierarchy"/>
    <dgm:cxn modelId="{25D552E8-0044-4C9F-9362-D30823D9B0C3}" type="presParOf" srcId="{59F54FE8-B5CA-4343-9E89-036EFE296B93}" destId="{773B543C-95AD-4A3E-A94B-C7B266B6FAB3}" srcOrd="1" destOrd="0" presId="urn:microsoft.com/office/officeart/2009/layout/CirclePictureHierarchy"/>
    <dgm:cxn modelId="{4682F191-97E4-477E-8CC2-2547DCF6503A}" type="presParOf" srcId="{773B543C-95AD-4A3E-A94B-C7B266B6FAB3}" destId="{BDCFDF85-36B9-499D-B55A-5079E7358375}" srcOrd="0" destOrd="0" presId="urn:microsoft.com/office/officeart/2009/layout/CirclePictureHierarchy"/>
    <dgm:cxn modelId="{861AB679-BC37-4C74-AA57-61BF7E804340}" type="presParOf" srcId="{BDCFDF85-36B9-499D-B55A-5079E7358375}" destId="{3361ADE2-60CB-4D82-BBA9-E7A3A73B1DB5}" srcOrd="0" destOrd="0" presId="urn:microsoft.com/office/officeart/2009/layout/CirclePictureHierarchy"/>
    <dgm:cxn modelId="{7F460AB0-83FF-4206-A348-9F9022578256}" type="presParOf" srcId="{BDCFDF85-36B9-499D-B55A-5079E7358375}" destId="{254187A7-8525-45BA-9A31-503E6F8B4499}" srcOrd="1" destOrd="0" presId="urn:microsoft.com/office/officeart/2009/layout/CirclePictureHierarchy"/>
    <dgm:cxn modelId="{6A54660D-D4B1-4234-BEAB-0B588BEE1F74}" type="presParOf" srcId="{773B543C-95AD-4A3E-A94B-C7B266B6FAB3}" destId="{22D90E22-A14E-44BC-BBFE-3CF5798B94C5}" srcOrd="1" destOrd="0" presId="urn:microsoft.com/office/officeart/2009/layout/CirclePictureHierarchy"/>
    <dgm:cxn modelId="{D88A1930-A897-4C4A-98F3-896D946B1D70}" type="presParOf" srcId="{59F54FE8-B5CA-4343-9E89-036EFE296B93}" destId="{43E3430B-F954-4FE4-8C7C-1F152E205A8B}" srcOrd="2" destOrd="0" presId="urn:microsoft.com/office/officeart/2009/layout/CirclePictureHierarchy"/>
    <dgm:cxn modelId="{B6793D53-FE36-4D1D-85A9-BE774DD91938}" type="presParOf" srcId="{59F54FE8-B5CA-4343-9E89-036EFE296B93}" destId="{A4061A0D-3E89-4F2A-8CE1-2D05E899D3A7}" srcOrd="3" destOrd="0" presId="urn:microsoft.com/office/officeart/2009/layout/CirclePictureHierarchy"/>
    <dgm:cxn modelId="{9F250709-844B-4C85-91D2-51F9C2BAB61B}" type="presParOf" srcId="{A4061A0D-3E89-4F2A-8CE1-2D05E899D3A7}" destId="{383FC20B-F88D-4AAA-85A2-95CECD684EC0}" srcOrd="0" destOrd="0" presId="urn:microsoft.com/office/officeart/2009/layout/CirclePictureHierarchy"/>
    <dgm:cxn modelId="{819D147C-C53B-413B-962F-42453849CD12}" type="presParOf" srcId="{383FC20B-F88D-4AAA-85A2-95CECD684EC0}" destId="{526DE3AA-7215-40BA-BF18-D22E675F53E1}" srcOrd="0" destOrd="0" presId="urn:microsoft.com/office/officeart/2009/layout/CirclePictureHierarchy"/>
    <dgm:cxn modelId="{13754591-6DD5-4D6A-ABDE-E4EE17C4E1D4}" type="presParOf" srcId="{383FC20B-F88D-4AAA-85A2-95CECD684EC0}" destId="{7F717EB5-130E-412F-8124-319F3720FE31}" srcOrd="1" destOrd="0" presId="urn:microsoft.com/office/officeart/2009/layout/CirclePictureHierarchy"/>
    <dgm:cxn modelId="{E96F0127-B093-4BF6-9CED-8089F1839C8F}" type="presParOf" srcId="{A4061A0D-3E89-4F2A-8CE1-2D05E899D3A7}" destId="{D7B95C58-ADC3-4CD5-AC80-2026312B6DDE}" srcOrd="1" destOrd="0" presId="urn:microsoft.com/office/officeart/2009/layout/CirclePictureHierarchy"/>
    <dgm:cxn modelId="{711BFC4A-E4C4-4D4C-A6C3-1029F0C0FE6A}" type="presParOf" srcId="{59F54FE8-B5CA-4343-9E89-036EFE296B93}" destId="{F6540D9B-3905-46C7-81F4-F1247F2A41FE}" srcOrd="4" destOrd="0" presId="urn:microsoft.com/office/officeart/2009/layout/CirclePictureHierarchy"/>
    <dgm:cxn modelId="{B161BBDB-2988-41B0-9820-0829EAF064EE}" type="presParOf" srcId="{59F54FE8-B5CA-4343-9E89-036EFE296B93}" destId="{C9CF9910-3D19-4063-9E3C-31B1367D08A1}" srcOrd="5" destOrd="0" presId="urn:microsoft.com/office/officeart/2009/layout/CirclePictureHierarchy"/>
    <dgm:cxn modelId="{DAC2E41B-2F1C-4E37-A816-A5BB1084821D}" type="presParOf" srcId="{C9CF9910-3D19-4063-9E3C-31B1367D08A1}" destId="{F6BF3DC5-6613-447D-8B26-CC0870678ECF}" srcOrd="0" destOrd="0" presId="urn:microsoft.com/office/officeart/2009/layout/CirclePictureHierarchy"/>
    <dgm:cxn modelId="{9513687F-5A46-46EA-8D6D-88F2D2A5889B}" type="presParOf" srcId="{F6BF3DC5-6613-447D-8B26-CC0870678ECF}" destId="{02043461-B315-4A16-8CCB-5B4C295581C8}" srcOrd="0" destOrd="0" presId="urn:microsoft.com/office/officeart/2009/layout/CirclePictureHierarchy"/>
    <dgm:cxn modelId="{B97B0A79-8521-4B6A-824C-ADE773B9ED1F}" type="presParOf" srcId="{F6BF3DC5-6613-447D-8B26-CC0870678ECF}" destId="{0C142729-5C91-4F2C-A94E-FDA7AAB2FD73}" srcOrd="1" destOrd="0" presId="urn:microsoft.com/office/officeart/2009/layout/CirclePictureHierarchy"/>
    <dgm:cxn modelId="{F815EF52-3813-4093-A272-0310D2A397ED}" type="presParOf" srcId="{C9CF9910-3D19-4063-9E3C-31B1367D08A1}" destId="{21655E89-55BB-4C14-B1AB-594AFB4CACD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F71831-3143-498D-A687-A20E710F1200}" type="doc">
      <dgm:prSet loTypeId="urn:microsoft.com/office/officeart/2005/8/layout/equation1" loCatId="process" qsTypeId="urn:microsoft.com/office/officeart/2005/8/quickstyle/simple1" qsCatId="simple" csTypeId="urn:microsoft.com/office/officeart/2005/8/colors/colorful1" csCatId="colorful" phldr="1"/>
      <dgm:spPr/>
    </dgm:pt>
    <dgm:pt modelId="{B9384570-9DB9-4EFA-89DF-AB9C90741D1B}">
      <dgm:prSet phldrT="[Text]"/>
      <dgm:spPr/>
      <dgm:t>
        <a:bodyPr/>
        <a:lstStyle/>
        <a:p>
          <a:r>
            <a:rPr lang="en-US">
              <a:solidFill>
                <a:schemeClr val="tx1"/>
              </a:solidFill>
            </a:rPr>
            <a:t>Language Background</a:t>
          </a:r>
        </a:p>
      </dgm:t>
    </dgm:pt>
    <dgm:pt modelId="{6D25A420-F45C-45A4-8DF7-B4B6D05B2FDE}" type="parTrans" cxnId="{A2F45B78-A712-411D-938F-532D92D01988}">
      <dgm:prSet/>
      <dgm:spPr/>
      <dgm:t>
        <a:bodyPr/>
        <a:lstStyle/>
        <a:p>
          <a:endParaRPr lang="en-US">
            <a:solidFill>
              <a:schemeClr val="tx1"/>
            </a:solidFill>
          </a:endParaRPr>
        </a:p>
      </dgm:t>
    </dgm:pt>
    <dgm:pt modelId="{2D2AE7E9-9393-457E-A4B7-588FD4708316}" type="sibTrans" cxnId="{A2F45B78-A712-411D-938F-532D92D01988}">
      <dgm:prSet/>
      <dgm:spPr/>
      <dgm:t>
        <a:bodyPr/>
        <a:lstStyle/>
        <a:p>
          <a:endParaRPr lang="en-US">
            <a:solidFill>
              <a:schemeClr val="tx1"/>
            </a:solidFill>
          </a:endParaRPr>
        </a:p>
      </dgm:t>
    </dgm:pt>
    <dgm:pt modelId="{25D4F017-F8B0-41AD-AB6C-4985B735550A}">
      <dgm:prSet phldrT="[Text]"/>
      <dgm:spPr/>
      <dgm:t>
        <a:bodyPr/>
        <a:lstStyle/>
        <a:p>
          <a:r>
            <a:rPr lang="en-US">
              <a:solidFill>
                <a:schemeClr val="tx1"/>
              </a:solidFill>
            </a:rPr>
            <a:t>Language Proficiency</a:t>
          </a:r>
        </a:p>
      </dgm:t>
    </dgm:pt>
    <dgm:pt modelId="{4DB76C4B-76E1-4123-8AF0-FCEEF8738EE5}" type="parTrans" cxnId="{233DBBD9-F301-47C0-981E-1AA01EB7F581}">
      <dgm:prSet/>
      <dgm:spPr/>
      <dgm:t>
        <a:bodyPr/>
        <a:lstStyle/>
        <a:p>
          <a:endParaRPr lang="en-US">
            <a:solidFill>
              <a:schemeClr val="tx1"/>
            </a:solidFill>
          </a:endParaRPr>
        </a:p>
      </dgm:t>
    </dgm:pt>
    <dgm:pt modelId="{643E105B-9609-4BDB-96BA-AD4EE1E1BCDB}" type="sibTrans" cxnId="{233DBBD9-F301-47C0-981E-1AA01EB7F581}">
      <dgm:prSet/>
      <dgm:spPr/>
      <dgm:t>
        <a:bodyPr/>
        <a:lstStyle/>
        <a:p>
          <a:endParaRPr lang="en-US">
            <a:solidFill>
              <a:schemeClr val="tx1"/>
            </a:solidFill>
          </a:endParaRPr>
        </a:p>
      </dgm:t>
    </dgm:pt>
    <dgm:pt modelId="{DCCFD406-E916-449D-B5B6-7FF4F5FDFD87}">
      <dgm:prSet phldrT="[Text]"/>
      <dgm:spPr/>
      <dgm:t>
        <a:bodyPr/>
        <a:lstStyle/>
        <a:p>
          <a:r>
            <a:rPr lang="en-US">
              <a:solidFill>
                <a:schemeClr val="tx1"/>
              </a:solidFill>
            </a:rPr>
            <a:t>EL Data</a:t>
          </a:r>
        </a:p>
      </dgm:t>
    </dgm:pt>
    <dgm:pt modelId="{A26C13B8-1608-4F7E-98FC-C2A0C1300127}" type="parTrans" cxnId="{543F0890-4990-47FA-AF8C-92C0B2433B13}">
      <dgm:prSet/>
      <dgm:spPr/>
      <dgm:t>
        <a:bodyPr/>
        <a:lstStyle/>
        <a:p>
          <a:endParaRPr lang="en-US">
            <a:solidFill>
              <a:schemeClr val="tx1"/>
            </a:solidFill>
          </a:endParaRPr>
        </a:p>
      </dgm:t>
    </dgm:pt>
    <dgm:pt modelId="{AC7B26E9-2A69-4358-8309-C5F14AB94DDA}" type="sibTrans" cxnId="{543F0890-4990-47FA-AF8C-92C0B2433B13}">
      <dgm:prSet/>
      <dgm:spPr/>
      <dgm:t>
        <a:bodyPr/>
        <a:lstStyle/>
        <a:p>
          <a:endParaRPr lang="en-US">
            <a:solidFill>
              <a:schemeClr val="tx1"/>
            </a:solidFill>
          </a:endParaRPr>
        </a:p>
      </dgm:t>
    </dgm:pt>
    <dgm:pt modelId="{A61C468B-2FCA-4389-9153-BD150264B3A7}">
      <dgm:prSet phldrT="[Text]"/>
      <dgm:spPr/>
      <dgm:t>
        <a:bodyPr/>
        <a:lstStyle/>
        <a:p>
          <a:r>
            <a:rPr lang="en-US">
              <a:solidFill>
                <a:schemeClr val="tx1"/>
              </a:solidFill>
            </a:rPr>
            <a:t>Language Instruction Program</a:t>
          </a:r>
        </a:p>
      </dgm:t>
    </dgm:pt>
    <dgm:pt modelId="{396AEEF5-7851-48B9-9BEF-15C39D528EB6}" type="parTrans" cxnId="{F43A68E0-308C-44D8-BC3E-7AD0A18E7324}">
      <dgm:prSet/>
      <dgm:spPr/>
      <dgm:t>
        <a:bodyPr/>
        <a:lstStyle/>
        <a:p>
          <a:endParaRPr lang="en-US">
            <a:solidFill>
              <a:schemeClr val="tx1"/>
            </a:solidFill>
          </a:endParaRPr>
        </a:p>
      </dgm:t>
    </dgm:pt>
    <dgm:pt modelId="{F4F1B7DF-6295-4CC8-B8C2-BECF94C85190}" type="sibTrans" cxnId="{F43A68E0-308C-44D8-BC3E-7AD0A18E7324}">
      <dgm:prSet/>
      <dgm:spPr/>
      <dgm:t>
        <a:bodyPr/>
        <a:lstStyle/>
        <a:p>
          <a:endParaRPr lang="en-US">
            <a:solidFill>
              <a:schemeClr val="tx1"/>
            </a:solidFill>
          </a:endParaRPr>
        </a:p>
      </dgm:t>
    </dgm:pt>
    <dgm:pt modelId="{4EA2A558-3806-4BA5-9F4D-1DDD8EAC2EAA}" type="pres">
      <dgm:prSet presAssocID="{95F71831-3143-498D-A687-A20E710F1200}" presName="linearFlow" presStyleCnt="0">
        <dgm:presLayoutVars>
          <dgm:dir/>
          <dgm:resizeHandles val="exact"/>
        </dgm:presLayoutVars>
      </dgm:prSet>
      <dgm:spPr/>
    </dgm:pt>
    <dgm:pt modelId="{66404796-2B39-4CC7-A903-6E206924CC68}" type="pres">
      <dgm:prSet presAssocID="{B9384570-9DB9-4EFA-89DF-AB9C90741D1B}" presName="node" presStyleLbl="node1" presStyleIdx="0" presStyleCnt="4">
        <dgm:presLayoutVars>
          <dgm:bulletEnabled val="1"/>
        </dgm:presLayoutVars>
      </dgm:prSet>
      <dgm:spPr/>
    </dgm:pt>
    <dgm:pt modelId="{0F9C78BA-08DD-438C-8AEF-BACC9A0A5FDB}" type="pres">
      <dgm:prSet presAssocID="{2D2AE7E9-9393-457E-A4B7-588FD4708316}" presName="spacerL" presStyleCnt="0"/>
      <dgm:spPr/>
    </dgm:pt>
    <dgm:pt modelId="{8D7A743B-F0B3-4684-84CA-2935A378B58B}" type="pres">
      <dgm:prSet presAssocID="{2D2AE7E9-9393-457E-A4B7-588FD4708316}" presName="sibTrans" presStyleLbl="sibTrans2D1" presStyleIdx="0" presStyleCnt="3"/>
      <dgm:spPr/>
    </dgm:pt>
    <dgm:pt modelId="{A5693A6F-9C1E-4A48-90C5-C702D8152C88}" type="pres">
      <dgm:prSet presAssocID="{2D2AE7E9-9393-457E-A4B7-588FD4708316}" presName="spacerR" presStyleCnt="0"/>
      <dgm:spPr/>
    </dgm:pt>
    <dgm:pt modelId="{DD5F9E7C-7E78-4715-9C02-F8576B87DD51}" type="pres">
      <dgm:prSet presAssocID="{25D4F017-F8B0-41AD-AB6C-4985B735550A}" presName="node" presStyleLbl="node1" presStyleIdx="1" presStyleCnt="4">
        <dgm:presLayoutVars>
          <dgm:bulletEnabled val="1"/>
        </dgm:presLayoutVars>
      </dgm:prSet>
      <dgm:spPr/>
    </dgm:pt>
    <dgm:pt modelId="{FA2C1D71-F65B-4363-9032-1EF205BDA405}" type="pres">
      <dgm:prSet presAssocID="{643E105B-9609-4BDB-96BA-AD4EE1E1BCDB}" presName="spacerL" presStyleCnt="0"/>
      <dgm:spPr/>
    </dgm:pt>
    <dgm:pt modelId="{A50A08C6-DCB5-4250-852A-96976A5AA43F}" type="pres">
      <dgm:prSet presAssocID="{643E105B-9609-4BDB-96BA-AD4EE1E1BCDB}" presName="sibTrans" presStyleLbl="sibTrans2D1" presStyleIdx="1" presStyleCnt="3"/>
      <dgm:spPr/>
    </dgm:pt>
    <dgm:pt modelId="{F11BDBE7-E69C-4150-9DA6-69AFBF61D464}" type="pres">
      <dgm:prSet presAssocID="{643E105B-9609-4BDB-96BA-AD4EE1E1BCDB}" presName="spacerR" presStyleCnt="0"/>
      <dgm:spPr/>
    </dgm:pt>
    <dgm:pt modelId="{9D693EAD-78E0-43EA-8545-597E4101B6C6}" type="pres">
      <dgm:prSet presAssocID="{A61C468B-2FCA-4389-9153-BD150264B3A7}" presName="node" presStyleLbl="node1" presStyleIdx="2" presStyleCnt="4">
        <dgm:presLayoutVars>
          <dgm:bulletEnabled val="1"/>
        </dgm:presLayoutVars>
      </dgm:prSet>
      <dgm:spPr/>
    </dgm:pt>
    <dgm:pt modelId="{68DB014D-BA42-4DA3-9EF5-350C8B60D09D}" type="pres">
      <dgm:prSet presAssocID="{F4F1B7DF-6295-4CC8-B8C2-BECF94C85190}" presName="spacerL" presStyleCnt="0"/>
      <dgm:spPr/>
    </dgm:pt>
    <dgm:pt modelId="{E1BBF65E-877B-4FDC-A389-D75AFD5E8BBD}" type="pres">
      <dgm:prSet presAssocID="{F4F1B7DF-6295-4CC8-B8C2-BECF94C85190}" presName="sibTrans" presStyleLbl="sibTrans2D1" presStyleIdx="2" presStyleCnt="3"/>
      <dgm:spPr/>
    </dgm:pt>
    <dgm:pt modelId="{64C3B645-E039-44CC-AD4D-9C6876BCF033}" type="pres">
      <dgm:prSet presAssocID="{F4F1B7DF-6295-4CC8-B8C2-BECF94C85190}" presName="spacerR" presStyleCnt="0"/>
      <dgm:spPr/>
    </dgm:pt>
    <dgm:pt modelId="{653F3D03-85F7-45E9-8387-AF50E7B116AB}" type="pres">
      <dgm:prSet presAssocID="{DCCFD406-E916-449D-B5B6-7FF4F5FDFD87}" presName="node" presStyleLbl="node1" presStyleIdx="3" presStyleCnt="4">
        <dgm:presLayoutVars>
          <dgm:bulletEnabled val="1"/>
        </dgm:presLayoutVars>
      </dgm:prSet>
      <dgm:spPr/>
    </dgm:pt>
  </dgm:ptLst>
  <dgm:cxnLst>
    <dgm:cxn modelId="{60C0E921-F43E-4462-970D-EDF5093B19B1}" type="presOf" srcId="{2D2AE7E9-9393-457E-A4B7-588FD4708316}" destId="{8D7A743B-F0B3-4684-84CA-2935A378B58B}" srcOrd="0" destOrd="0" presId="urn:microsoft.com/office/officeart/2005/8/layout/equation1"/>
    <dgm:cxn modelId="{59A92933-AB45-469E-8A46-36802344C30D}" type="presOf" srcId="{B9384570-9DB9-4EFA-89DF-AB9C90741D1B}" destId="{66404796-2B39-4CC7-A903-6E206924CC68}" srcOrd="0" destOrd="0" presId="urn:microsoft.com/office/officeart/2005/8/layout/equation1"/>
    <dgm:cxn modelId="{62279D36-AD1A-4E35-A7D5-44C6BFECF939}" type="presOf" srcId="{643E105B-9609-4BDB-96BA-AD4EE1E1BCDB}" destId="{A50A08C6-DCB5-4250-852A-96976A5AA43F}" srcOrd="0" destOrd="0" presId="urn:microsoft.com/office/officeart/2005/8/layout/equation1"/>
    <dgm:cxn modelId="{CFE88039-C50C-42DC-8A71-F7D8478FEECE}" type="presOf" srcId="{95F71831-3143-498D-A687-A20E710F1200}" destId="{4EA2A558-3806-4BA5-9F4D-1DDD8EAC2EAA}" srcOrd="0" destOrd="0" presId="urn:microsoft.com/office/officeart/2005/8/layout/equation1"/>
    <dgm:cxn modelId="{6E8B4A6E-27E4-45F7-8F2A-E453FF062137}" type="presOf" srcId="{F4F1B7DF-6295-4CC8-B8C2-BECF94C85190}" destId="{E1BBF65E-877B-4FDC-A389-D75AFD5E8BBD}" srcOrd="0" destOrd="0" presId="urn:microsoft.com/office/officeart/2005/8/layout/equation1"/>
    <dgm:cxn modelId="{A2F45B78-A712-411D-938F-532D92D01988}" srcId="{95F71831-3143-498D-A687-A20E710F1200}" destId="{B9384570-9DB9-4EFA-89DF-AB9C90741D1B}" srcOrd="0" destOrd="0" parTransId="{6D25A420-F45C-45A4-8DF7-B4B6D05B2FDE}" sibTransId="{2D2AE7E9-9393-457E-A4B7-588FD4708316}"/>
    <dgm:cxn modelId="{C66C8387-C9F3-4342-B60F-50DBD1F20D53}" type="presOf" srcId="{25D4F017-F8B0-41AD-AB6C-4985B735550A}" destId="{DD5F9E7C-7E78-4715-9C02-F8576B87DD51}" srcOrd="0" destOrd="0" presId="urn:microsoft.com/office/officeart/2005/8/layout/equation1"/>
    <dgm:cxn modelId="{543F0890-4990-47FA-AF8C-92C0B2433B13}" srcId="{95F71831-3143-498D-A687-A20E710F1200}" destId="{DCCFD406-E916-449D-B5B6-7FF4F5FDFD87}" srcOrd="3" destOrd="0" parTransId="{A26C13B8-1608-4F7E-98FC-C2A0C1300127}" sibTransId="{AC7B26E9-2A69-4358-8309-C5F14AB94DDA}"/>
    <dgm:cxn modelId="{5509FBBB-2653-4D13-8A6D-FC07761D9CE0}" type="presOf" srcId="{DCCFD406-E916-449D-B5B6-7FF4F5FDFD87}" destId="{653F3D03-85F7-45E9-8387-AF50E7B116AB}" srcOrd="0" destOrd="0" presId="urn:microsoft.com/office/officeart/2005/8/layout/equation1"/>
    <dgm:cxn modelId="{26DFABD9-8DF4-4D4D-8EE2-89861556DEBD}" type="presOf" srcId="{A61C468B-2FCA-4389-9153-BD150264B3A7}" destId="{9D693EAD-78E0-43EA-8545-597E4101B6C6}" srcOrd="0" destOrd="0" presId="urn:microsoft.com/office/officeart/2005/8/layout/equation1"/>
    <dgm:cxn modelId="{233DBBD9-F301-47C0-981E-1AA01EB7F581}" srcId="{95F71831-3143-498D-A687-A20E710F1200}" destId="{25D4F017-F8B0-41AD-AB6C-4985B735550A}" srcOrd="1" destOrd="0" parTransId="{4DB76C4B-76E1-4123-8AF0-FCEEF8738EE5}" sibTransId="{643E105B-9609-4BDB-96BA-AD4EE1E1BCDB}"/>
    <dgm:cxn modelId="{F43A68E0-308C-44D8-BC3E-7AD0A18E7324}" srcId="{95F71831-3143-498D-A687-A20E710F1200}" destId="{A61C468B-2FCA-4389-9153-BD150264B3A7}" srcOrd="2" destOrd="0" parTransId="{396AEEF5-7851-48B9-9BEF-15C39D528EB6}" sibTransId="{F4F1B7DF-6295-4CC8-B8C2-BECF94C85190}"/>
    <dgm:cxn modelId="{BD49068F-8BD8-4FEE-A6D7-F594DC746B8F}" type="presParOf" srcId="{4EA2A558-3806-4BA5-9F4D-1DDD8EAC2EAA}" destId="{66404796-2B39-4CC7-A903-6E206924CC68}" srcOrd="0" destOrd="0" presId="urn:microsoft.com/office/officeart/2005/8/layout/equation1"/>
    <dgm:cxn modelId="{BFC243EC-CB26-4CC3-B070-F77956383342}" type="presParOf" srcId="{4EA2A558-3806-4BA5-9F4D-1DDD8EAC2EAA}" destId="{0F9C78BA-08DD-438C-8AEF-BACC9A0A5FDB}" srcOrd="1" destOrd="0" presId="urn:microsoft.com/office/officeart/2005/8/layout/equation1"/>
    <dgm:cxn modelId="{CBC71D0C-7295-425C-BFD6-8DE75F3D79A4}" type="presParOf" srcId="{4EA2A558-3806-4BA5-9F4D-1DDD8EAC2EAA}" destId="{8D7A743B-F0B3-4684-84CA-2935A378B58B}" srcOrd="2" destOrd="0" presId="urn:microsoft.com/office/officeart/2005/8/layout/equation1"/>
    <dgm:cxn modelId="{42F660BB-F4A6-47F2-8A57-7BB1770D75FB}" type="presParOf" srcId="{4EA2A558-3806-4BA5-9F4D-1DDD8EAC2EAA}" destId="{A5693A6F-9C1E-4A48-90C5-C702D8152C88}" srcOrd="3" destOrd="0" presId="urn:microsoft.com/office/officeart/2005/8/layout/equation1"/>
    <dgm:cxn modelId="{57C1F374-B399-44C0-A373-FD31FB4FA8B8}" type="presParOf" srcId="{4EA2A558-3806-4BA5-9F4D-1DDD8EAC2EAA}" destId="{DD5F9E7C-7E78-4715-9C02-F8576B87DD51}" srcOrd="4" destOrd="0" presId="urn:microsoft.com/office/officeart/2005/8/layout/equation1"/>
    <dgm:cxn modelId="{755CEC74-7240-442B-91E6-F7A398E2EC7A}" type="presParOf" srcId="{4EA2A558-3806-4BA5-9F4D-1DDD8EAC2EAA}" destId="{FA2C1D71-F65B-4363-9032-1EF205BDA405}" srcOrd="5" destOrd="0" presId="urn:microsoft.com/office/officeart/2005/8/layout/equation1"/>
    <dgm:cxn modelId="{E7948C0F-6D12-45E3-822D-F1B0843439A5}" type="presParOf" srcId="{4EA2A558-3806-4BA5-9F4D-1DDD8EAC2EAA}" destId="{A50A08C6-DCB5-4250-852A-96976A5AA43F}" srcOrd="6" destOrd="0" presId="urn:microsoft.com/office/officeart/2005/8/layout/equation1"/>
    <dgm:cxn modelId="{57D22CE0-7254-45B2-8A65-2BD2E4BD83CC}" type="presParOf" srcId="{4EA2A558-3806-4BA5-9F4D-1DDD8EAC2EAA}" destId="{F11BDBE7-E69C-4150-9DA6-69AFBF61D464}" srcOrd="7" destOrd="0" presId="urn:microsoft.com/office/officeart/2005/8/layout/equation1"/>
    <dgm:cxn modelId="{2D691283-742B-445A-8B24-43CD6FF3E5E8}" type="presParOf" srcId="{4EA2A558-3806-4BA5-9F4D-1DDD8EAC2EAA}" destId="{9D693EAD-78E0-43EA-8545-597E4101B6C6}" srcOrd="8" destOrd="0" presId="urn:microsoft.com/office/officeart/2005/8/layout/equation1"/>
    <dgm:cxn modelId="{497A1E49-E2F4-441A-A060-CEFE11A93194}" type="presParOf" srcId="{4EA2A558-3806-4BA5-9F4D-1DDD8EAC2EAA}" destId="{68DB014D-BA42-4DA3-9EF5-350C8B60D09D}" srcOrd="9" destOrd="0" presId="urn:microsoft.com/office/officeart/2005/8/layout/equation1"/>
    <dgm:cxn modelId="{9D6329D4-2E94-4C72-9144-CEC7B75B2C1C}" type="presParOf" srcId="{4EA2A558-3806-4BA5-9F4D-1DDD8EAC2EAA}" destId="{E1BBF65E-877B-4FDC-A389-D75AFD5E8BBD}" srcOrd="10" destOrd="0" presId="urn:microsoft.com/office/officeart/2005/8/layout/equation1"/>
    <dgm:cxn modelId="{FEB14BE5-3036-4A90-A7B1-C415C0F720C9}" type="presParOf" srcId="{4EA2A558-3806-4BA5-9F4D-1DDD8EAC2EAA}" destId="{64C3B645-E039-44CC-AD4D-9C6876BCF033}" srcOrd="11" destOrd="0" presId="urn:microsoft.com/office/officeart/2005/8/layout/equation1"/>
    <dgm:cxn modelId="{793B0183-6E08-441A-A8B1-DE1FC6B98704}" type="presParOf" srcId="{4EA2A558-3806-4BA5-9F4D-1DDD8EAC2EAA}" destId="{653F3D03-85F7-45E9-8387-AF50E7B116AB}"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C0578-3473-4706-8DA1-B4CD6EF9684D}"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US"/>
        </a:p>
      </dgm:t>
    </dgm:pt>
    <dgm:pt modelId="{6572AFBC-329B-44C7-A9CF-D5C1766E9A4F}">
      <dgm:prSet phldrT="[Text]" custT="1"/>
      <dgm:spPr/>
      <dgm:t>
        <a:bodyPr/>
        <a:lstStyle/>
        <a:p>
          <a:r>
            <a:rPr lang="en-US" sz="1600">
              <a:solidFill>
                <a:schemeClr val="tx1"/>
              </a:solidFill>
            </a:rPr>
            <a:t>Language Background = ‘eng’</a:t>
          </a:r>
        </a:p>
      </dgm:t>
    </dgm:pt>
    <dgm:pt modelId="{C9D30511-29AA-42BB-A612-21A2AFB8CA6B}" type="parTrans" cxnId="{54970910-E253-404F-8C96-6C7F6DE1F996}">
      <dgm:prSet/>
      <dgm:spPr/>
      <dgm:t>
        <a:bodyPr/>
        <a:lstStyle/>
        <a:p>
          <a:endParaRPr lang="en-US">
            <a:solidFill>
              <a:schemeClr val="tx1"/>
            </a:solidFill>
          </a:endParaRPr>
        </a:p>
      </dgm:t>
    </dgm:pt>
    <dgm:pt modelId="{5DFF4891-C389-47D3-8C1E-CBD20C0F53B2}" type="sibTrans" cxnId="{54970910-E253-404F-8C96-6C7F6DE1F996}">
      <dgm:prSet/>
      <dgm:spPr/>
      <dgm:t>
        <a:bodyPr/>
        <a:lstStyle/>
        <a:p>
          <a:endParaRPr lang="en-US">
            <a:solidFill>
              <a:schemeClr val="tx1"/>
            </a:solidFill>
          </a:endParaRPr>
        </a:p>
      </dgm:t>
    </dgm:pt>
    <dgm:pt modelId="{25727D1E-BC4A-4192-8728-0286844CB53B}">
      <dgm:prSet phldrT="[Text]"/>
      <dgm:spPr/>
      <dgm:t>
        <a:bodyPr/>
        <a:lstStyle/>
        <a:p>
          <a:r>
            <a:rPr lang="en-US">
              <a:solidFill>
                <a:schemeClr val="tx1"/>
              </a:solidFill>
            </a:rPr>
            <a:t>Language Proficiency Code = ‘0’</a:t>
          </a:r>
        </a:p>
      </dgm:t>
    </dgm:pt>
    <dgm:pt modelId="{1A253424-B12A-48DE-AF33-E0840D347DF7}" type="parTrans" cxnId="{11D4ACB5-3EF2-4D37-9F74-438F8935D080}">
      <dgm:prSet/>
      <dgm:spPr/>
      <dgm:t>
        <a:bodyPr/>
        <a:lstStyle/>
        <a:p>
          <a:endParaRPr lang="en-US">
            <a:solidFill>
              <a:schemeClr val="tx1"/>
            </a:solidFill>
          </a:endParaRPr>
        </a:p>
      </dgm:t>
    </dgm:pt>
    <dgm:pt modelId="{64375681-6FDF-405C-AD6F-169B04CB52E3}" type="sibTrans" cxnId="{11D4ACB5-3EF2-4D37-9F74-438F8935D080}">
      <dgm:prSet/>
      <dgm:spPr/>
      <dgm:t>
        <a:bodyPr/>
        <a:lstStyle/>
        <a:p>
          <a:endParaRPr lang="en-US">
            <a:solidFill>
              <a:schemeClr val="tx1"/>
            </a:solidFill>
          </a:endParaRPr>
        </a:p>
      </dgm:t>
    </dgm:pt>
    <dgm:pt modelId="{8FD4AD69-2277-4253-87E5-1B90D816086D}">
      <dgm:prSet phldrT="[Text]"/>
      <dgm:spPr/>
      <dgm:t>
        <a:bodyPr/>
        <a:lstStyle/>
        <a:p>
          <a:r>
            <a:rPr lang="en-US">
              <a:solidFill>
                <a:schemeClr val="tx1"/>
              </a:solidFill>
            </a:rPr>
            <a:t>Language Instruction Program = ’00’</a:t>
          </a:r>
        </a:p>
      </dgm:t>
    </dgm:pt>
    <dgm:pt modelId="{61FC3EDF-C265-4FEE-9D25-180CC3C5CCED}" type="parTrans" cxnId="{A67041FE-08AD-4D35-8ECF-A5970E1D6522}">
      <dgm:prSet/>
      <dgm:spPr/>
      <dgm:t>
        <a:bodyPr/>
        <a:lstStyle/>
        <a:p>
          <a:endParaRPr lang="en-US">
            <a:solidFill>
              <a:schemeClr val="tx1"/>
            </a:solidFill>
          </a:endParaRPr>
        </a:p>
      </dgm:t>
    </dgm:pt>
    <dgm:pt modelId="{23287B31-F7B6-4941-8132-D0A10A9909E3}" type="sibTrans" cxnId="{A67041FE-08AD-4D35-8ECF-A5970E1D6522}">
      <dgm:prSet/>
      <dgm:spPr/>
      <dgm:t>
        <a:bodyPr/>
        <a:lstStyle/>
        <a:p>
          <a:endParaRPr lang="en-US">
            <a:solidFill>
              <a:schemeClr val="tx1"/>
            </a:solidFill>
          </a:endParaRPr>
        </a:p>
      </dgm:t>
    </dgm:pt>
    <dgm:pt modelId="{AC280E97-5075-4105-941F-E8C73A6CD6A2}">
      <dgm:prSet phldrT="[Text]" custT="1"/>
      <dgm:spPr/>
      <dgm:t>
        <a:bodyPr/>
        <a:lstStyle/>
        <a:p>
          <a:r>
            <a:rPr lang="en-US" sz="1600">
              <a:solidFill>
                <a:schemeClr val="tx1"/>
              </a:solidFill>
            </a:rPr>
            <a:t>Language Background ≠ ‘eng’</a:t>
          </a:r>
        </a:p>
      </dgm:t>
    </dgm:pt>
    <dgm:pt modelId="{F92166C3-EB72-48A5-8BD5-A6CDE1F59F31}" type="parTrans" cxnId="{8ECA13DA-C295-4857-8360-EA5BC455391C}">
      <dgm:prSet/>
      <dgm:spPr/>
      <dgm:t>
        <a:bodyPr/>
        <a:lstStyle/>
        <a:p>
          <a:endParaRPr lang="en-US">
            <a:solidFill>
              <a:schemeClr val="tx1"/>
            </a:solidFill>
          </a:endParaRPr>
        </a:p>
      </dgm:t>
    </dgm:pt>
    <dgm:pt modelId="{6541DDD5-96A3-482B-8CDD-D0C1400D1D8E}" type="sibTrans" cxnId="{8ECA13DA-C295-4857-8360-EA5BC455391C}">
      <dgm:prSet/>
      <dgm:spPr/>
      <dgm:t>
        <a:bodyPr/>
        <a:lstStyle/>
        <a:p>
          <a:endParaRPr lang="en-US">
            <a:solidFill>
              <a:schemeClr val="tx1"/>
            </a:solidFill>
          </a:endParaRPr>
        </a:p>
      </dgm:t>
    </dgm:pt>
    <dgm:pt modelId="{632CC28F-1E1E-4C58-8B77-ABDAF101AA4F}">
      <dgm:prSet phldrT="[Text]"/>
      <dgm:spPr/>
      <dgm:t>
        <a:bodyPr/>
        <a:lstStyle/>
        <a:p>
          <a:r>
            <a:rPr lang="en-US">
              <a:solidFill>
                <a:schemeClr val="tx1"/>
              </a:solidFill>
            </a:rPr>
            <a:t>Language Proficiency Code ≠ ‘0’</a:t>
          </a:r>
        </a:p>
      </dgm:t>
    </dgm:pt>
    <dgm:pt modelId="{6FE2C96F-3004-49C5-9618-5696B94B216A}" type="parTrans" cxnId="{3E850FF8-29F0-4CEF-B4F6-1E778446383B}">
      <dgm:prSet/>
      <dgm:spPr/>
      <dgm:t>
        <a:bodyPr/>
        <a:lstStyle/>
        <a:p>
          <a:endParaRPr lang="en-US">
            <a:solidFill>
              <a:schemeClr val="tx1"/>
            </a:solidFill>
          </a:endParaRPr>
        </a:p>
      </dgm:t>
    </dgm:pt>
    <dgm:pt modelId="{6427793C-EF29-4CB5-9BC9-DEFE30AD345B}" type="sibTrans" cxnId="{3E850FF8-29F0-4CEF-B4F6-1E778446383B}">
      <dgm:prSet/>
      <dgm:spPr/>
      <dgm:t>
        <a:bodyPr/>
        <a:lstStyle/>
        <a:p>
          <a:endParaRPr lang="en-US">
            <a:solidFill>
              <a:schemeClr val="tx1"/>
            </a:solidFill>
          </a:endParaRPr>
        </a:p>
      </dgm:t>
    </dgm:pt>
    <dgm:pt modelId="{771DC0FF-3BE6-46C8-ACD6-27CA6EF66970}">
      <dgm:prSet phldrT="[Text]"/>
      <dgm:spPr/>
      <dgm:t>
        <a:bodyPr/>
        <a:lstStyle/>
        <a:p>
          <a:r>
            <a:rPr lang="en-US">
              <a:solidFill>
                <a:schemeClr val="tx1"/>
              </a:solidFill>
            </a:rPr>
            <a:t>Language Instruction Program Dependent on Proficiency Code</a:t>
          </a:r>
        </a:p>
      </dgm:t>
    </dgm:pt>
    <dgm:pt modelId="{9CD19814-A0B8-488B-BD56-2626504A1C55}" type="parTrans" cxnId="{E16999D7-9A85-4883-90AA-7C76590EB71A}">
      <dgm:prSet/>
      <dgm:spPr/>
      <dgm:t>
        <a:bodyPr/>
        <a:lstStyle/>
        <a:p>
          <a:endParaRPr lang="en-US">
            <a:solidFill>
              <a:schemeClr val="tx1"/>
            </a:solidFill>
          </a:endParaRPr>
        </a:p>
      </dgm:t>
    </dgm:pt>
    <dgm:pt modelId="{09EAA4EE-2908-410D-877E-E5647BAD505E}" type="sibTrans" cxnId="{E16999D7-9A85-4883-90AA-7C76590EB71A}">
      <dgm:prSet/>
      <dgm:spPr/>
      <dgm:t>
        <a:bodyPr/>
        <a:lstStyle/>
        <a:p>
          <a:endParaRPr lang="en-US">
            <a:solidFill>
              <a:schemeClr val="tx1"/>
            </a:solidFill>
          </a:endParaRPr>
        </a:p>
      </dgm:t>
    </dgm:pt>
    <dgm:pt modelId="{72F72938-A3E8-4DAD-8DD2-DE6E962BB91F}" type="pres">
      <dgm:prSet presAssocID="{DD8C0578-3473-4706-8DA1-B4CD6EF9684D}" presName="Name0" presStyleCnt="0">
        <dgm:presLayoutVars>
          <dgm:dir/>
          <dgm:animLvl val="lvl"/>
          <dgm:resizeHandles val="exact"/>
        </dgm:presLayoutVars>
      </dgm:prSet>
      <dgm:spPr/>
    </dgm:pt>
    <dgm:pt modelId="{34D8C049-4B6A-498F-970D-5EC32BB78907}" type="pres">
      <dgm:prSet presAssocID="{6572AFBC-329B-44C7-A9CF-D5C1766E9A4F}" presName="vertFlow" presStyleCnt="0"/>
      <dgm:spPr/>
    </dgm:pt>
    <dgm:pt modelId="{A4ACE06B-A2A8-429C-960C-01C5F64ECBBB}" type="pres">
      <dgm:prSet presAssocID="{6572AFBC-329B-44C7-A9CF-D5C1766E9A4F}" presName="header" presStyleLbl="node1" presStyleIdx="0" presStyleCnt="2"/>
      <dgm:spPr/>
    </dgm:pt>
    <dgm:pt modelId="{B299085B-ED91-4275-97BD-B676B8C98D0D}" type="pres">
      <dgm:prSet presAssocID="{1A253424-B12A-48DE-AF33-E0840D347DF7}" presName="parTrans" presStyleLbl="sibTrans2D1" presStyleIdx="0" presStyleCnt="4"/>
      <dgm:spPr/>
    </dgm:pt>
    <dgm:pt modelId="{8EA5C53A-73DF-4DCD-8C7E-4ECE2B717B64}" type="pres">
      <dgm:prSet presAssocID="{25727D1E-BC4A-4192-8728-0286844CB53B}" presName="child" presStyleLbl="alignAccFollowNode1" presStyleIdx="0" presStyleCnt="4">
        <dgm:presLayoutVars>
          <dgm:chMax val="0"/>
          <dgm:bulletEnabled val="1"/>
        </dgm:presLayoutVars>
      </dgm:prSet>
      <dgm:spPr/>
    </dgm:pt>
    <dgm:pt modelId="{C15F2ABF-A016-43D2-893E-81E8B7E51043}" type="pres">
      <dgm:prSet presAssocID="{64375681-6FDF-405C-AD6F-169B04CB52E3}" presName="sibTrans" presStyleLbl="sibTrans2D1" presStyleIdx="1" presStyleCnt="4"/>
      <dgm:spPr/>
    </dgm:pt>
    <dgm:pt modelId="{42DDDA4A-57DA-460F-B113-C07580F3664E}" type="pres">
      <dgm:prSet presAssocID="{8FD4AD69-2277-4253-87E5-1B90D816086D}" presName="child" presStyleLbl="alignAccFollowNode1" presStyleIdx="1" presStyleCnt="4">
        <dgm:presLayoutVars>
          <dgm:chMax val="0"/>
          <dgm:bulletEnabled val="1"/>
        </dgm:presLayoutVars>
      </dgm:prSet>
      <dgm:spPr/>
    </dgm:pt>
    <dgm:pt modelId="{62C2A57F-A922-4888-9A9D-B2C6D31A5370}" type="pres">
      <dgm:prSet presAssocID="{6572AFBC-329B-44C7-A9CF-D5C1766E9A4F}" presName="hSp" presStyleCnt="0"/>
      <dgm:spPr/>
    </dgm:pt>
    <dgm:pt modelId="{9C47190F-ED2E-4136-8BB4-058DBF113545}" type="pres">
      <dgm:prSet presAssocID="{AC280E97-5075-4105-941F-E8C73A6CD6A2}" presName="vertFlow" presStyleCnt="0"/>
      <dgm:spPr/>
    </dgm:pt>
    <dgm:pt modelId="{80FA9E14-E8FA-4D20-AA4B-364B973C79D9}" type="pres">
      <dgm:prSet presAssocID="{AC280E97-5075-4105-941F-E8C73A6CD6A2}" presName="header" presStyleLbl="node1" presStyleIdx="1" presStyleCnt="2"/>
      <dgm:spPr/>
    </dgm:pt>
    <dgm:pt modelId="{196657D7-05C1-4FCA-A996-F0AC6DF79047}" type="pres">
      <dgm:prSet presAssocID="{6FE2C96F-3004-49C5-9618-5696B94B216A}" presName="parTrans" presStyleLbl="sibTrans2D1" presStyleIdx="2" presStyleCnt="4"/>
      <dgm:spPr/>
    </dgm:pt>
    <dgm:pt modelId="{25153243-0EB8-41A3-8759-2038153F8CA8}" type="pres">
      <dgm:prSet presAssocID="{632CC28F-1E1E-4C58-8B77-ABDAF101AA4F}" presName="child" presStyleLbl="alignAccFollowNode1" presStyleIdx="2" presStyleCnt="4">
        <dgm:presLayoutVars>
          <dgm:chMax val="0"/>
          <dgm:bulletEnabled val="1"/>
        </dgm:presLayoutVars>
      </dgm:prSet>
      <dgm:spPr/>
    </dgm:pt>
    <dgm:pt modelId="{E12644EC-E86B-47DD-9E1E-03EABE929980}" type="pres">
      <dgm:prSet presAssocID="{6427793C-EF29-4CB5-9BC9-DEFE30AD345B}" presName="sibTrans" presStyleLbl="sibTrans2D1" presStyleIdx="3" presStyleCnt="4"/>
      <dgm:spPr/>
    </dgm:pt>
    <dgm:pt modelId="{4B93D1EA-7F86-4804-8D8A-852229BEBD5D}" type="pres">
      <dgm:prSet presAssocID="{771DC0FF-3BE6-46C8-ACD6-27CA6EF66970}" presName="child" presStyleLbl="alignAccFollowNode1" presStyleIdx="3" presStyleCnt="4">
        <dgm:presLayoutVars>
          <dgm:chMax val="0"/>
          <dgm:bulletEnabled val="1"/>
        </dgm:presLayoutVars>
      </dgm:prSet>
      <dgm:spPr/>
    </dgm:pt>
  </dgm:ptLst>
  <dgm:cxnLst>
    <dgm:cxn modelId="{8776D101-0546-4169-91F9-C12846E26806}" type="presOf" srcId="{8FD4AD69-2277-4253-87E5-1B90D816086D}" destId="{42DDDA4A-57DA-460F-B113-C07580F3664E}" srcOrd="0" destOrd="0" presId="urn:microsoft.com/office/officeart/2005/8/layout/lProcess1"/>
    <dgm:cxn modelId="{54970910-E253-404F-8C96-6C7F6DE1F996}" srcId="{DD8C0578-3473-4706-8DA1-B4CD6EF9684D}" destId="{6572AFBC-329B-44C7-A9CF-D5C1766E9A4F}" srcOrd="0" destOrd="0" parTransId="{C9D30511-29AA-42BB-A612-21A2AFB8CA6B}" sibTransId="{5DFF4891-C389-47D3-8C1E-CBD20C0F53B2}"/>
    <dgm:cxn modelId="{3C68201C-93AA-4D0F-8E1C-AD17E1B8DE0C}" type="presOf" srcId="{6572AFBC-329B-44C7-A9CF-D5C1766E9A4F}" destId="{A4ACE06B-A2A8-429C-960C-01C5F64ECBBB}" srcOrd="0" destOrd="0" presId="urn:microsoft.com/office/officeart/2005/8/layout/lProcess1"/>
    <dgm:cxn modelId="{7F09C422-B491-4C25-B8D9-D83B9A725A13}" type="presOf" srcId="{6427793C-EF29-4CB5-9BC9-DEFE30AD345B}" destId="{E12644EC-E86B-47DD-9E1E-03EABE929980}" srcOrd="0" destOrd="0" presId="urn:microsoft.com/office/officeart/2005/8/layout/lProcess1"/>
    <dgm:cxn modelId="{06DC672E-298B-4EDF-B13D-4C756BD89360}" type="presOf" srcId="{25727D1E-BC4A-4192-8728-0286844CB53B}" destId="{8EA5C53A-73DF-4DCD-8C7E-4ECE2B717B64}" srcOrd="0" destOrd="0" presId="urn:microsoft.com/office/officeart/2005/8/layout/lProcess1"/>
    <dgm:cxn modelId="{32C07E6A-A77A-4AB9-925A-5E0C9BEB2181}" type="presOf" srcId="{632CC28F-1E1E-4C58-8B77-ABDAF101AA4F}" destId="{25153243-0EB8-41A3-8759-2038153F8CA8}" srcOrd="0" destOrd="0" presId="urn:microsoft.com/office/officeart/2005/8/layout/lProcess1"/>
    <dgm:cxn modelId="{870A7373-FB56-4DC0-A1F2-CEBED6A6D751}" type="presOf" srcId="{DD8C0578-3473-4706-8DA1-B4CD6EF9684D}" destId="{72F72938-A3E8-4DAD-8DD2-DE6E962BB91F}" srcOrd="0" destOrd="0" presId="urn:microsoft.com/office/officeart/2005/8/layout/lProcess1"/>
    <dgm:cxn modelId="{3565AF77-D6D8-4C6B-9235-7ED87911D850}" type="presOf" srcId="{6FE2C96F-3004-49C5-9618-5696B94B216A}" destId="{196657D7-05C1-4FCA-A996-F0AC6DF79047}" srcOrd="0" destOrd="0" presId="urn:microsoft.com/office/officeart/2005/8/layout/lProcess1"/>
    <dgm:cxn modelId="{6DFDD47B-54A3-4D1C-AAD0-7F17CAB17E18}" type="presOf" srcId="{64375681-6FDF-405C-AD6F-169B04CB52E3}" destId="{C15F2ABF-A016-43D2-893E-81E8B7E51043}" srcOrd="0" destOrd="0" presId="urn:microsoft.com/office/officeart/2005/8/layout/lProcess1"/>
    <dgm:cxn modelId="{E5DD7088-A581-4683-8665-62E8B09C1A12}" type="presOf" srcId="{1A253424-B12A-48DE-AF33-E0840D347DF7}" destId="{B299085B-ED91-4275-97BD-B676B8C98D0D}" srcOrd="0" destOrd="0" presId="urn:microsoft.com/office/officeart/2005/8/layout/lProcess1"/>
    <dgm:cxn modelId="{1E9303B2-EDFC-436E-9353-676FECB7C95D}" type="presOf" srcId="{AC280E97-5075-4105-941F-E8C73A6CD6A2}" destId="{80FA9E14-E8FA-4D20-AA4B-364B973C79D9}" srcOrd="0" destOrd="0" presId="urn:microsoft.com/office/officeart/2005/8/layout/lProcess1"/>
    <dgm:cxn modelId="{11D4ACB5-3EF2-4D37-9F74-438F8935D080}" srcId="{6572AFBC-329B-44C7-A9CF-D5C1766E9A4F}" destId="{25727D1E-BC4A-4192-8728-0286844CB53B}" srcOrd="0" destOrd="0" parTransId="{1A253424-B12A-48DE-AF33-E0840D347DF7}" sibTransId="{64375681-6FDF-405C-AD6F-169B04CB52E3}"/>
    <dgm:cxn modelId="{74092CB7-9CF1-4591-A3DF-ECFD59AFFBC6}" type="presOf" srcId="{771DC0FF-3BE6-46C8-ACD6-27CA6EF66970}" destId="{4B93D1EA-7F86-4804-8D8A-852229BEBD5D}" srcOrd="0" destOrd="0" presId="urn:microsoft.com/office/officeart/2005/8/layout/lProcess1"/>
    <dgm:cxn modelId="{E16999D7-9A85-4883-90AA-7C76590EB71A}" srcId="{AC280E97-5075-4105-941F-E8C73A6CD6A2}" destId="{771DC0FF-3BE6-46C8-ACD6-27CA6EF66970}" srcOrd="1" destOrd="0" parTransId="{9CD19814-A0B8-488B-BD56-2626504A1C55}" sibTransId="{09EAA4EE-2908-410D-877E-E5647BAD505E}"/>
    <dgm:cxn modelId="{8ECA13DA-C295-4857-8360-EA5BC455391C}" srcId="{DD8C0578-3473-4706-8DA1-B4CD6EF9684D}" destId="{AC280E97-5075-4105-941F-E8C73A6CD6A2}" srcOrd="1" destOrd="0" parTransId="{F92166C3-EB72-48A5-8BD5-A6CDE1F59F31}" sibTransId="{6541DDD5-96A3-482B-8CDD-D0C1400D1D8E}"/>
    <dgm:cxn modelId="{3E850FF8-29F0-4CEF-B4F6-1E778446383B}" srcId="{AC280E97-5075-4105-941F-E8C73A6CD6A2}" destId="{632CC28F-1E1E-4C58-8B77-ABDAF101AA4F}" srcOrd="0" destOrd="0" parTransId="{6FE2C96F-3004-49C5-9618-5696B94B216A}" sibTransId="{6427793C-EF29-4CB5-9BC9-DEFE30AD345B}"/>
    <dgm:cxn modelId="{A67041FE-08AD-4D35-8ECF-A5970E1D6522}" srcId="{6572AFBC-329B-44C7-A9CF-D5C1766E9A4F}" destId="{8FD4AD69-2277-4253-87E5-1B90D816086D}" srcOrd="1" destOrd="0" parTransId="{61FC3EDF-C265-4FEE-9D25-180CC3C5CCED}" sibTransId="{23287B31-F7B6-4941-8132-D0A10A9909E3}"/>
    <dgm:cxn modelId="{3227444A-0115-432F-A6EF-1EDB3E349ACB}" type="presParOf" srcId="{72F72938-A3E8-4DAD-8DD2-DE6E962BB91F}" destId="{34D8C049-4B6A-498F-970D-5EC32BB78907}" srcOrd="0" destOrd="0" presId="urn:microsoft.com/office/officeart/2005/8/layout/lProcess1"/>
    <dgm:cxn modelId="{27F879C0-D807-49B6-9A10-7D7C258B6433}" type="presParOf" srcId="{34D8C049-4B6A-498F-970D-5EC32BB78907}" destId="{A4ACE06B-A2A8-429C-960C-01C5F64ECBBB}" srcOrd="0" destOrd="0" presId="urn:microsoft.com/office/officeart/2005/8/layout/lProcess1"/>
    <dgm:cxn modelId="{59E1BCA9-83B0-4D60-B960-C1148AA0BBF5}" type="presParOf" srcId="{34D8C049-4B6A-498F-970D-5EC32BB78907}" destId="{B299085B-ED91-4275-97BD-B676B8C98D0D}" srcOrd="1" destOrd="0" presId="urn:microsoft.com/office/officeart/2005/8/layout/lProcess1"/>
    <dgm:cxn modelId="{2A7016FD-8424-414B-B649-49F3CAD6CEB0}" type="presParOf" srcId="{34D8C049-4B6A-498F-970D-5EC32BB78907}" destId="{8EA5C53A-73DF-4DCD-8C7E-4ECE2B717B64}" srcOrd="2" destOrd="0" presId="urn:microsoft.com/office/officeart/2005/8/layout/lProcess1"/>
    <dgm:cxn modelId="{3A92CBD6-9617-45C2-9138-4286A985765C}" type="presParOf" srcId="{34D8C049-4B6A-498F-970D-5EC32BB78907}" destId="{C15F2ABF-A016-43D2-893E-81E8B7E51043}" srcOrd="3" destOrd="0" presId="urn:microsoft.com/office/officeart/2005/8/layout/lProcess1"/>
    <dgm:cxn modelId="{5550A0F2-EAE2-4E43-B2D4-3D1C96F7DC35}" type="presParOf" srcId="{34D8C049-4B6A-498F-970D-5EC32BB78907}" destId="{42DDDA4A-57DA-460F-B113-C07580F3664E}" srcOrd="4" destOrd="0" presId="urn:microsoft.com/office/officeart/2005/8/layout/lProcess1"/>
    <dgm:cxn modelId="{3325F8C9-C917-419B-8D8D-2FD3BD1D9C6D}" type="presParOf" srcId="{72F72938-A3E8-4DAD-8DD2-DE6E962BB91F}" destId="{62C2A57F-A922-4888-9A9D-B2C6D31A5370}" srcOrd="1" destOrd="0" presId="urn:microsoft.com/office/officeart/2005/8/layout/lProcess1"/>
    <dgm:cxn modelId="{99688940-15A4-4B06-B773-81116436167F}" type="presParOf" srcId="{72F72938-A3E8-4DAD-8DD2-DE6E962BB91F}" destId="{9C47190F-ED2E-4136-8BB4-058DBF113545}" srcOrd="2" destOrd="0" presId="urn:microsoft.com/office/officeart/2005/8/layout/lProcess1"/>
    <dgm:cxn modelId="{1346B262-602A-4338-B8B0-4FC06929CB03}" type="presParOf" srcId="{9C47190F-ED2E-4136-8BB4-058DBF113545}" destId="{80FA9E14-E8FA-4D20-AA4B-364B973C79D9}" srcOrd="0" destOrd="0" presId="urn:microsoft.com/office/officeart/2005/8/layout/lProcess1"/>
    <dgm:cxn modelId="{1B8CE602-9BD7-4E00-AA9C-3F4C897BFC96}" type="presParOf" srcId="{9C47190F-ED2E-4136-8BB4-058DBF113545}" destId="{196657D7-05C1-4FCA-A996-F0AC6DF79047}" srcOrd="1" destOrd="0" presId="urn:microsoft.com/office/officeart/2005/8/layout/lProcess1"/>
    <dgm:cxn modelId="{F8250586-4172-49F9-9C25-94D4F1FD2C3B}" type="presParOf" srcId="{9C47190F-ED2E-4136-8BB4-058DBF113545}" destId="{25153243-0EB8-41A3-8759-2038153F8CA8}" srcOrd="2" destOrd="0" presId="urn:microsoft.com/office/officeart/2005/8/layout/lProcess1"/>
    <dgm:cxn modelId="{97BE7D8D-F1D3-4615-A3BB-EAE44A381F7D}" type="presParOf" srcId="{9C47190F-ED2E-4136-8BB4-058DBF113545}" destId="{E12644EC-E86B-47DD-9E1E-03EABE929980}" srcOrd="3" destOrd="0" presId="urn:microsoft.com/office/officeart/2005/8/layout/lProcess1"/>
    <dgm:cxn modelId="{282DCAA8-0336-49B2-BFC6-046F824FDC2C}" type="presParOf" srcId="{9C47190F-ED2E-4136-8BB4-058DBF113545}" destId="{4B93D1EA-7F86-4804-8D8A-852229BEBD5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84F56F-565E-46B6-A636-A5CB5760D92E}"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6F6C1BF-55E9-46B6-AEA8-3067C57BC9A2}">
      <dgm:prSet custT="1"/>
      <dgm:spPr/>
      <dgm:t>
        <a:bodyPr/>
        <a:lstStyle/>
        <a:p>
          <a:r>
            <a:rPr lang="en-US" sz="1500" b="1">
              <a:solidFill>
                <a:schemeClr val="tx1"/>
              </a:solidFill>
            </a:rPr>
            <a:t>SP183 - </a:t>
          </a:r>
          <a:r>
            <a:rPr lang="en-US" sz="1500" b="0">
              <a:solidFill>
                <a:schemeClr val="tx1"/>
              </a:solidFill>
            </a:rPr>
            <a:t>Student does not follow logical sequence for EL. Student is coded FEP Monitor Year 2 (Language Proficiency = 7). Last October the student was coded as NEP (1) or LEP (2). Students who are redesignated to FEP must have a full year as Monitor Year 1 (6) prior to being Monitor Year 2.</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CBC88859-B8D9-4676-AD05-674662B9938F}" type="parTrans" cxnId="{90DF4566-D7A9-4D85-AFA0-71F645B5A140}">
      <dgm:prSet/>
      <dgm:spPr/>
      <dgm:t>
        <a:bodyPr/>
        <a:lstStyle/>
        <a:p>
          <a:endParaRPr lang="en-US">
            <a:solidFill>
              <a:schemeClr val="tx1"/>
            </a:solidFill>
          </a:endParaRPr>
        </a:p>
      </dgm:t>
    </dgm:pt>
    <dgm:pt modelId="{B2F31613-0DEB-4986-9815-D7C7DD9E1BA6}" type="sibTrans" cxnId="{90DF4566-D7A9-4D85-AFA0-71F645B5A140}">
      <dgm:prSet/>
      <dgm:spPr/>
      <dgm:t>
        <a:bodyPr/>
        <a:lstStyle/>
        <a:p>
          <a:endParaRPr lang="en-US">
            <a:solidFill>
              <a:schemeClr val="tx1"/>
            </a:solidFill>
          </a:endParaRPr>
        </a:p>
      </dgm:t>
    </dgm:pt>
    <dgm:pt modelId="{1C49A819-0E44-4CC6-BA5F-BC4246E2B2CD}">
      <dgm:prSet/>
      <dgm:spPr/>
      <dgm:t>
        <a:bodyPr/>
        <a:lstStyle/>
        <a:p>
          <a:r>
            <a:rPr lang="en-US" b="1">
              <a:solidFill>
                <a:schemeClr val="tx1"/>
              </a:solidFill>
            </a:rPr>
            <a:t>SP180</a:t>
          </a:r>
          <a:r>
            <a:rPr lang="en-US">
              <a:solidFill>
                <a:schemeClr val="tx1"/>
              </a:solidFill>
            </a:rPr>
            <a:t> - Student does not follow logical sequence for EL. Student is coded as FEP (Language Proficiency =  6, 7, 8, or 9). Prior year Student October the student was coded as Not Applicable (0). Students should be reported in an EL program prior to being redesignated as FEP.</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AFA6391E-374A-4671-A827-9F9681F73BA2}" type="parTrans" cxnId="{07A6F119-92A9-4008-ADC2-8C859A75365D}">
      <dgm:prSet/>
      <dgm:spPr/>
      <dgm:t>
        <a:bodyPr/>
        <a:lstStyle/>
        <a:p>
          <a:endParaRPr lang="en-US">
            <a:solidFill>
              <a:schemeClr val="tx1"/>
            </a:solidFill>
          </a:endParaRPr>
        </a:p>
      </dgm:t>
    </dgm:pt>
    <dgm:pt modelId="{D45F3F2B-72F4-40CD-BF35-CAAE20A88169}" type="sibTrans" cxnId="{07A6F119-92A9-4008-ADC2-8C859A75365D}">
      <dgm:prSet/>
      <dgm:spPr/>
      <dgm:t>
        <a:bodyPr/>
        <a:lstStyle/>
        <a:p>
          <a:endParaRPr lang="en-US">
            <a:solidFill>
              <a:schemeClr val="tx1"/>
            </a:solidFill>
          </a:endParaRPr>
        </a:p>
      </dgm:t>
    </dgm:pt>
    <dgm:pt modelId="{9C7D03C1-0B6C-4BFC-AE48-BA758AA7CD7B}">
      <dgm:prSet/>
      <dgm:spPr/>
      <dgm:t>
        <a:bodyPr/>
        <a:lstStyle/>
        <a:p>
          <a:r>
            <a:rPr lang="en-US" b="1">
              <a:solidFill>
                <a:schemeClr val="tx1"/>
              </a:solidFill>
            </a:rPr>
            <a:t>SP166</a:t>
          </a:r>
          <a:r>
            <a:rPr lang="en-US">
              <a:solidFill>
                <a:schemeClr val="tx1"/>
              </a:solidFill>
            </a:rPr>
            <a:t> - Student does not follow logical sequence for ELL. Student is currently coded as Language Proficiency = 0 (N/A). Prior year Student October the student was an EL student with a Language Proficiency code that was NOT zero (Previous October Language Proficiency = 1, 2, 3, 4, 5, 6, 7, 8, or 9).</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417397F0-C206-4A9A-BF51-7E1633F60C09}" type="parTrans" cxnId="{24EA5F2D-4A29-484B-9420-24D5251741F7}">
      <dgm:prSet/>
      <dgm:spPr/>
      <dgm:t>
        <a:bodyPr/>
        <a:lstStyle/>
        <a:p>
          <a:endParaRPr lang="en-US">
            <a:solidFill>
              <a:schemeClr val="tx1"/>
            </a:solidFill>
          </a:endParaRPr>
        </a:p>
      </dgm:t>
    </dgm:pt>
    <dgm:pt modelId="{974E9F26-4008-4D25-A94E-0CAD1E74E9A2}" type="sibTrans" cxnId="{24EA5F2D-4A29-484B-9420-24D5251741F7}">
      <dgm:prSet/>
      <dgm:spPr/>
      <dgm:t>
        <a:bodyPr/>
        <a:lstStyle/>
        <a:p>
          <a:endParaRPr lang="en-US">
            <a:solidFill>
              <a:schemeClr val="tx1"/>
            </a:solidFill>
          </a:endParaRPr>
        </a:p>
      </dgm:t>
    </dgm:pt>
    <dgm:pt modelId="{97A3C303-5F21-4F38-92B3-6FFF31AB8368}">
      <dgm:prSet custT="1"/>
      <dgm:spPr/>
      <dgm:t>
        <a:bodyPr/>
        <a:lstStyle/>
        <a:p>
          <a:pPr algn="l">
            <a:buNone/>
          </a:pPr>
          <a:r>
            <a:rPr lang="en-US" sz="1500">
              <a:solidFill>
                <a:schemeClr val="tx1"/>
              </a:solidFill>
              <a:latin typeface="+mn-lt"/>
            </a:rPr>
            <a:t>	Student was coded as ‘Not EL’ last year.  If student is identified as EL this year, code as NEP/LEP. Or if student is not identified as an EL this year, code as NA or PHLOTE. </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A8D7E156-26AC-4303-82EC-B753F9923B48}" type="parTrans" cxnId="{3157FC63-B5AD-449E-8F09-2E6FB41EDA8C}">
      <dgm:prSet/>
      <dgm:spPr/>
      <dgm:t>
        <a:bodyPr/>
        <a:lstStyle/>
        <a:p>
          <a:endParaRPr lang="en-US">
            <a:solidFill>
              <a:schemeClr val="tx1"/>
            </a:solidFill>
          </a:endParaRPr>
        </a:p>
      </dgm:t>
    </dgm:pt>
    <dgm:pt modelId="{8718BDCA-6FFF-492E-A6A4-B72E1FC7E329}" type="sibTrans" cxnId="{3157FC63-B5AD-449E-8F09-2E6FB41EDA8C}">
      <dgm:prSet/>
      <dgm:spPr/>
      <dgm:t>
        <a:bodyPr/>
        <a:lstStyle/>
        <a:p>
          <a:endParaRPr lang="en-US">
            <a:solidFill>
              <a:schemeClr val="tx1"/>
            </a:solidFill>
          </a:endParaRPr>
        </a:p>
      </dgm:t>
    </dgm:pt>
    <dgm:pt modelId="{0777FEB8-6DD0-4FF4-BE02-742A5879574D}">
      <dgm:prSet custT="1"/>
      <dgm:spPr/>
      <dgm:t>
        <a:bodyPr/>
        <a:lstStyle/>
        <a:p>
          <a:pPr>
            <a:buNone/>
          </a:pPr>
          <a:r>
            <a:rPr lang="en-US" sz="1800" kern="1200">
              <a:solidFill>
                <a:schemeClr val="tx1"/>
              </a:solidFill>
            </a:rPr>
            <a:t>	</a:t>
          </a:r>
          <a:r>
            <a:rPr lang="en-US" sz="1600" kern="1200">
              <a:solidFill>
                <a:schemeClr val="tx1"/>
              </a:solidFill>
              <a:latin typeface="Calibri" panose="020F0502020204030204"/>
              <a:ea typeface="+mn-ea"/>
              <a:cs typeface="+mn-cs"/>
            </a:rPr>
            <a:t>Student was identified as EL last year, review district identification for current EL determination.</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622FF015-DA05-4AF4-9C9E-D7698CF33F92}" type="parTrans" cxnId="{BCB67AA8-FA6D-4978-B09A-C3CAEF34DB98}">
      <dgm:prSet/>
      <dgm:spPr/>
      <dgm:t>
        <a:bodyPr/>
        <a:lstStyle/>
        <a:p>
          <a:endParaRPr lang="en-US">
            <a:solidFill>
              <a:schemeClr val="tx1"/>
            </a:solidFill>
          </a:endParaRPr>
        </a:p>
      </dgm:t>
    </dgm:pt>
    <dgm:pt modelId="{36AA4AA0-2121-4B7A-9391-7EF8D568BD95}" type="sibTrans" cxnId="{BCB67AA8-FA6D-4978-B09A-C3CAEF34DB98}">
      <dgm:prSet/>
      <dgm:spPr/>
      <dgm:t>
        <a:bodyPr/>
        <a:lstStyle/>
        <a:p>
          <a:endParaRPr lang="en-US">
            <a:solidFill>
              <a:schemeClr val="tx1"/>
            </a:solidFill>
          </a:endParaRPr>
        </a:p>
      </dgm:t>
    </dgm:pt>
    <dgm:pt modelId="{AB4F5B09-838D-4B7E-9B30-88398DA423B3}">
      <dgm:prSet custT="1"/>
      <dgm:spPr/>
      <dgm:t>
        <a:bodyPr/>
        <a:lstStyle/>
        <a:p>
          <a:pPr>
            <a:buNone/>
          </a:pPr>
          <a:r>
            <a:rPr lang="en-US" sz="1500" b="1" kern="1200">
              <a:solidFill>
                <a:schemeClr val="tx1"/>
              </a:solidFill>
              <a:latin typeface="Calibri" panose="020F0502020204030204"/>
              <a:ea typeface="+mn-ea"/>
              <a:cs typeface="+mn-cs"/>
            </a:rPr>
            <a:t>SP164 </a:t>
          </a:r>
          <a:r>
            <a:rPr lang="en-US" sz="1500" kern="1200">
              <a:solidFill>
                <a:schemeClr val="tx1"/>
              </a:solidFill>
              <a:latin typeface="Calibri" panose="020F0502020204030204"/>
              <a:ea typeface="+mn-ea"/>
              <a:cs typeface="+mn-cs"/>
            </a:rPr>
            <a:t>-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44F289CC-2600-4F41-A6BE-0CC80D831F39}" type="parTrans" cxnId="{EF4EDBD9-059F-44E5-A8EC-DED340B92008}">
      <dgm:prSet/>
      <dgm:spPr/>
      <dgm:t>
        <a:bodyPr/>
        <a:lstStyle/>
        <a:p>
          <a:endParaRPr lang="en-US">
            <a:solidFill>
              <a:schemeClr val="tx1"/>
            </a:solidFill>
          </a:endParaRPr>
        </a:p>
      </dgm:t>
    </dgm:pt>
    <dgm:pt modelId="{68C1D23D-1508-41AA-9F93-B26855402434}" type="sibTrans" cxnId="{EF4EDBD9-059F-44E5-A8EC-DED340B92008}">
      <dgm:prSet/>
      <dgm:spPr/>
      <dgm:t>
        <a:bodyPr/>
        <a:lstStyle/>
        <a:p>
          <a:endParaRPr lang="en-US">
            <a:solidFill>
              <a:schemeClr val="tx1"/>
            </a:solidFill>
          </a:endParaRPr>
        </a:p>
      </dgm:t>
    </dgm:pt>
    <dgm:pt modelId="{8D4BB68E-3B34-4F20-AA0D-8BA2C4B13B23}">
      <dgm:prSet custT="1"/>
      <dgm:spPr/>
      <dgm:t>
        <a:bodyPr/>
        <a:lstStyle/>
        <a:p>
          <a:pPr>
            <a:buNone/>
          </a:pPr>
          <a:r>
            <a:rPr lang="en-US" sz="1600" kern="1200">
              <a:solidFill>
                <a:schemeClr val="tx1"/>
              </a:solidFill>
              <a:latin typeface="Calibri" panose="020F0502020204030204"/>
              <a:ea typeface="+mn-ea"/>
              <a:cs typeface="+mn-cs"/>
            </a:rPr>
            <a:t>   Follow EL Logical Sequence: NEP&gt;LEP&gt;FEP M1&gt;FEP M2&gt;FEP Exit1&gt; FEP Exit 2&gt;FELL. Code student as FEP M1 this year.</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65A869B3-CB0C-414F-8B19-8EAB8B0C0A3A}" type="parTrans" cxnId="{C4D3CC94-2DF9-4CDF-A322-0A081457D1DB}">
      <dgm:prSet/>
      <dgm:spPr/>
      <dgm:t>
        <a:bodyPr/>
        <a:lstStyle/>
        <a:p>
          <a:endParaRPr lang="en-US">
            <a:solidFill>
              <a:schemeClr val="tx1"/>
            </a:solidFill>
          </a:endParaRPr>
        </a:p>
      </dgm:t>
    </dgm:pt>
    <dgm:pt modelId="{B4112435-78F5-4181-84D2-8B3C31A7D72A}" type="sibTrans" cxnId="{C4D3CC94-2DF9-4CDF-A322-0A081457D1DB}">
      <dgm:prSet/>
      <dgm:spPr/>
      <dgm:t>
        <a:bodyPr/>
        <a:lstStyle/>
        <a:p>
          <a:endParaRPr lang="en-US">
            <a:solidFill>
              <a:schemeClr val="tx1"/>
            </a:solidFill>
          </a:endParaRPr>
        </a:p>
      </dgm:t>
    </dgm:pt>
    <dgm:pt modelId="{02324D67-63AD-4B24-8A8C-B00F53A5EE16}">
      <dgm:prSet custT="1"/>
      <dgm:spPr/>
      <dgm:t>
        <a:bodyPr/>
        <a:lstStyle/>
        <a:p>
          <a:pPr>
            <a:buNone/>
          </a:pPr>
          <a:r>
            <a:rPr lang="en-US" sz="1600" kern="1200">
              <a:solidFill>
                <a:schemeClr val="tx1"/>
              </a:solidFill>
              <a:latin typeface="Calibri" panose="020F0502020204030204"/>
              <a:ea typeface="+mn-ea"/>
              <a:cs typeface="+mn-cs"/>
            </a:rPr>
            <a:t>    Student was identified as PHLOTE last year, review district identification for current EL determination.</a:t>
          </a:r>
        </a:p>
      </dgm:t>
      <dgm:extLst>
        <a:ext uri="{E40237B7-FDA0-4F09-8148-C483321AD2D9}">
          <dgm14:cNvPr xmlns:dgm14="http://schemas.microsoft.com/office/drawing/2010/diagram" id="0" name=""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10;"/>
        </a:ext>
      </dgm:extLst>
    </dgm:pt>
    <dgm:pt modelId="{755B42EF-80BF-49D3-8092-BB7F3CB70A20}" type="parTrans" cxnId="{04E4A2F5-0E9A-4435-8877-0B8C417E0103}">
      <dgm:prSet/>
      <dgm:spPr/>
      <dgm:t>
        <a:bodyPr/>
        <a:lstStyle/>
        <a:p>
          <a:endParaRPr lang="en-US">
            <a:solidFill>
              <a:schemeClr val="tx1"/>
            </a:solidFill>
          </a:endParaRPr>
        </a:p>
      </dgm:t>
    </dgm:pt>
    <dgm:pt modelId="{684F8F27-42B9-4CAA-B10C-488EEB835203}" type="sibTrans" cxnId="{04E4A2F5-0E9A-4435-8877-0B8C417E0103}">
      <dgm:prSet/>
      <dgm:spPr/>
      <dgm:t>
        <a:bodyPr/>
        <a:lstStyle/>
        <a:p>
          <a:endParaRPr lang="en-US">
            <a:solidFill>
              <a:schemeClr val="tx1"/>
            </a:solidFill>
          </a:endParaRPr>
        </a:p>
      </dgm:t>
    </dgm:pt>
    <dgm:pt modelId="{C1549B74-FC1F-4F3D-9E90-75E740EB53C4}" type="pres">
      <dgm:prSet presAssocID="{5784F56F-565E-46B6-A636-A5CB5760D92E}" presName="Name0" presStyleCnt="0">
        <dgm:presLayoutVars>
          <dgm:dir/>
          <dgm:animLvl val="lvl"/>
          <dgm:resizeHandles val="exact"/>
        </dgm:presLayoutVars>
      </dgm:prSet>
      <dgm:spPr/>
    </dgm:pt>
    <dgm:pt modelId="{AEEFA092-2F7B-4037-9774-D9C5A3A02A91}" type="pres">
      <dgm:prSet presAssocID="{E6F6C1BF-55E9-46B6-AEA8-3067C57BC9A2}" presName="linNode" presStyleCnt="0"/>
      <dgm:spPr/>
    </dgm:pt>
    <dgm:pt modelId="{AA08B4B5-9205-403F-BFD6-A2367552950A}" type="pres">
      <dgm:prSet presAssocID="{E6F6C1BF-55E9-46B6-AEA8-3067C57BC9A2}" presName="parentText" presStyleLbl="node1" presStyleIdx="0" presStyleCnt="4" custScaleX="291835">
        <dgm:presLayoutVars>
          <dgm:chMax val="1"/>
          <dgm:bulletEnabled val="1"/>
        </dgm:presLayoutVars>
      </dgm:prSet>
      <dgm:spPr/>
    </dgm:pt>
    <dgm:pt modelId="{08FF53C4-A37F-48A3-AD59-951EF27E6A38}" type="pres">
      <dgm:prSet presAssocID="{E6F6C1BF-55E9-46B6-AEA8-3067C57BC9A2}" presName="descendantText" presStyleLbl="alignAccFollowNode1" presStyleIdx="0" presStyleCnt="4">
        <dgm:presLayoutVars>
          <dgm:bulletEnabled val="1"/>
        </dgm:presLayoutVars>
      </dgm:prSet>
      <dgm:spPr/>
    </dgm:pt>
    <dgm:pt modelId="{B1928EA5-914F-4EBD-8657-3EA129932BE8}" type="pres">
      <dgm:prSet presAssocID="{B2F31613-0DEB-4986-9815-D7C7DD9E1BA6}" presName="sp" presStyleCnt="0"/>
      <dgm:spPr/>
    </dgm:pt>
    <dgm:pt modelId="{28CB1116-62CD-4BE0-BDF2-E88DC86775BB}" type="pres">
      <dgm:prSet presAssocID="{1C49A819-0E44-4CC6-BA5F-BC4246E2B2CD}" presName="linNode" presStyleCnt="0"/>
      <dgm:spPr/>
    </dgm:pt>
    <dgm:pt modelId="{04C23F67-60FC-474B-9B0D-1ACF2BC7921E}" type="pres">
      <dgm:prSet presAssocID="{1C49A819-0E44-4CC6-BA5F-BC4246E2B2CD}" presName="parentText" presStyleLbl="node1" presStyleIdx="1" presStyleCnt="4" custScaleX="286048">
        <dgm:presLayoutVars>
          <dgm:chMax val="1"/>
          <dgm:bulletEnabled val="1"/>
        </dgm:presLayoutVars>
      </dgm:prSet>
      <dgm:spPr/>
    </dgm:pt>
    <dgm:pt modelId="{B8E9CC2A-A64C-43D0-BACA-FD83CEB4AB90}" type="pres">
      <dgm:prSet presAssocID="{1C49A819-0E44-4CC6-BA5F-BC4246E2B2CD}" presName="descendantText" presStyleLbl="alignAccFollowNode1" presStyleIdx="1" presStyleCnt="4">
        <dgm:presLayoutVars>
          <dgm:bulletEnabled val="1"/>
        </dgm:presLayoutVars>
      </dgm:prSet>
      <dgm:spPr/>
    </dgm:pt>
    <dgm:pt modelId="{3A5D15E1-B285-4317-BEC2-D93BB96409A5}" type="pres">
      <dgm:prSet presAssocID="{D45F3F2B-72F4-40CD-BF35-CAAE20A88169}" presName="sp" presStyleCnt="0"/>
      <dgm:spPr/>
    </dgm:pt>
    <dgm:pt modelId="{24A14A7E-3C46-4866-9035-F263BDB6DB4B}" type="pres">
      <dgm:prSet presAssocID="{9C7D03C1-0B6C-4BFC-AE48-BA758AA7CD7B}" presName="linNode" presStyleCnt="0"/>
      <dgm:spPr/>
    </dgm:pt>
    <dgm:pt modelId="{0A2AB202-DBF8-480E-BAE3-AB28D690FDEC}" type="pres">
      <dgm:prSet presAssocID="{9C7D03C1-0B6C-4BFC-AE48-BA758AA7CD7B}" presName="parentText" presStyleLbl="node1" presStyleIdx="2" presStyleCnt="4" custScaleX="290764">
        <dgm:presLayoutVars>
          <dgm:chMax val="1"/>
          <dgm:bulletEnabled val="1"/>
        </dgm:presLayoutVars>
      </dgm:prSet>
      <dgm:spPr/>
    </dgm:pt>
    <dgm:pt modelId="{E274E0A5-E9D6-4E61-A040-768275CF5E7E}" type="pres">
      <dgm:prSet presAssocID="{9C7D03C1-0B6C-4BFC-AE48-BA758AA7CD7B}" presName="descendantText" presStyleLbl="alignAccFollowNode1" presStyleIdx="2" presStyleCnt="4">
        <dgm:presLayoutVars>
          <dgm:bulletEnabled val="1"/>
        </dgm:presLayoutVars>
      </dgm:prSet>
      <dgm:spPr/>
    </dgm:pt>
    <dgm:pt modelId="{AC2AA847-6A44-4495-8D3B-C21017AC7915}" type="pres">
      <dgm:prSet presAssocID="{974E9F26-4008-4D25-A94E-0CAD1E74E9A2}" presName="sp" presStyleCnt="0"/>
      <dgm:spPr/>
    </dgm:pt>
    <dgm:pt modelId="{E142484A-EE29-42D6-99D4-F6F8B0EB6523}" type="pres">
      <dgm:prSet presAssocID="{AB4F5B09-838D-4B7E-9B30-88398DA423B3}" presName="linNode" presStyleCnt="0"/>
      <dgm:spPr/>
    </dgm:pt>
    <dgm:pt modelId="{F05EEF5B-0790-44AC-AFEE-C52AB4330973}" type="pres">
      <dgm:prSet presAssocID="{AB4F5B09-838D-4B7E-9B30-88398DA423B3}" presName="parentText" presStyleLbl="node1" presStyleIdx="3" presStyleCnt="4" custScaleX="232989">
        <dgm:presLayoutVars>
          <dgm:chMax val="1"/>
          <dgm:bulletEnabled val="1"/>
        </dgm:presLayoutVars>
      </dgm:prSet>
      <dgm:spPr/>
    </dgm:pt>
    <dgm:pt modelId="{5F3895C6-0535-4B30-A82A-7CC1732DF69A}" type="pres">
      <dgm:prSet presAssocID="{AB4F5B09-838D-4B7E-9B30-88398DA423B3}" presName="descendantText" presStyleLbl="alignAccFollowNode1" presStyleIdx="3" presStyleCnt="4" custScaleX="80186">
        <dgm:presLayoutVars>
          <dgm:bulletEnabled val="1"/>
        </dgm:presLayoutVars>
      </dgm:prSet>
      <dgm:spPr/>
    </dgm:pt>
  </dgm:ptLst>
  <dgm:cxnLst>
    <dgm:cxn modelId="{93320402-1394-47A9-9064-814E2AC07400}" type="presOf" srcId="{9C7D03C1-0B6C-4BFC-AE48-BA758AA7CD7B}" destId="{0A2AB202-DBF8-480E-BAE3-AB28D690FDEC}" srcOrd="0" destOrd="0" presId="urn:microsoft.com/office/officeart/2005/8/layout/vList5"/>
    <dgm:cxn modelId="{07A6F119-92A9-4008-ADC2-8C859A75365D}" srcId="{5784F56F-565E-46B6-A636-A5CB5760D92E}" destId="{1C49A819-0E44-4CC6-BA5F-BC4246E2B2CD}" srcOrd="1" destOrd="0" parTransId="{AFA6391E-374A-4671-A827-9F9681F73BA2}" sibTransId="{D45F3F2B-72F4-40CD-BF35-CAAE20A88169}"/>
    <dgm:cxn modelId="{24EA5F2D-4A29-484B-9420-24D5251741F7}" srcId="{5784F56F-565E-46B6-A636-A5CB5760D92E}" destId="{9C7D03C1-0B6C-4BFC-AE48-BA758AA7CD7B}" srcOrd="2" destOrd="0" parTransId="{417397F0-C206-4A9A-BF51-7E1633F60C09}" sibTransId="{974E9F26-4008-4D25-A94E-0CAD1E74E9A2}"/>
    <dgm:cxn modelId="{F97AC262-B036-48A8-BB1F-DDDD5B9286FE}" type="presOf" srcId="{E6F6C1BF-55E9-46B6-AEA8-3067C57BC9A2}" destId="{AA08B4B5-9205-403F-BFD6-A2367552950A}" srcOrd="0" destOrd="0" presId="urn:microsoft.com/office/officeart/2005/8/layout/vList5"/>
    <dgm:cxn modelId="{3157FC63-B5AD-449E-8F09-2E6FB41EDA8C}" srcId="{1C49A819-0E44-4CC6-BA5F-BC4246E2B2CD}" destId="{97A3C303-5F21-4F38-92B3-6FFF31AB8368}" srcOrd="0" destOrd="0" parTransId="{A8D7E156-26AC-4303-82EC-B753F9923B48}" sibTransId="{8718BDCA-6FFF-492E-A6A4-B72E1FC7E329}"/>
    <dgm:cxn modelId="{90DF4566-D7A9-4D85-AFA0-71F645B5A140}" srcId="{5784F56F-565E-46B6-A636-A5CB5760D92E}" destId="{E6F6C1BF-55E9-46B6-AEA8-3067C57BC9A2}" srcOrd="0" destOrd="0" parTransId="{CBC88859-B8D9-4676-AD05-674662B9938F}" sibTransId="{B2F31613-0DEB-4986-9815-D7C7DD9E1BA6}"/>
    <dgm:cxn modelId="{475F7A4F-C4A3-4794-865C-D5543182CA62}" type="presOf" srcId="{02324D67-63AD-4B24-8A8C-B00F53A5EE16}" destId="{5F3895C6-0535-4B30-A82A-7CC1732DF69A}" srcOrd="0" destOrd="0" presId="urn:microsoft.com/office/officeart/2005/8/layout/vList5"/>
    <dgm:cxn modelId="{C8CB1770-CE0E-4C92-B451-E49C2053056A}" type="presOf" srcId="{8D4BB68E-3B34-4F20-AA0D-8BA2C4B13B23}" destId="{08FF53C4-A37F-48A3-AD59-951EF27E6A38}" srcOrd="0" destOrd="0" presId="urn:microsoft.com/office/officeart/2005/8/layout/vList5"/>
    <dgm:cxn modelId="{E19ABB7B-5415-4A19-9358-97B19C15C0FA}" type="presOf" srcId="{AB4F5B09-838D-4B7E-9B30-88398DA423B3}" destId="{F05EEF5B-0790-44AC-AFEE-C52AB4330973}" srcOrd="0" destOrd="0" presId="urn:microsoft.com/office/officeart/2005/8/layout/vList5"/>
    <dgm:cxn modelId="{46192D87-8F05-4999-9ABD-A6B242DA453E}" type="presOf" srcId="{97A3C303-5F21-4F38-92B3-6FFF31AB8368}" destId="{B8E9CC2A-A64C-43D0-BACA-FD83CEB4AB90}" srcOrd="0" destOrd="0" presId="urn:microsoft.com/office/officeart/2005/8/layout/vList5"/>
    <dgm:cxn modelId="{A01F0D88-B50D-409D-A85B-7218208A7AE5}" type="presOf" srcId="{0777FEB8-6DD0-4FF4-BE02-742A5879574D}" destId="{E274E0A5-E9D6-4E61-A040-768275CF5E7E}" srcOrd="0" destOrd="0" presId="urn:microsoft.com/office/officeart/2005/8/layout/vList5"/>
    <dgm:cxn modelId="{C4D3CC94-2DF9-4CDF-A322-0A081457D1DB}" srcId="{E6F6C1BF-55E9-46B6-AEA8-3067C57BC9A2}" destId="{8D4BB68E-3B34-4F20-AA0D-8BA2C4B13B23}" srcOrd="0" destOrd="0" parTransId="{65A869B3-CB0C-414F-8B19-8EAB8B0C0A3A}" sibTransId="{B4112435-78F5-4181-84D2-8B3C31A7D72A}"/>
    <dgm:cxn modelId="{BCB67AA8-FA6D-4978-B09A-C3CAEF34DB98}" srcId="{9C7D03C1-0B6C-4BFC-AE48-BA758AA7CD7B}" destId="{0777FEB8-6DD0-4FF4-BE02-742A5879574D}" srcOrd="0" destOrd="0" parTransId="{622FF015-DA05-4AF4-9C9E-D7698CF33F92}" sibTransId="{36AA4AA0-2121-4B7A-9391-7EF8D568BD95}"/>
    <dgm:cxn modelId="{25483CB8-DF8C-4A2F-8115-427FB27762E8}" type="presOf" srcId="{1C49A819-0E44-4CC6-BA5F-BC4246E2B2CD}" destId="{04C23F67-60FC-474B-9B0D-1ACF2BC7921E}" srcOrd="0" destOrd="0" presId="urn:microsoft.com/office/officeart/2005/8/layout/vList5"/>
    <dgm:cxn modelId="{9C8A4FC3-5A85-43B0-BB2A-8F1026A0B32D}" type="presOf" srcId="{5784F56F-565E-46B6-A636-A5CB5760D92E}" destId="{C1549B74-FC1F-4F3D-9E90-75E740EB53C4}" srcOrd="0" destOrd="0" presId="urn:microsoft.com/office/officeart/2005/8/layout/vList5"/>
    <dgm:cxn modelId="{EF4EDBD9-059F-44E5-A8EC-DED340B92008}" srcId="{5784F56F-565E-46B6-A636-A5CB5760D92E}" destId="{AB4F5B09-838D-4B7E-9B30-88398DA423B3}" srcOrd="3" destOrd="0" parTransId="{44F289CC-2600-4F41-A6BE-0CC80D831F39}" sibTransId="{68C1D23D-1508-41AA-9F93-B26855402434}"/>
    <dgm:cxn modelId="{04E4A2F5-0E9A-4435-8877-0B8C417E0103}" srcId="{AB4F5B09-838D-4B7E-9B30-88398DA423B3}" destId="{02324D67-63AD-4B24-8A8C-B00F53A5EE16}" srcOrd="0" destOrd="0" parTransId="{755B42EF-80BF-49D3-8092-BB7F3CB70A20}" sibTransId="{684F8F27-42B9-4CAA-B10C-488EEB835203}"/>
    <dgm:cxn modelId="{BA0A8E1B-1FBF-4324-BE69-B46D354EC1DD}" type="presParOf" srcId="{C1549B74-FC1F-4F3D-9E90-75E740EB53C4}" destId="{AEEFA092-2F7B-4037-9774-D9C5A3A02A91}" srcOrd="0" destOrd="0" presId="urn:microsoft.com/office/officeart/2005/8/layout/vList5"/>
    <dgm:cxn modelId="{8A95EDE2-DCAB-4587-AB81-F376FC32DCBF}" type="presParOf" srcId="{AEEFA092-2F7B-4037-9774-D9C5A3A02A91}" destId="{AA08B4B5-9205-403F-BFD6-A2367552950A}" srcOrd="0" destOrd="0" presId="urn:microsoft.com/office/officeart/2005/8/layout/vList5"/>
    <dgm:cxn modelId="{190DD9AD-952A-4248-BDB1-43CE14498C98}" type="presParOf" srcId="{AEEFA092-2F7B-4037-9774-D9C5A3A02A91}" destId="{08FF53C4-A37F-48A3-AD59-951EF27E6A38}" srcOrd="1" destOrd="0" presId="urn:microsoft.com/office/officeart/2005/8/layout/vList5"/>
    <dgm:cxn modelId="{07E6D883-2662-4F69-B6EE-2AB6DE5CF24B}" type="presParOf" srcId="{C1549B74-FC1F-4F3D-9E90-75E740EB53C4}" destId="{B1928EA5-914F-4EBD-8657-3EA129932BE8}" srcOrd="1" destOrd="0" presId="urn:microsoft.com/office/officeart/2005/8/layout/vList5"/>
    <dgm:cxn modelId="{DAA5AA8F-C907-4EDD-9740-D745F5C87769}" type="presParOf" srcId="{C1549B74-FC1F-4F3D-9E90-75E740EB53C4}" destId="{28CB1116-62CD-4BE0-BDF2-E88DC86775BB}" srcOrd="2" destOrd="0" presId="urn:microsoft.com/office/officeart/2005/8/layout/vList5"/>
    <dgm:cxn modelId="{01DDB17F-AEDE-4727-834A-166C42948394}" type="presParOf" srcId="{28CB1116-62CD-4BE0-BDF2-E88DC86775BB}" destId="{04C23F67-60FC-474B-9B0D-1ACF2BC7921E}" srcOrd="0" destOrd="0" presId="urn:microsoft.com/office/officeart/2005/8/layout/vList5"/>
    <dgm:cxn modelId="{71D17EBD-98BE-40C0-91EC-9327EEAAAFFB}" type="presParOf" srcId="{28CB1116-62CD-4BE0-BDF2-E88DC86775BB}" destId="{B8E9CC2A-A64C-43D0-BACA-FD83CEB4AB90}" srcOrd="1" destOrd="0" presId="urn:microsoft.com/office/officeart/2005/8/layout/vList5"/>
    <dgm:cxn modelId="{5E050F29-7BFB-4385-B067-7F0984DBF0D9}" type="presParOf" srcId="{C1549B74-FC1F-4F3D-9E90-75E740EB53C4}" destId="{3A5D15E1-B285-4317-BEC2-D93BB96409A5}" srcOrd="3" destOrd="0" presId="urn:microsoft.com/office/officeart/2005/8/layout/vList5"/>
    <dgm:cxn modelId="{F0974BC3-BD68-4082-B908-4EC4550429F1}" type="presParOf" srcId="{C1549B74-FC1F-4F3D-9E90-75E740EB53C4}" destId="{24A14A7E-3C46-4866-9035-F263BDB6DB4B}" srcOrd="4" destOrd="0" presId="urn:microsoft.com/office/officeart/2005/8/layout/vList5"/>
    <dgm:cxn modelId="{EC7ABFBB-4246-483F-BCB3-5F47DA1DC0C8}" type="presParOf" srcId="{24A14A7E-3C46-4866-9035-F263BDB6DB4B}" destId="{0A2AB202-DBF8-480E-BAE3-AB28D690FDEC}" srcOrd="0" destOrd="0" presId="urn:microsoft.com/office/officeart/2005/8/layout/vList5"/>
    <dgm:cxn modelId="{A08B5AFB-148C-4003-B586-EDC04CF91B1E}" type="presParOf" srcId="{24A14A7E-3C46-4866-9035-F263BDB6DB4B}" destId="{E274E0A5-E9D6-4E61-A040-768275CF5E7E}" srcOrd="1" destOrd="0" presId="urn:microsoft.com/office/officeart/2005/8/layout/vList5"/>
    <dgm:cxn modelId="{20A9DB21-AC6B-4E30-98F6-ABF47B9BAC32}" type="presParOf" srcId="{C1549B74-FC1F-4F3D-9E90-75E740EB53C4}" destId="{AC2AA847-6A44-4495-8D3B-C21017AC7915}" srcOrd="5" destOrd="0" presId="urn:microsoft.com/office/officeart/2005/8/layout/vList5"/>
    <dgm:cxn modelId="{3A1311ED-F4C6-44E2-85E8-A35EDBFAAA79}" type="presParOf" srcId="{C1549B74-FC1F-4F3D-9E90-75E740EB53C4}" destId="{E142484A-EE29-42D6-99D4-F6F8B0EB6523}" srcOrd="6" destOrd="0" presId="urn:microsoft.com/office/officeart/2005/8/layout/vList5"/>
    <dgm:cxn modelId="{3C286BE1-315C-45E4-8711-E68818E128E1}" type="presParOf" srcId="{E142484A-EE29-42D6-99D4-F6F8B0EB6523}" destId="{F05EEF5B-0790-44AC-AFEE-C52AB4330973}" srcOrd="0" destOrd="0" presId="urn:microsoft.com/office/officeart/2005/8/layout/vList5"/>
    <dgm:cxn modelId="{69F54BF1-D096-4F15-929C-D2B24F2258AE}" type="presParOf" srcId="{E142484A-EE29-42D6-99D4-F6F8B0EB6523}" destId="{5F3895C6-0535-4B30-A82A-7CC1732DF6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F69C1-D397-47E5-B714-BB20FCFD62AF}">
      <dsp:nvSpPr>
        <dsp:cNvPr id="0" name=""/>
        <dsp:cNvSpPr/>
      </dsp:nvSpPr>
      <dsp:spPr>
        <a:xfrm>
          <a:off x="0" y="10493"/>
          <a:ext cx="11476495"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0"/>
            </a:spcAft>
            <a:buNone/>
          </a:pPr>
          <a:r>
            <a:rPr lang="en-US" sz="2600" kern="1200"/>
            <a:t>Every Student Succeeds Act (ESSA), §§1112(e); 3116(b)</a:t>
          </a:r>
        </a:p>
      </dsp:txBody>
      <dsp:txXfrm>
        <a:off x="30442" y="40935"/>
        <a:ext cx="11415611" cy="562726"/>
      </dsp:txXfrm>
    </dsp:sp>
    <dsp:sp modelId="{47312887-09F7-486A-877A-31EC193A8949}">
      <dsp:nvSpPr>
        <dsp:cNvPr id="0" name=""/>
        <dsp:cNvSpPr/>
      </dsp:nvSpPr>
      <dsp:spPr>
        <a:xfrm>
          <a:off x="0" y="634103"/>
          <a:ext cx="11476495"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79" tIns="33020" rIns="184912" bIns="33020" numCol="1" spcCol="1270" anchor="t" anchorCtr="0">
          <a:noAutofit/>
        </a:bodyPr>
        <a:lstStyle/>
        <a:p>
          <a:pPr marL="228600" lvl="1" indent="-228600" algn="l" defTabSz="889000">
            <a:lnSpc>
              <a:spcPct val="90000"/>
            </a:lnSpc>
            <a:spcBef>
              <a:spcPct val="0"/>
            </a:spcBef>
            <a:spcAft>
              <a:spcPts val="0"/>
            </a:spcAft>
            <a:buFontTx/>
            <a:buNone/>
          </a:pPr>
          <a:r>
            <a:rPr lang="en-US" sz="2000" kern="1200"/>
            <a:t>Requires recipients of Titles I and III to </a:t>
          </a:r>
          <a:r>
            <a:rPr lang="en-US" sz="2000" b="1" kern="1200"/>
            <a:t>identify ELs and</a:t>
          </a:r>
          <a:r>
            <a:rPr lang="en-US" sz="2000" kern="1200"/>
            <a:t> </a:t>
          </a:r>
          <a:r>
            <a:rPr lang="en-US" sz="2000" b="1" kern="1200"/>
            <a:t>notify parents </a:t>
          </a:r>
          <a:r>
            <a:rPr lang="en-US" sz="2000" kern="1200"/>
            <a:t>of the language instruction educational programs available to students</a:t>
          </a:r>
        </a:p>
      </dsp:txBody>
      <dsp:txXfrm>
        <a:off x="0" y="634103"/>
        <a:ext cx="11476495" cy="632385"/>
      </dsp:txXfrm>
    </dsp:sp>
    <dsp:sp modelId="{F144849C-8AD7-41EF-AB18-9824EFD3520A}">
      <dsp:nvSpPr>
        <dsp:cNvPr id="0" name=""/>
        <dsp:cNvSpPr/>
      </dsp:nvSpPr>
      <dsp:spPr>
        <a:xfrm>
          <a:off x="0" y="1266488"/>
          <a:ext cx="11476495"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0"/>
            </a:spcAft>
            <a:buNone/>
          </a:pPr>
          <a:r>
            <a:rPr lang="en-US" sz="2600" kern="1200"/>
            <a:t>Lau Remedies, 1975 (Case law, Civil Rights Act 1964)</a:t>
          </a:r>
        </a:p>
      </dsp:txBody>
      <dsp:txXfrm>
        <a:off x="30442" y="1296930"/>
        <a:ext cx="11415611" cy="562726"/>
      </dsp:txXfrm>
    </dsp:sp>
    <dsp:sp modelId="{B13952C1-A356-46DE-A8A6-DBE89D3FEF30}">
      <dsp:nvSpPr>
        <dsp:cNvPr id="0" name=""/>
        <dsp:cNvSpPr/>
      </dsp:nvSpPr>
      <dsp:spPr>
        <a:xfrm>
          <a:off x="0" y="1890098"/>
          <a:ext cx="11476495"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79" tIns="33020" rIns="184912" bIns="33020" numCol="1" spcCol="1270" anchor="t" anchorCtr="0">
          <a:noAutofit/>
        </a:bodyPr>
        <a:lstStyle/>
        <a:p>
          <a:pPr marL="228600" lvl="1" indent="-228600" algn="l" defTabSz="889000">
            <a:lnSpc>
              <a:spcPct val="90000"/>
            </a:lnSpc>
            <a:spcBef>
              <a:spcPct val="0"/>
            </a:spcBef>
            <a:spcAft>
              <a:spcPts val="0"/>
            </a:spcAft>
            <a:buFontTx/>
            <a:buNone/>
          </a:pPr>
          <a:r>
            <a:rPr lang="en-US" sz="2000" kern="1200"/>
            <a:t>Specifies approved approaches, methods, and procedures for: </a:t>
          </a:r>
          <a:r>
            <a:rPr lang="en-US" sz="2000" b="1" kern="1200"/>
            <a:t>Identifying and evaluating </a:t>
          </a:r>
          <a:r>
            <a:rPr lang="en-US" sz="2000" kern="1200"/>
            <a:t>national origin minority students’ English language skills</a:t>
          </a:r>
        </a:p>
      </dsp:txBody>
      <dsp:txXfrm>
        <a:off x="0" y="1890098"/>
        <a:ext cx="11476495" cy="632385"/>
      </dsp:txXfrm>
    </dsp:sp>
    <dsp:sp modelId="{1458F0DC-CFEA-4DAD-A279-28C7D9E4CFF7}">
      <dsp:nvSpPr>
        <dsp:cNvPr id="0" name=""/>
        <dsp:cNvSpPr/>
      </dsp:nvSpPr>
      <dsp:spPr>
        <a:xfrm>
          <a:off x="0" y="2522483"/>
          <a:ext cx="11476495"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0"/>
            </a:spcAft>
            <a:buNone/>
          </a:pPr>
          <a:r>
            <a:rPr lang="en-US" sz="2600" kern="1200"/>
            <a:t>English Language Proficiency Act, CRS 22-24-105</a:t>
          </a:r>
        </a:p>
      </dsp:txBody>
      <dsp:txXfrm>
        <a:off x="30442" y="2552925"/>
        <a:ext cx="11415611" cy="562726"/>
      </dsp:txXfrm>
    </dsp:sp>
    <dsp:sp modelId="{E24D998E-C731-4B5F-A6FC-C967EC423020}">
      <dsp:nvSpPr>
        <dsp:cNvPr id="0" name=""/>
        <dsp:cNvSpPr/>
      </dsp:nvSpPr>
      <dsp:spPr>
        <a:xfrm>
          <a:off x="0" y="3146093"/>
          <a:ext cx="11476495"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79" tIns="33020" rIns="184912" bIns="33020" numCol="1" spcCol="1270" anchor="t" anchorCtr="0">
          <a:noAutofit/>
        </a:bodyPr>
        <a:lstStyle/>
        <a:p>
          <a:pPr marL="228600" lvl="1" indent="-228600" algn="l" defTabSz="889000">
            <a:lnSpc>
              <a:spcPct val="90000"/>
            </a:lnSpc>
            <a:spcBef>
              <a:spcPct val="0"/>
            </a:spcBef>
            <a:spcAft>
              <a:spcPct val="20000"/>
            </a:spcAft>
            <a:buFontTx/>
            <a:buNone/>
          </a:pPr>
          <a:r>
            <a:rPr lang="en-US" sz="2000" kern="1200"/>
            <a:t>Requires districts to </a:t>
          </a:r>
          <a:r>
            <a:rPr lang="en-US" sz="2000" b="1" kern="1200"/>
            <a:t>identify</a:t>
          </a:r>
          <a:r>
            <a:rPr lang="en-US" sz="2000" kern="1200"/>
            <a:t> and </a:t>
          </a:r>
          <a:r>
            <a:rPr lang="en-US" sz="2000" b="1" kern="1200"/>
            <a:t>report </a:t>
          </a:r>
          <a:r>
            <a:rPr lang="en-US" sz="2000" kern="1200"/>
            <a:t>the number of English Learners (ELs) in the district to the Colorado Department of Education</a:t>
          </a:r>
        </a:p>
      </dsp:txBody>
      <dsp:txXfrm>
        <a:off x="0" y="3146093"/>
        <a:ext cx="11476495" cy="632385"/>
      </dsp:txXfrm>
    </dsp:sp>
    <dsp:sp modelId="{B7B1BE8D-7DCF-4825-8A95-3A23025F3FBC}">
      <dsp:nvSpPr>
        <dsp:cNvPr id="0" name=""/>
        <dsp:cNvSpPr/>
      </dsp:nvSpPr>
      <dsp:spPr>
        <a:xfrm>
          <a:off x="0" y="3778478"/>
          <a:ext cx="11476495"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Senate Bill 109, CRS 22-24-106</a:t>
          </a:r>
        </a:p>
      </dsp:txBody>
      <dsp:txXfrm>
        <a:off x="30442" y="3808920"/>
        <a:ext cx="11415611" cy="562726"/>
      </dsp:txXfrm>
    </dsp:sp>
    <dsp:sp modelId="{039158CB-2C5E-4262-8AB0-6BBFFCC6224A}">
      <dsp:nvSpPr>
        <dsp:cNvPr id="0" name=""/>
        <dsp:cNvSpPr/>
      </dsp:nvSpPr>
      <dsp:spPr>
        <a:xfrm>
          <a:off x="0" y="4402088"/>
          <a:ext cx="11476495"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79" tIns="33020" rIns="184912" bIns="33020" numCol="1" spcCol="1270" anchor="t" anchorCtr="0">
          <a:noAutofit/>
        </a:bodyPr>
        <a:lstStyle/>
        <a:p>
          <a:pPr marL="228600" lvl="1" indent="-228600" algn="l" defTabSz="889000" rtl="0">
            <a:lnSpc>
              <a:spcPct val="90000"/>
            </a:lnSpc>
            <a:spcBef>
              <a:spcPct val="0"/>
            </a:spcBef>
            <a:spcAft>
              <a:spcPct val="20000"/>
            </a:spcAft>
            <a:buFontTx/>
            <a:buNone/>
          </a:pPr>
          <a:r>
            <a:rPr lang="en-US" sz="2000" kern="1200"/>
            <a:t>One common assessment</a:t>
          </a:r>
          <a:r>
            <a:rPr lang="en-US" sz="2000" b="1" kern="1200"/>
            <a:t> </a:t>
          </a:r>
          <a:r>
            <a:rPr lang="en-US" sz="2000" kern="1200"/>
            <a:t>to </a:t>
          </a:r>
          <a:r>
            <a:rPr lang="en-US" sz="2000" b="1" kern="1200"/>
            <a:t>identify</a:t>
          </a:r>
          <a:r>
            <a:rPr lang="en-US" sz="2000" kern="1200"/>
            <a:t> EL student</a:t>
          </a:r>
          <a:r>
            <a:rPr lang="en-US" sz="2000" kern="1200">
              <a:latin typeface="Calibri" panose="020F0502020204030204"/>
              <a:ea typeface="+mn-ea"/>
              <a:cs typeface="+mn-cs"/>
            </a:rPr>
            <a:t>: Screener for Kindergarten/WIDA Screener, the state mandated placement assessment must be used as one indicator to determine English Language Proficiency (ELP) and if student is an English Learner (EL)</a:t>
          </a:r>
          <a:endParaRPr lang="en-US" sz="2000" kern="1200"/>
        </a:p>
      </dsp:txBody>
      <dsp:txXfrm>
        <a:off x="0" y="4402088"/>
        <a:ext cx="11476495" cy="914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5F627-51C3-4495-8BA8-0073C6923C27}">
      <dsp:nvSpPr>
        <dsp:cNvPr id="0" name=""/>
        <dsp:cNvSpPr/>
      </dsp:nvSpPr>
      <dsp:spPr>
        <a:xfrm>
          <a:off x="0" y="1786"/>
          <a:ext cx="9933678" cy="91776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Parents have the legal right to </a:t>
          </a:r>
          <a:r>
            <a:rPr lang="en-US" sz="1800" kern="1200">
              <a:hlinkClick xmlns:r="http://schemas.openxmlformats.org/officeDocument/2006/relationships" r:id="rId1"/>
            </a:rPr>
            <a:t>Opt-Out students </a:t>
          </a:r>
          <a:r>
            <a:rPr lang="en-US" sz="1800" kern="1200"/>
            <a:t>from ELD services and instruction. Parents cannot opt-out of EL designation</a:t>
          </a:r>
          <a:r>
            <a:rPr lang="en-US" sz="1800" kern="1200">
              <a:latin typeface="Calibri Light" panose="020F0302020204030204"/>
            </a:rPr>
            <a:t>, </a:t>
          </a:r>
          <a:r>
            <a:rPr lang="en-US" sz="1800" kern="1200"/>
            <a:t>or the annual summative English Language Proficiency (ELP) assessment designed for students with a language proficiency designation of NEP or LEP</a:t>
          </a:r>
        </a:p>
      </dsp:txBody>
      <dsp:txXfrm>
        <a:off x="44802" y="46588"/>
        <a:ext cx="9844074" cy="828160"/>
      </dsp:txXfrm>
    </dsp:sp>
    <dsp:sp modelId="{4E4CAFE0-8DAE-4944-8571-C5AF3542BE21}">
      <dsp:nvSpPr>
        <dsp:cNvPr id="0" name=""/>
        <dsp:cNvSpPr/>
      </dsp:nvSpPr>
      <dsp:spPr>
        <a:xfrm>
          <a:off x="0" y="932685"/>
          <a:ext cx="9933678" cy="91776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mn-lt"/>
            </a:rPr>
            <a:t>Parent Opt-Out signature is required and secure related documentation at the district. Communicate with parents in a meaningful way, in a language parents can understand and provide free translation services when necessary</a:t>
          </a:r>
          <a:endParaRPr lang="en-US" sz="1800" kern="1200"/>
        </a:p>
      </dsp:txBody>
      <dsp:txXfrm>
        <a:off x="44802" y="977487"/>
        <a:ext cx="9844074" cy="828160"/>
      </dsp:txXfrm>
    </dsp:sp>
    <dsp:sp modelId="{DA7A8006-41AA-4566-BC7F-F346861DE34C}">
      <dsp:nvSpPr>
        <dsp:cNvPr id="0" name=""/>
        <dsp:cNvSpPr/>
      </dsp:nvSpPr>
      <dsp:spPr>
        <a:xfrm>
          <a:off x="0" y="1863584"/>
          <a:ext cx="9933678" cy="91776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ts val="0"/>
            </a:spcAft>
            <a:buNone/>
          </a:pPr>
          <a:r>
            <a:rPr lang="en-US" sz="1800" kern="1200">
              <a:latin typeface="+mn-lt"/>
            </a:rPr>
            <a:t>Requirement to monitor ELP and academic progress of students who Opt-Out of EL programs and services.  Obligation to provide meaningful access to the general curriculum to meet the language and academic needs of identified ELs</a:t>
          </a:r>
        </a:p>
      </dsp:txBody>
      <dsp:txXfrm>
        <a:off x="44802" y="1908386"/>
        <a:ext cx="9844074" cy="828160"/>
      </dsp:txXfrm>
    </dsp:sp>
    <dsp:sp modelId="{2EE79AEA-695A-441D-9A24-22B00597EB24}">
      <dsp:nvSpPr>
        <dsp:cNvPr id="0" name=""/>
        <dsp:cNvSpPr/>
      </dsp:nvSpPr>
      <dsp:spPr>
        <a:xfrm>
          <a:off x="0" y="2794483"/>
          <a:ext cx="9933678" cy="91776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n-lt"/>
            </a:rPr>
            <a:t>When Opt-Out student does not demonstrate appropriate growth in ELP or maintain appropriate academic levels, district must inform the parents in a language they understand and re-offer LIEP annually</a:t>
          </a:r>
        </a:p>
      </dsp:txBody>
      <dsp:txXfrm>
        <a:off x="44802" y="2839285"/>
        <a:ext cx="9844074" cy="828160"/>
      </dsp:txXfrm>
    </dsp:sp>
    <dsp:sp modelId="{A5139A55-A404-4549-846F-F232808B191A}">
      <dsp:nvSpPr>
        <dsp:cNvPr id="0" name=""/>
        <dsp:cNvSpPr/>
      </dsp:nvSpPr>
      <dsp:spPr>
        <a:xfrm>
          <a:off x="0" y="3725382"/>
          <a:ext cx="9933678" cy="91776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Opt-Out of ELD student retains coding in local &amp; state data (Language Background not ‘ENG’, Language Proficiency = NEP/LEP, Language Instruction = 98)</a:t>
          </a:r>
        </a:p>
      </dsp:txBody>
      <dsp:txXfrm>
        <a:off x="44802" y="3770184"/>
        <a:ext cx="9844074" cy="828160"/>
      </dsp:txXfrm>
    </dsp:sp>
    <dsp:sp modelId="{E1AEFB00-A836-4792-B6BB-8E8499674063}">
      <dsp:nvSpPr>
        <dsp:cNvPr id="0" name=""/>
        <dsp:cNvSpPr/>
      </dsp:nvSpPr>
      <dsp:spPr>
        <a:xfrm>
          <a:off x="0" y="4656280"/>
          <a:ext cx="9933678" cy="91776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All Opt-Out students (NEP/LEP) take annual ELP assessments (WIDA ACCESS) until they achieve proficiency in reading, writing, listening, and speaking and evaluated for Redesignation</a:t>
          </a:r>
        </a:p>
      </dsp:txBody>
      <dsp:txXfrm>
        <a:off x="44802" y="4701082"/>
        <a:ext cx="9844074" cy="8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BDFFE-AE99-4BFF-BA78-D6992141BD95}">
      <dsp:nvSpPr>
        <dsp:cNvPr id="0" name=""/>
        <dsp:cNvSpPr/>
      </dsp:nvSpPr>
      <dsp:spPr>
        <a:xfrm>
          <a:off x="212335" y="469890"/>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25AFB-3F2F-482C-A331-AE6BCD494F5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F39CB-5931-486E-8764-45734F8FFA2F}">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Screener Domain and Score Resets: never send PII via email, please email to schedule a time to meet over the phone</a:t>
          </a:r>
        </a:p>
      </dsp:txBody>
      <dsp:txXfrm>
        <a:off x="1834517" y="469890"/>
        <a:ext cx="3148942" cy="1335915"/>
      </dsp:txXfrm>
    </dsp:sp>
    <dsp:sp modelId="{D138B0A9-377F-411D-91B6-C993BB72C396}">
      <dsp:nvSpPr>
        <dsp:cNvPr id="0" name=""/>
        <dsp:cNvSpPr/>
      </dsp:nvSpPr>
      <dsp:spPr>
        <a:xfrm>
          <a:off x="5532139" y="469890"/>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47504-4DD7-4B3A-A23A-E5293C24464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D95A1-2F87-461D-A1ED-7ADD0FF12C4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Screener Certification: required every two years.  If the district requires annual re-certification, please follow local policy</a:t>
          </a:r>
        </a:p>
      </dsp:txBody>
      <dsp:txXfrm>
        <a:off x="7154322" y="469890"/>
        <a:ext cx="3148942" cy="1335915"/>
      </dsp:txXfrm>
    </dsp:sp>
    <dsp:sp modelId="{B6EDEDA9-5A65-463C-B33E-0B3A29FE9393}">
      <dsp:nvSpPr>
        <dsp:cNvPr id="0" name=""/>
        <dsp:cNvSpPr/>
      </dsp:nvSpPr>
      <dsp:spPr>
        <a:xfrm>
          <a:off x="212335" y="2545532"/>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E1B08-E67D-457E-B6FE-FA836B9219D4}">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123B0-AD50-4DA4-ADF4-4B9A2A9902E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Alternate Screener: new assessment available SY25-26</a:t>
          </a:r>
        </a:p>
      </dsp:txBody>
      <dsp:txXfrm>
        <a:off x="1834517" y="2545532"/>
        <a:ext cx="3148942" cy="1335915"/>
      </dsp:txXfrm>
    </dsp:sp>
    <dsp:sp modelId="{4DB811C3-0C3B-409B-8DD5-EF631A44DCB9}">
      <dsp:nvSpPr>
        <dsp:cNvPr id="0" name=""/>
        <dsp:cNvSpPr/>
      </dsp:nvSpPr>
      <dsp:spPr>
        <a:xfrm>
          <a:off x="5532139" y="2545532"/>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CAC23-21D7-41C5-AA22-7E42F96509A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E750F-6556-4423-AAF4-0A41CE35D86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rtl="0">
            <a:lnSpc>
              <a:spcPct val="100000"/>
            </a:lnSpc>
            <a:spcBef>
              <a:spcPct val="0"/>
            </a:spcBef>
            <a:spcAft>
              <a:spcPct val="35000"/>
            </a:spcAft>
            <a:buNone/>
          </a:pPr>
          <a:r>
            <a:rPr lang="en-US" sz="1700" kern="1200" dirty="0"/>
            <a:t>Alternate ACCESS: a new assessment taken by students</a:t>
          </a:r>
          <a:r>
            <a:rPr lang="en-US" sz="1700" kern="1200" dirty="0">
              <a:latin typeface="Calibri Light" panose="020F0302020204030204"/>
            </a:rPr>
            <a:t> </a:t>
          </a:r>
          <a:r>
            <a:rPr lang="en-US" sz="1700" kern="1200" dirty="0">
              <a:solidFill>
                <a:prstClr val="black">
                  <a:hueOff val="0"/>
                  <a:satOff val="0"/>
                  <a:lumOff val="0"/>
                  <a:alphaOff val="0"/>
                </a:prstClr>
              </a:solidFill>
              <a:latin typeface="Calibri" panose="020F0502020204030204"/>
              <a:ea typeface="+mn-ea"/>
              <a:cs typeface="+mn-cs"/>
            </a:rPr>
            <a:t>during  Jan-Feb 2024</a:t>
          </a:r>
          <a:r>
            <a:rPr lang="en-US" sz="1700" kern="1200" dirty="0"/>
            <a:t>. Pause redesignation until score setting is completed</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40D9B-3905-46C7-81F4-F1247F2A41FE}">
      <dsp:nvSpPr>
        <dsp:cNvPr id="0" name=""/>
        <dsp:cNvSpPr/>
      </dsp:nvSpPr>
      <dsp:spPr>
        <a:xfrm>
          <a:off x="4097372" y="3084647"/>
          <a:ext cx="3469545" cy="481073"/>
        </a:xfrm>
        <a:custGeom>
          <a:avLst/>
          <a:gdLst/>
          <a:ahLst/>
          <a:cxnLst/>
          <a:rect l="0" t="0" r="0" b="0"/>
          <a:pathLst>
            <a:path>
              <a:moveTo>
                <a:pt x="0" y="0"/>
              </a:moveTo>
              <a:lnTo>
                <a:pt x="0" y="284017"/>
              </a:lnTo>
              <a:lnTo>
                <a:pt x="3469545" y="284017"/>
              </a:lnTo>
              <a:lnTo>
                <a:pt x="3469545" y="48107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E3430B-F954-4FE4-8C7C-1F152E205A8B}">
      <dsp:nvSpPr>
        <dsp:cNvPr id="0" name=""/>
        <dsp:cNvSpPr/>
      </dsp:nvSpPr>
      <dsp:spPr>
        <a:xfrm>
          <a:off x="4051652" y="3084647"/>
          <a:ext cx="91440" cy="481073"/>
        </a:xfrm>
        <a:custGeom>
          <a:avLst/>
          <a:gdLst/>
          <a:ahLst/>
          <a:cxnLst/>
          <a:rect l="0" t="0" r="0" b="0"/>
          <a:pathLst>
            <a:path>
              <a:moveTo>
                <a:pt x="45720" y="0"/>
              </a:moveTo>
              <a:lnTo>
                <a:pt x="45720" y="284017"/>
              </a:lnTo>
              <a:lnTo>
                <a:pt x="47094" y="284017"/>
              </a:lnTo>
              <a:lnTo>
                <a:pt x="47094" y="48107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053220-6DC2-4428-BBFB-12FFA52338D8}">
      <dsp:nvSpPr>
        <dsp:cNvPr id="0" name=""/>
        <dsp:cNvSpPr/>
      </dsp:nvSpPr>
      <dsp:spPr>
        <a:xfrm>
          <a:off x="630576" y="3084647"/>
          <a:ext cx="3466795" cy="481073"/>
        </a:xfrm>
        <a:custGeom>
          <a:avLst/>
          <a:gdLst/>
          <a:ahLst/>
          <a:cxnLst/>
          <a:rect l="0" t="0" r="0" b="0"/>
          <a:pathLst>
            <a:path>
              <a:moveTo>
                <a:pt x="3466795" y="0"/>
              </a:moveTo>
              <a:lnTo>
                <a:pt x="3466795" y="284017"/>
              </a:lnTo>
              <a:lnTo>
                <a:pt x="0" y="284017"/>
              </a:lnTo>
              <a:lnTo>
                <a:pt x="0" y="48107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557B8E-ED0D-4E3B-8D66-3D8C59CC563C}">
      <dsp:nvSpPr>
        <dsp:cNvPr id="0" name=""/>
        <dsp:cNvSpPr/>
      </dsp:nvSpPr>
      <dsp:spPr>
        <a:xfrm>
          <a:off x="4051652" y="1513194"/>
          <a:ext cx="91440" cy="498123"/>
        </a:xfrm>
        <a:custGeom>
          <a:avLst/>
          <a:gdLst/>
          <a:ahLst/>
          <a:cxnLst/>
          <a:rect l="0" t="0" r="0" b="0"/>
          <a:pathLst>
            <a:path>
              <a:moveTo>
                <a:pt x="47094" y="0"/>
              </a:moveTo>
              <a:lnTo>
                <a:pt x="47094" y="301068"/>
              </a:lnTo>
              <a:lnTo>
                <a:pt x="45720" y="301068"/>
              </a:lnTo>
              <a:lnTo>
                <a:pt x="45720" y="49812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7A167E-949E-4195-B387-86B4D545B8A8}">
      <dsp:nvSpPr>
        <dsp:cNvPr id="0" name=""/>
        <dsp:cNvSpPr/>
      </dsp:nvSpPr>
      <dsp:spPr>
        <a:xfrm>
          <a:off x="3468170" y="252041"/>
          <a:ext cx="1261152" cy="126115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311A2-0663-4B80-8BBA-4D2AAEACF00E}">
      <dsp:nvSpPr>
        <dsp:cNvPr id="0" name=""/>
        <dsp:cNvSpPr/>
      </dsp:nvSpPr>
      <dsp:spPr>
        <a:xfrm>
          <a:off x="4729323" y="248888"/>
          <a:ext cx="1891729" cy="126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Student Re-Enrolls or Transfers back to the District</a:t>
          </a:r>
        </a:p>
      </dsp:txBody>
      <dsp:txXfrm>
        <a:off x="4729323" y="248888"/>
        <a:ext cx="1891729" cy="1261152"/>
      </dsp:txXfrm>
    </dsp:sp>
    <dsp:sp modelId="{68025C0D-3755-4144-B09C-EFBD9ED69F6E}">
      <dsp:nvSpPr>
        <dsp:cNvPr id="0" name=""/>
        <dsp:cNvSpPr/>
      </dsp:nvSpPr>
      <dsp:spPr>
        <a:xfrm>
          <a:off x="3600099" y="2011318"/>
          <a:ext cx="994545" cy="107332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B0E74-4974-45E0-8647-1170BF6AB73C}">
      <dsp:nvSpPr>
        <dsp:cNvPr id="0" name=""/>
        <dsp:cNvSpPr/>
      </dsp:nvSpPr>
      <dsp:spPr>
        <a:xfrm>
          <a:off x="4662671" y="1907304"/>
          <a:ext cx="1891729" cy="126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Student has ML history in CDE Data Pipeline, the enrolling district …</a:t>
          </a:r>
          <a:endParaRPr lang="en-US" sz="1500" kern="1200" dirty="0">
            <a:highlight>
              <a:srgbClr val="FFFF00"/>
            </a:highlight>
            <a:latin typeface="+mn-lt"/>
          </a:endParaRPr>
        </a:p>
      </dsp:txBody>
      <dsp:txXfrm>
        <a:off x="4662671" y="1907304"/>
        <a:ext cx="1891729" cy="1261152"/>
      </dsp:txXfrm>
    </dsp:sp>
    <dsp:sp modelId="{3361ADE2-60CB-4D82-BBA9-E7A3A73B1DB5}">
      <dsp:nvSpPr>
        <dsp:cNvPr id="0" name=""/>
        <dsp:cNvSpPr/>
      </dsp:nvSpPr>
      <dsp:spPr>
        <a:xfrm>
          <a:off x="0" y="3565720"/>
          <a:ext cx="1261152" cy="126115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187A7-8525-45BA-9A31-503E6F8B4499}">
      <dsp:nvSpPr>
        <dsp:cNvPr id="0" name=""/>
        <dsp:cNvSpPr/>
      </dsp:nvSpPr>
      <dsp:spPr>
        <a:xfrm>
          <a:off x="1261152" y="3562567"/>
          <a:ext cx="1891729" cy="126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Reviews Cognos Reports (coding/designation sequence)</a:t>
          </a:r>
        </a:p>
      </dsp:txBody>
      <dsp:txXfrm>
        <a:off x="1261152" y="3562567"/>
        <a:ext cx="1891729" cy="1261152"/>
      </dsp:txXfrm>
    </dsp:sp>
    <dsp:sp modelId="{526DE3AA-7215-40BA-BF18-D22E675F53E1}">
      <dsp:nvSpPr>
        <dsp:cNvPr id="0" name=""/>
        <dsp:cNvSpPr/>
      </dsp:nvSpPr>
      <dsp:spPr>
        <a:xfrm>
          <a:off x="3468170" y="3565720"/>
          <a:ext cx="1261152" cy="1261152"/>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17EB5-130E-412F-8124-319F3720FE31}">
      <dsp:nvSpPr>
        <dsp:cNvPr id="0" name=""/>
        <dsp:cNvSpPr/>
      </dsp:nvSpPr>
      <dsp:spPr>
        <a:xfrm>
          <a:off x="4729323" y="3562567"/>
          <a:ext cx="1891729" cy="126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Evaluates scores (must be within the current school year) and collects a local Body of Evidence (BOE)</a:t>
          </a:r>
        </a:p>
      </dsp:txBody>
      <dsp:txXfrm>
        <a:off x="4729323" y="3562567"/>
        <a:ext cx="1891729" cy="1261152"/>
      </dsp:txXfrm>
    </dsp:sp>
    <dsp:sp modelId="{02043461-B315-4A16-8CCB-5B4C295581C8}">
      <dsp:nvSpPr>
        <dsp:cNvPr id="0" name=""/>
        <dsp:cNvSpPr/>
      </dsp:nvSpPr>
      <dsp:spPr>
        <a:xfrm>
          <a:off x="6936340" y="3565720"/>
          <a:ext cx="1261152" cy="1261152"/>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42729-5C91-4F2C-A94E-FDA7AAB2FD73}">
      <dsp:nvSpPr>
        <dsp:cNvPr id="0" name=""/>
        <dsp:cNvSpPr/>
      </dsp:nvSpPr>
      <dsp:spPr>
        <a:xfrm>
          <a:off x="8197493" y="3562567"/>
          <a:ext cx="1891729" cy="126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Determines language designation and coding location in the language progression sequence *</a:t>
          </a:r>
        </a:p>
      </dsp:txBody>
      <dsp:txXfrm>
        <a:off x="8197493" y="3562567"/>
        <a:ext cx="1891729" cy="1261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04796-2B39-4CC7-A903-6E206924CC68}">
      <dsp:nvSpPr>
        <dsp:cNvPr id="0" name=""/>
        <dsp:cNvSpPr/>
      </dsp:nvSpPr>
      <dsp:spPr>
        <a:xfrm>
          <a:off x="6775" y="1820323"/>
          <a:ext cx="1882266" cy="188226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Language Background</a:t>
          </a:r>
        </a:p>
      </dsp:txBody>
      <dsp:txXfrm>
        <a:off x="282426" y="2095974"/>
        <a:ext cx="1330964" cy="1330964"/>
      </dsp:txXfrm>
    </dsp:sp>
    <dsp:sp modelId="{8D7A743B-F0B3-4684-84CA-2935A378B58B}">
      <dsp:nvSpPr>
        <dsp:cNvPr id="0" name=""/>
        <dsp:cNvSpPr/>
      </dsp:nvSpPr>
      <dsp:spPr>
        <a:xfrm>
          <a:off x="2041881" y="2215599"/>
          <a:ext cx="1091714" cy="109171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186588" y="2633070"/>
        <a:ext cx="802300" cy="256772"/>
      </dsp:txXfrm>
    </dsp:sp>
    <dsp:sp modelId="{DD5F9E7C-7E78-4715-9C02-F8576B87DD51}">
      <dsp:nvSpPr>
        <dsp:cNvPr id="0" name=""/>
        <dsp:cNvSpPr/>
      </dsp:nvSpPr>
      <dsp:spPr>
        <a:xfrm>
          <a:off x="3286436" y="1820323"/>
          <a:ext cx="1882266" cy="18822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Language Proficiency</a:t>
          </a:r>
        </a:p>
      </dsp:txBody>
      <dsp:txXfrm>
        <a:off x="3562087" y="2095974"/>
        <a:ext cx="1330964" cy="1330964"/>
      </dsp:txXfrm>
    </dsp:sp>
    <dsp:sp modelId="{A50A08C6-DCB5-4250-852A-96976A5AA43F}">
      <dsp:nvSpPr>
        <dsp:cNvPr id="0" name=""/>
        <dsp:cNvSpPr/>
      </dsp:nvSpPr>
      <dsp:spPr>
        <a:xfrm>
          <a:off x="5321542" y="2215599"/>
          <a:ext cx="1091714" cy="1091714"/>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5466249" y="2633070"/>
        <a:ext cx="802300" cy="256772"/>
      </dsp:txXfrm>
    </dsp:sp>
    <dsp:sp modelId="{9D693EAD-78E0-43EA-8545-597E4101B6C6}">
      <dsp:nvSpPr>
        <dsp:cNvPr id="0" name=""/>
        <dsp:cNvSpPr/>
      </dsp:nvSpPr>
      <dsp:spPr>
        <a:xfrm>
          <a:off x="6566097" y="1820323"/>
          <a:ext cx="1882266" cy="188226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Language Instruction Program</a:t>
          </a:r>
        </a:p>
      </dsp:txBody>
      <dsp:txXfrm>
        <a:off x="6841748" y="2095974"/>
        <a:ext cx="1330964" cy="1330964"/>
      </dsp:txXfrm>
    </dsp:sp>
    <dsp:sp modelId="{E1BBF65E-877B-4FDC-A389-D75AFD5E8BBD}">
      <dsp:nvSpPr>
        <dsp:cNvPr id="0" name=""/>
        <dsp:cNvSpPr/>
      </dsp:nvSpPr>
      <dsp:spPr>
        <a:xfrm>
          <a:off x="8601203" y="2215599"/>
          <a:ext cx="1091714" cy="1091714"/>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8745910" y="2440492"/>
        <a:ext cx="802300" cy="641928"/>
      </dsp:txXfrm>
    </dsp:sp>
    <dsp:sp modelId="{653F3D03-85F7-45E9-8387-AF50E7B116AB}">
      <dsp:nvSpPr>
        <dsp:cNvPr id="0" name=""/>
        <dsp:cNvSpPr/>
      </dsp:nvSpPr>
      <dsp:spPr>
        <a:xfrm>
          <a:off x="9845758" y="1820323"/>
          <a:ext cx="1882266" cy="188226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EL Data</a:t>
          </a:r>
        </a:p>
      </dsp:txBody>
      <dsp:txXfrm>
        <a:off x="10121409" y="2095974"/>
        <a:ext cx="1330964" cy="1330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CE06B-A2A8-429C-960C-01C5F64ECBBB}">
      <dsp:nvSpPr>
        <dsp:cNvPr id="0" name=""/>
        <dsp:cNvSpPr/>
      </dsp:nvSpPr>
      <dsp:spPr>
        <a:xfrm>
          <a:off x="777" y="343520"/>
          <a:ext cx="2711653" cy="6779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Language Background = ‘eng’</a:t>
          </a:r>
        </a:p>
      </dsp:txBody>
      <dsp:txXfrm>
        <a:off x="20632" y="363375"/>
        <a:ext cx="2671943" cy="638203"/>
      </dsp:txXfrm>
    </dsp:sp>
    <dsp:sp modelId="{B299085B-ED91-4275-97BD-B676B8C98D0D}">
      <dsp:nvSpPr>
        <dsp:cNvPr id="0" name=""/>
        <dsp:cNvSpPr/>
      </dsp:nvSpPr>
      <dsp:spPr>
        <a:xfrm rot="5400000">
          <a:off x="1297287" y="1080751"/>
          <a:ext cx="118634" cy="118634"/>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A5C53A-73DF-4DCD-8C7E-4ECE2B717B64}">
      <dsp:nvSpPr>
        <dsp:cNvPr id="0" name=""/>
        <dsp:cNvSpPr/>
      </dsp:nvSpPr>
      <dsp:spPr>
        <a:xfrm>
          <a:off x="777" y="1258703"/>
          <a:ext cx="2711653" cy="67791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Language Proficiency Code = ‘0’</a:t>
          </a:r>
        </a:p>
      </dsp:txBody>
      <dsp:txXfrm>
        <a:off x="20632" y="1278558"/>
        <a:ext cx="2671943" cy="638203"/>
      </dsp:txXfrm>
    </dsp:sp>
    <dsp:sp modelId="{C15F2ABF-A016-43D2-893E-81E8B7E51043}">
      <dsp:nvSpPr>
        <dsp:cNvPr id="0" name=""/>
        <dsp:cNvSpPr/>
      </dsp:nvSpPr>
      <dsp:spPr>
        <a:xfrm rot="5400000">
          <a:off x="1297287" y="1995934"/>
          <a:ext cx="118634" cy="118634"/>
        </a:xfrm>
        <a:prstGeom prst="rightArrow">
          <a:avLst>
            <a:gd name="adj1" fmla="val 66700"/>
            <a:gd name="adj2" fmla="val 50000"/>
          </a:avLst>
        </a:prstGeom>
        <a:solidFill>
          <a:schemeClr val="accent3">
            <a:hueOff val="-2040161"/>
            <a:satOff val="-8625"/>
            <a:lumOff val="-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DDA4A-57DA-460F-B113-C07580F3664E}">
      <dsp:nvSpPr>
        <dsp:cNvPr id="0" name=""/>
        <dsp:cNvSpPr/>
      </dsp:nvSpPr>
      <dsp:spPr>
        <a:xfrm>
          <a:off x="777" y="2173886"/>
          <a:ext cx="2711653" cy="677913"/>
        </a:xfrm>
        <a:prstGeom prst="roundRect">
          <a:avLst>
            <a:gd name="adj" fmla="val 10000"/>
          </a:avLst>
        </a:prstGeom>
        <a:solidFill>
          <a:schemeClr val="accent3">
            <a:tint val="40000"/>
            <a:alpha val="90000"/>
            <a:hueOff val="-2060361"/>
            <a:satOff val="-8644"/>
            <a:lumOff val="-248"/>
            <a:alphaOff val="0"/>
          </a:schemeClr>
        </a:solidFill>
        <a:ln w="12700" cap="flat" cmpd="sng" algn="ctr">
          <a:solidFill>
            <a:schemeClr val="accent3">
              <a:tint val="40000"/>
              <a:alpha val="90000"/>
              <a:hueOff val="-2060361"/>
              <a:satOff val="-8644"/>
              <a:lumOff val="-2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Language Instruction Program = ’00’</a:t>
          </a:r>
        </a:p>
      </dsp:txBody>
      <dsp:txXfrm>
        <a:off x="20632" y="2193741"/>
        <a:ext cx="2671943" cy="638203"/>
      </dsp:txXfrm>
    </dsp:sp>
    <dsp:sp modelId="{80FA9E14-E8FA-4D20-AA4B-364B973C79D9}">
      <dsp:nvSpPr>
        <dsp:cNvPr id="0" name=""/>
        <dsp:cNvSpPr/>
      </dsp:nvSpPr>
      <dsp:spPr>
        <a:xfrm>
          <a:off x="3092062" y="343520"/>
          <a:ext cx="2711653" cy="677913"/>
        </a:xfrm>
        <a:prstGeom prst="roundRect">
          <a:avLst>
            <a:gd name="adj" fmla="val 10000"/>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Language Background ≠ ‘eng’</a:t>
          </a:r>
        </a:p>
      </dsp:txBody>
      <dsp:txXfrm>
        <a:off x="3111917" y="363375"/>
        <a:ext cx="2671943" cy="638203"/>
      </dsp:txXfrm>
    </dsp:sp>
    <dsp:sp modelId="{196657D7-05C1-4FCA-A996-F0AC6DF79047}">
      <dsp:nvSpPr>
        <dsp:cNvPr id="0" name=""/>
        <dsp:cNvSpPr/>
      </dsp:nvSpPr>
      <dsp:spPr>
        <a:xfrm rot="5400000">
          <a:off x="4388572" y="1080751"/>
          <a:ext cx="118634" cy="118634"/>
        </a:xfrm>
        <a:prstGeom prst="rightArrow">
          <a:avLst>
            <a:gd name="adj1" fmla="val 66700"/>
            <a:gd name="adj2" fmla="val 50000"/>
          </a:avLst>
        </a:prstGeom>
        <a:solidFill>
          <a:schemeClr val="accent3">
            <a:hueOff val="-4080321"/>
            <a:satOff val="-17249"/>
            <a:lumOff val="-1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153243-0EB8-41A3-8759-2038153F8CA8}">
      <dsp:nvSpPr>
        <dsp:cNvPr id="0" name=""/>
        <dsp:cNvSpPr/>
      </dsp:nvSpPr>
      <dsp:spPr>
        <a:xfrm>
          <a:off x="3092062" y="1258703"/>
          <a:ext cx="2711653" cy="677913"/>
        </a:xfrm>
        <a:prstGeom prst="roundRect">
          <a:avLst>
            <a:gd name="adj" fmla="val 10000"/>
          </a:avLst>
        </a:prstGeom>
        <a:solidFill>
          <a:schemeClr val="accent3">
            <a:tint val="40000"/>
            <a:alpha val="90000"/>
            <a:hueOff val="-4120722"/>
            <a:satOff val="-17287"/>
            <a:lumOff val="-496"/>
            <a:alphaOff val="0"/>
          </a:schemeClr>
        </a:solidFill>
        <a:ln w="12700" cap="flat" cmpd="sng" algn="ctr">
          <a:solidFill>
            <a:schemeClr val="accent3">
              <a:tint val="40000"/>
              <a:alpha val="90000"/>
              <a:hueOff val="-4120722"/>
              <a:satOff val="-17287"/>
              <a:lumOff val="-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Language Proficiency Code ≠ ‘0’</a:t>
          </a:r>
        </a:p>
      </dsp:txBody>
      <dsp:txXfrm>
        <a:off x="3111917" y="1278558"/>
        <a:ext cx="2671943" cy="638203"/>
      </dsp:txXfrm>
    </dsp:sp>
    <dsp:sp modelId="{E12644EC-E86B-47DD-9E1E-03EABE929980}">
      <dsp:nvSpPr>
        <dsp:cNvPr id="0" name=""/>
        <dsp:cNvSpPr/>
      </dsp:nvSpPr>
      <dsp:spPr>
        <a:xfrm rot="5400000">
          <a:off x="4388572" y="1995934"/>
          <a:ext cx="118634" cy="118634"/>
        </a:xfrm>
        <a:prstGeom prst="rightArrow">
          <a:avLst>
            <a:gd name="adj1" fmla="val 66700"/>
            <a:gd name="adj2" fmla="val 50000"/>
          </a:avLst>
        </a:prstGeom>
        <a:solidFill>
          <a:schemeClr val="accent3">
            <a:hueOff val="-6120482"/>
            <a:satOff val="-2587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93D1EA-7F86-4804-8D8A-852229BEBD5D}">
      <dsp:nvSpPr>
        <dsp:cNvPr id="0" name=""/>
        <dsp:cNvSpPr/>
      </dsp:nvSpPr>
      <dsp:spPr>
        <a:xfrm>
          <a:off x="3092062" y="2173886"/>
          <a:ext cx="2711653" cy="677913"/>
        </a:xfrm>
        <a:prstGeom prst="roundRect">
          <a:avLst>
            <a:gd name="adj" fmla="val 10000"/>
          </a:avLst>
        </a:prstGeom>
        <a:solidFill>
          <a:schemeClr val="accent3">
            <a:tint val="40000"/>
            <a:alpha val="90000"/>
            <a:hueOff val="-6181083"/>
            <a:satOff val="-25931"/>
            <a:lumOff val="-744"/>
            <a:alphaOff val="0"/>
          </a:schemeClr>
        </a:solidFill>
        <a:ln w="12700" cap="flat" cmpd="sng" algn="ctr">
          <a:solidFill>
            <a:schemeClr val="accent3">
              <a:tint val="40000"/>
              <a:alpha val="90000"/>
              <a:hueOff val="-6181083"/>
              <a:satOff val="-25931"/>
              <a:lumOff val="-7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Language Instruction Program Dependent on Proficiency Code</a:t>
          </a:r>
        </a:p>
      </dsp:txBody>
      <dsp:txXfrm>
        <a:off x="3111917" y="2193741"/>
        <a:ext cx="2671943" cy="6382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F53C4-A37F-48A3-AD59-951EF27E6A38}">
      <dsp:nvSpPr>
        <dsp:cNvPr id="0" name=""/>
        <dsp:cNvSpPr/>
      </dsp:nvSpPr>
      <dsp:spPr>
        <a:xfrm rot="5400000">
          <a:off x="7300069" y="-1171086"/>
          <a:ext cx="1043585" cy="365207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a:solidFill>
                <a:schemeClr val="tx1"/>
              </a:solidFill>
              <a:latin typeface="Calibri" panose="020F0502020204030204"/>
              <a:ea typeface="+mn-ea"/>
              <a:cs typeface="+mn-cs"/>
            </a:rPr>
            <a:t>   Follow EL Logical Sequence: NEP&gt;LEP&gt;FEP M1&gt;FEP M2&gt;FEP Exit1&gt; FEP Exit 2&gt;FELL. Code student as FEP M1 this year.</a:t>
          </a:r>
        </a:p>
      </dsp:txBody>
      <dsp:txXfrm rot="-5400000">
        <a:off x="5995822" y="184105"/>
        <a:ext cx="3601135" cy="941697"/>
      </dsp:txXfrm>
    </dsp:sp>
    <dsp:sp modelId="{AA08B4B5-9205-403F-BFD6-A2367552950A}">
      <dsp:nvSpPr>
        <dsp:cNvPr id="0" name=""/>
        <dsp:cNvSpPr/>
      </dsp:nvSpPr>
      <dsp:spPr>
        <a:xfrm>
          <a:off x="672" y="2712"/>
          <a:ext cx="5995150" cy="13044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SP183 - </a:t>
          </a:r>
          <a:r>
            <a:rPr lang="en-US" sz="1500" b="0" kern="1200">
              <a:solidFill>
                <a:schemeClr val="tx1"/>
              </a:solidFill>
            </a:rPr>
            <a:t>Student does not follow logical sequence for EL. Student is coded FEP Monitor Year 2 (Language Proficiency = 7). Last October the student was coded as NEP (1) or LEP (2). Students who are redesignated to FEP must have a full year as Monitor Year 1 (6) prior to being Monitor Year 2.</a:t>
          </a:r>
        </a:p>
      </dsp:txBody>
      <dsp:txXfrm>
        <a:off x="64352" y="66392"/>
        <a:ext cx="5867790" cy="1177122"/>
      </dsp:txXfrm>
    </dsp:sp>
    <dsp:sp modelId="{B8E9CC2A-A64C-43D0-BACA-FD83CEB4AB90}">
      <dsp:nvSpPr>
        <dsp:cNvPr id="0" name=""/>
        <dsp:cNvSpPr/>
      </dsp:nvSpPr>
      <dsp:spPr>
        <a:xfrm rot="5400000">
          <a:off x="7283036" y="174473"/>
          <a:ext cx="1043585" cy="3700371"/>
        </a:xfrm>
        <a:prstGeom prst="round2SameRect">
          <a:avLst/>
        </a:prstGeom>
        <a:solidFill>
          <a:schemeClr val="accent4">
            <a:tint val="40000"/>
            <a:alpha val="90000"/>
            <a:hueOff val="2167773"/>
            <a:satOff val="-7588"/>
            <a:lumOff val="-861"/>
            <a:alphaOff val="0"/>
          </a:schemeClr>
        </a:solidFill>
        <a:ln w="12700" cap="flat" cmpd="sng" algn="ctr">
          <a:solidFill>
            <a:schemeClr val="accent4">
              <a:tint val="40000"/>
              <a:alpha val="90000"/>
              <a:hueOff val="2167773"/>
              <a:satOff val="-7588"/>
              <a:lumOff val="-8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en-US" sz="1500" kern="1200">
              <a:solidFill>
                <a:schemeClr val="tx1"/>
              </a:solidFill>
              <a:latin typeface="+mn-lt"/>
            </a:rPr>
            <a:t>	Student was coded as ‘Not EL’ last year.  If student is identified as EL this year, code as NEP/LEP. Or if student is not identified as an EL this year, code as NA or PHLOTE. </a:t>
          </a:r>
        </a:p>
      </dsp:txBody>
      <dsp:txXfrm rot="-5400000">
        <a:off x="5954643" y="1553810"/>
        <a:ext cx="3649427" cy="941697"/>
      </dsp:txXfrm>
    </dsp:sp>
    <dsp:sp modelId="{04C23F67-60FC-474B-9B0D-1ACF2BC7921E}">
      <dsp:nvSpPr>
        <dsp:cNvPr id="0" name=""/>
        <dsp:cNvSpPr/>
      </dsp:nvSpPr>
      <dsp:spPr>
        <a:xfrm>
          <a:off x="672" y="1372418"/>
          <a:ext cx="5953971" cy="1304482"/>
        </a:xfrm>
        <a:prstGeom prst="roundRect">
          <a:avLst/>
        </a:prstGeom>
        <a:solidFill>
          <a:schemeClr val="accent4">
            <a:hueOff val="2186055"/>
            <a:satOff val="-810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SP180</a:t>
          </a:r>
          <a:r>
            <a:rPr lang="en-US" sz="1600" kern="1200">
              <a:solidFill>
                <a:schemeClr val="tx1"/>
              </a:solidFill>
            </a:rPr>
            <a:t> - Student does not follow logical sequence for EL. Student is coded as FEP (Language Proficiency =  6, 7, 8, or 9). Prior year Student October the student was coded as Not Applicable (0). Students should be reported in an EL program prior to being redesignated as FEP.</a:t>
          </a:r>
        </a:p>
      </dsp:txBody>
      <dsp:txXfrm>
        <a:off x="64352" y="1436098"/>
        <a:ext cx="5826611" cy="1177122"/>
      </dsp:txXfrm>
    </dsp:sp>
    <dsp:sp modelId="{E274E0A5-E9D6-4E61-A040-768275CF5E7E}">
      <dsp:nvSpPr>
        <dsp:cNvPr id="0" name=""/>
        <dsp:cNvSpPr/>
      </dsp:nvSpPr>
      <dsp:spPr>
        <a:xfrm rot="5400000">
          <a:off x="7303850" y="1562289"/>
          <a:ext cx="1043585" cy="3664152"/>
        </a:xfrm>
        <a:prstGeom prst="round2SameRect">
          <a:avLst/>
        </a:prstGeom>
        <a:solidFill>
          <a:schemeClr val="accent4">
            <a:tint val="40000"/>
            <a:alpha val="90000"/>
            <a:hueOff val="4335546"/>
            <a:satOff val="-15177"/>
            <a:lumOff val="-1722"/>
            <a:alphaOff val="0"/>
          </a:schemeClr>
        </a:solidFill>
        <a:ln w="12700" cap="flat" cmpd="sng" algn="ctr">
          <a:solidFill>
            <a:schemeClr val="accent4">
              <a:tint val="40000"/>
              <a:alpha val="90000"/>
              <a:hueOff val="4335546"/>
              <a:satOff val="-15177"/>
              <a:lumOff val="-17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kern="1200">
              <a:solidFill>
                <a:schemeClr val="tx1"/>
              </a:solidFill>
            </a:rPr>
            <a:t>	</a:t>
          </a:r>
          <a:r>
            <a:rPr lang="en-US" sz="1600" kern="1200">
              <a:solidFill>
                <a:schemeClr val="tx1"/>
              </a:solidFill>
              <a:latin typeface="Calibri" panose="020F0502020204030204"/>
              <a:ea typeface="+mn-ea"/>
              <a:cs typeface="+mn-cs"/>
            </a:rPr>
            <a:t>Student was identified as EL last year, review district identification for current EL determination.</a:t>
          </a:r>
        </a:p>
      </dsp:txBody>
      <dsp:txXfrm rot="-5400000">
        <a:off x="5993567" y="2923516"/>
        <a:ext cx="3613208" cy="941697"/>
      </dsp:txXfrm>
    </dsp:sp>
    <dsp:sp modelId="{0A2AB202-DBF8-480E-BAE3-AB28D690FDEC}">
      <dsp:nvSpPr>
        <dsp:cNvPr id="0" name=""/>
        <dsp:cNvSpPr/>
      </dsp:nvSpPr>
      <dsp:spPr>
        <a:xfrm>
          <a:off x="672" y="2742124"/>
          <a:ext cx="5992895" cy="1304482"/>
        </a:xfrm>
        <a:prstGeom prst="roundRect">
          <a:avLst/>
        </a:prstGeom>
        <a:solidFill>
          <a:schemeClr val="accent4">
            <a:hueOff val="4372110"/>
            <a:satOff val="-16211"/>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SP166</a:t>
          </a:r>
          <a:r>
            <a:rPr lang="en-US" sz="1600" kern="1200">
              <a:solidFill>
                <a:schemeClr val="tx1"/>
              </a:solidFill>
            </a:rPr>
            <a:t> - Student does not follow logical sequence for ELL. Student is currently coded as Language Proficiency = 0 (N/A). Prior year Student October the student was an EL student with a Language Proficiency code that was NOT zero (Previous October Language Proficiency = 1, 2, 3, 4, 5, 6, 7, 8, or 9).</a:t>
          </a:r>
        </a:p>
      </dsp:txBody>
      <dsp:txXfrm>
        <a:off x="64352" y="2805804"/>
        <a:ext cx="5865535" cy="1177122"/>
      </dsp:txXfrm>
    </dsp:sp>
    <dsp:sp modelId="{5F3895C6-0535-4B30-A82A-7CC1732DF69A}">
      <dsp:nvSpPr>
        <dsp:cNvPr id="0" name=""/>
        <dsp:cNvSpPr/>
      </dsp:nvSpPr>
      <dsp:spPr>
        <a:xfrm rot="5400000">
          <a:off x="7299763" y="2931971"/>
          <a:ext cx="1043585" cy="3664200"/>
        </a:xfrm>
        <a:prstGeom prst="round2SameRect">
          <a:avLst/>
        </a:prstGeom>
        <a:solidFill>
          <a:schemeClr val="accent4">
            <a:tint val="40000"/>
            <a:alpha val="90000"/>
            <a:hueOff val="6503318"/>
            <a:satOff val="-22765"/>
            <a:lumOff val="-2583"/>
            <a:alphaOff val="0"/>
          </a:schemeClr>
        </a:solidFill>
        <a:ln w="12700" cap="flat" cmpd="sng" algn="ctr">
          <a:solidFill>
            <a:schemeClr val="accent4">
              <a:tint val="40000"/>
              <a:alpha val="90000"/>
              <a:hueOff val="6503318"/>
              <a:satOff val="-22765"/>
              <a:lumOff val="-25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a:solidFill>
                <a:schemeClr val="tx1"/>
              </a:solidFill>
              <a:latin typeface="Calibri" panose="020F0502020204030204"/>
              <a:ea typeface="+mn-ea"/>
              <a:cs typeface="+mn-cs"/>
            </a:rPr>
            <a:t>    Student was identified as PHLOTE last year, review district identification for current EL determination.</a:t>
          </a:r>
        </a:p>
      </dsp:txBody>
      <dsp:txXfrm rot="-5400000">
        <a:off x="5989456" y="4293222"/>
        <a:ext cx="3613256" cy="941697"/>
      </dsp:txXfrm>
    </dsp:sp>
    <dsp:sp modelId="{F05EEF5B-0790-44AC-AFEE-C52AB4330973}">
      <dsp:nvSpPr>
        <dsp:cNvPr id="0" name=""/>
        <dsp:cNvSpPr/>
      </dsp:nvSpPr>
      <dsp:spPr>
        <a:xfrm>
          <a:off x="672" y="4111830"/>
          <a:ext cx="5988784" cy="1304482"/>
        </a:xfrm>
        <a:prstGeom prst="roundRect">
          <a:avLst/>
        </a:prstGeom>
        <a:solidFill>
          <a:schemeClr val="accent4">
            <a:hueOff val="6558165"/>
            <a:satOff val="-24316"/>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Calibri" panose="020F0502020204030204"/>
              <a:ea typeface="+mn-ea"/>
              <a:cs typeface="+mn-cs"/>
            </a:rPr>
            <a:t>SP164 </a:t>
          </a:r>
          <a:r>
            <a:rPr lang="en-US" sz="1500" kern="1200">
              <a:solidFill>
                <a:schemeClr val="tx1"/>
              </a:solidFill>
              <a:latin typeface="Calibri" panose="020F0502020204030204"/>
              <a:ea typeface="+mn-ea"/>
              <a:cs typeface="+mn-cs"/>
            </a:rPr>
            <a:t>-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a:t>
          </a:r>
        </a:p>
      </dsp:txBody>
      <dsp:txXfrm>
        <a:off x="64352" y="4175510"/>
        <a:ext cx="5861424" cy="11771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21517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Applies to re-enrolled students </a:t>
            </a:r>
          </a:p>
          <a:p>
            <a:r>
              <a:rPr lang="en-US" dirty="0"/>
              <a:t>If student took ACCESS during the current school year, enrolling district may use scores and local evidence to determine ELP</a:t>
            </a:r>
          </a:p>
          <a:p>
            <a:r>
              <a:rPr lang="en-US" dirty="0"/>
              <a:t>If student didn’t take ACCESS during the current school year (absent, sick, traveling), enrolling district must keep them in program i.e. can't redesignate!</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367729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ACCESS scores are from the current year, and aligns state criteria for redesignation, enrolling district collect evidence and makes ELP designation and coding decision</a:t>
            </a:r>
          </a:p>
          <a:p>
            <a:endParaRPr lang="en-US" dirty="0"/>
          </a:p>
        </p:txBody>
      </p:sp>
      <p:sp>
        <p:nvSpPr>
          <p:cNvPr id="4" name="Slide Number Placeholder 3"/>
          <p:cNvSpPr>
            <a:spLocks noGrp="1"/>
          </p:cNvSpPr>
          <p:nvPr>
            <p:ph type="sldNum" sz="quarter" idx="5"/>
          </p:nvPr>
        </p:nvSpPr>
        <p:spPr/>
        <p:txBody>
          <a:bodyPr/>
          <a:lstStyle/>
          <a:p>
            <a:fld id="{70104B83-CC6F-46EF-99EF-004FD5546B93}" type="slidenum">
              <a:rPr lang="en-US" smtClean="0"/>
              <a:t>13</a:t>
            </a:fld>
            <a:endParaRPr lang="en-US"/>
          </a:p>
        </p:txBody>
      </p:sp>
    </p:spTree>
    <p:extLst>
      <p:ext uri="{BB962C8B-B14F-4D97-AF65-F5344CB8AC3E}">
        <p14:creationId xmlns:p14="http://schemas.microsoft.com/office/powerpoint/2010/main" val="279530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NEP/LEP Students without WIDA ACCESS scores or scores are dated beyond the current school year: </a:t>
            </a:r>
          </a:p>
          <a:p>
            <a:r>
              <a:rPr lang="en-US" dirty="0"/>
              <a:t>1. If a NEP/LEP student enrolls after Colorado’s WIDA ACCESS test window or enrolls without the most recent school year’s scores, the district must not redesignate student from language instruction. Enrolling district must obtain Screener for Kindergarten or WIDA Screener for Grades 1-12 and collect a local BOE to determine ELP designation and location in the language progression sequence. </a:t>
            </a:r>
          </a:p>
          <a:p>
            <a:r>
              <a:rPr lang="en-US" dirty="0"/>
              <a:t>2. Enrolling districts must collect a local body of evidence in Reading and Writing that demonstrates PHLOTE and FEP students are continuing to progress academically and linguistically without English Language Development (ELD) instruction. Evidence must confirm or refute the student’s current ELP level. If the district observes the student does not continue to meet academic goals and/or requires additional ELD instruction, administer Screener for Kindergarten or WIDA Screener for Grades 1-12 to determine if re-entry into ELD support and instruction is appropriate.</a:t>
            </a:r>
          </a:p>
          <a:p>
            <a:endParaRPr lang="en-US" dirty="0"/>
          </a:p>
        </p:txBody>
      </p:sp>
      <p:sp>
        <p:nvSpPr>
          <p:cNvPr id="4" name="Slide Number Placeholder 3"/>
          <p:cNvSpPr>
            <a:spLocks noGrp="1"/>
          </p:cNvSpPr>
          <p:nvPr>
            <p:ph type="sldNum" sz="quarter" idx="5"/>
          </p:nvPr>
        </p:nvSpPr>
        <p:spPr/>
        <p:txBody>
          <a:bodyPr/>
          <a:lstStyle/>
          <a:p>
            <a:fld id="{70104B83-CC6F-46EF-99EF-004FD5546B93}" type="slidenum">
              <a:rPr lang="en-US" smtClean="0"/>
              <a:t>14</a:t>
            </a:fld>
            <a:endParaRPr lang="en-US"/>
          </a:p>
        </p:txBody>
      </p:sp>
    </p:spTree>
    <p:extLst>
      <p:ext uri="{BB962C8B-B14F-4D97-AF65-F5344CB8AC3E}">
        <p14:creationId xmlns:p14="http://schemas.microsoft.com/office/powerpoint/2010/main" val="204106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370886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91789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When thinking through the coding pattern for a student, it is best to first ask yourself, “what is the student’s language background?” If the student’s language background is English, they must have a language proficiency code of zero (or not applicable) and a language instruction program 00 (not applicable). This essentially means that students who speak English should not be enrolled in an English Learning program. On the flip side, if the student’s language background is something other than English, the student must have a valid language proficiency code of something other than 0. The language instruction program is dependent on the language proficiency code described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As mentioned before, if a student has a Language Background of English, their LIP must be ‘00’. Otherwise, there are specific instructions for Language Proficiency Codes other than ‘00’. NEP, LEP, FEP Monitor Year 1 and Monitor year 2 Language Proficiency Codes must have a LIP of anything other than ‘00’. PHLOTE or FELL students must have an LIP of ‘00’ since they have demonstrated proficiency in English. FEP exited Year 1 and year 2 can have any of the below codes. If you are concerned that your program is not included in any of the defined programs, please call the Office of CLDE for help in selecting the most appropriate program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5653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9392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Now let’s talk through some common errors that you may encounter when reporting EL information within our Student October Collection. These errors will flag at the Student Interchange level, specifically our Student Demographic File when a student does not follow the typical language proficiency progression. I will just review a few. SP183 states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Student does not follow logical sequence for EL. Student is coded FEP Monitor Year 2 (Language Proficiency = 7). Last October the student was coded as NEP (1) or LEP (2). Students who are redesignated to FEP must have a full year as Monitor Year 1 (6) prior to being Monitor Year 2. </a:t>
            </a:r>
            <a:r>
              <a:rPr lang="en-US" sz="1800" kern="100">
                <a:effectLst/>
                <a:latin typeface="Calibri" panose="020F0502020204030204" pitchFamily="34" charset="0"/>
                <a:ea typeface="Calibri" panose="020F0502020204030204" pitchFamily="34" charset="0"/>
                <a:cs typeface="Times New Roman" panose="02020603050405020304" pitchFamily="18" charset="0"/>
              </a:rPr>
              <a:t>This error will flag when a student falls out of sequence. Again, our sequence is NEP&gt;LEP&gt; FEP M1&gt;FEP M2&gt;FEP Exit1&gt; FEP Exit 2&gt;FELL. The system is expecting to code the student as FEP M1 this year. Jumping down to SP166,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 </a:t>
            </a:r>
            <a:r>
              <a:rPr lang="en-US" sz="1800" kern="100">
                <a:effectLst/>
                <a:latin typeface="Calibri" panose="020F0502020204030204" pitchFamily="34" charset="0"/>
                <a:ea typeface="Calibri" panose="020F0502020204030204" pitchFamily="34" charset="0"/>
                <a:cs typeface="Times New Roman" panose="02020603050405020304" pitchFamily="18" charset="0"/>
              </a:rPr>
              <a:t>This error is flagging because the student was identified as EL last year. Please review district identification for current EL determination and reach out to our CLDE office for further instruction.</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76009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971571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1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483306">
              <a:defRPr/>
            </a:pPr>
            <a:r>
              <a:rPr lang="en-US" sz="1800"/>
              <a:t>There are Federal laws that</a:t>
            </a:r>
            <a:r>
              <a:rPr lang="en-US" sz="1800" baseline="0"/>
              <a:t> require LEAs to identify English learners </a:t>
            </a:r>
            <a:r>
              <a:rPr lang="en-US" sz="1800" b="1">
                <a:solidFill>
                  <a:schemeClr val="tx1"/>
                </a:solidFill>
                <a:latin typeface="+mn-lt"/>
              </a:rPr>
              <a:t>in order to provide appropriate ELD services and scaffolds</a:t>
            </a:r>
            <a:r>
              <a:rPr lang="en-US" sz="1800" b="1" baseline="0">
                <a:solidFill>
                  <a:schemeClr val="tx1"/>
                </a:solidFill>
                <a:latin typeface="+mn-lt"/>
              </a:rPr>
              <a:t> to enable access to core content instruction. </a:t>
            </a:r>
            <a:r>
              <a:rPr lang="en-US" sz="1800" baseline="0"/>
              <a:t>Titles I and III in the Every Student Succeeds Act, the reauthorized ESEA, require recipients of Titles I and/or III to </a:t>
            </a:r>
            <a:r>
              <a:rPr lang="en-US" sz="1800" b="1">
                <a:solidFill>
                  <a:schemeClr val="tx1"/>
                </a:solidFill>
                <a:latin typeface="+mn-lt"/>
              </a:rPr>
              <a:t>identify ELs in a timely manner </a:t>
            </a:r>
            <a:r>
              <a:rPr lang="en-US" sz="1800">
                <a:solidFill>
                  <a:schemeClr val="tx1"/>
                </a:solidFill>
                <a:latin typeface="+mn-lt"/>
              </a:rPr>
              <a:t>and </a:t>
            </a:r>
            <a:r>
              <a:rPr lang="en-US" sz="1800" b="1">
                <a:solidFill>
                  <a:schemeClr val="tx1"/>
                </a:solidFill>
                <a:latin typeface="+mn-lt"/>
              </a:rPr>
              <a:t>notify parents</a:t>
            </a:r>
            <a:r>
              <a:rPr lang="en-US" sz="1800">
                <a:solidFill>
                  <a:schemeClr val="tx1"/>
                </a:solidFill>
                <a:latin typeface="+mn-lt"/>
              </a:rPr>
              <a:t> of the language instruction educational programs available to their students.</a:t>
            </a:r>
          </a:p>
          <a:p>
            <a:pPr defTabSz="483306">
              <a:defRPr/>
            </a:pPr>
            <a:endParaRPr lang="en-US" sz="1800"/>
          </a:p>
          <a:p>
            <a:pPr defTabSz="483306">
              <a:defRPr/>
            </a:pPr>
            <a:r>
              <a:rPr lang="en-US" sz="1800"/>
              <a:t>The Lau Remedies of 1975</a:t>
            </a:r>
            <a:r>
              <a:rPr lang="en-US" sz="1800" baseline="0"/>
              <a:t> specify approved approaches, methods and procedures for identifying and evaluating a student’s English language skills.</a:t>
            </a:r>
            <a:endParaRPr lang="en-US" sz="1800"/>
          </a:p>
          <a:p>
            <a:pPr defTabSz="483306">
              <a:defRPr/>
            </a:pPr>
            <a:endParaRPr lang="en-US" sz="1800">
              <a:solidFill>
                <a:schemeClr val="tx1"/>
              </a:solidFill>
              <a:latin typeface="+mn-lt"/>
            </a:endParaRPr>
          </a:p>
          <a:p>
            <a:pPr defTabSz="966612">
              <a:defRPr/>
            </a:pPr>
            <a:r>
              <a:rPr lang="en-US" sz="1800"/>
              <a:t>In Colorado, the English Language Proficiency Act, or ELPA, requires all Colorado districts, Charter School Institute, and facility schools to </a:t>
            </a:r>
            <a:r>
              <a:rPr lang="en-US" sz="1800" b="1"/>
              <a:t>identify English learners.</a:t>
            </a:r>
          </a:p>
          <a:p>
            <a:r>
              <a:rPr lang="en-US" sz="1800"/>
              <a:t>ELPA also requires </a:t>
            </a:r>
          </a:p>
          <a:p>
            <a:pPr marL="302066" indent="-302066">
              <a:buFont typeface="Arial" panose="020B0604020202020204" pitchFamily="34" charset="0"/>
              <a:buChar char="•"/>
            </a:pPr>
            <a:r>
              <a:rPr lang="en-US" sz="1800"/>
              <a:t>Districts to provide a report of ELs through the Student October Count, including proficiency levels and number of ELs who have exited from the program</a:t>
            </a:r>
          </a:p>
          <a:p>
            <a:pPr marL="302066" indent="-302066">
              <a:buFont typeface="Arial" panose="020B0604020202020204" pitchFamily="34" charset="0"/>
              <a:buChar char="•"/>
            </a:pPr>
            <a:r>
              <a:rPr lang="en-US" sz="1800"/>
              <a:t>ELPA requires Schools &amp; districts to administer and provide evidence-based ELD programs to all identified ELs and </a:t>
            </a:r>
          </a:p>
          <a:p>
            <a:pPr marL="302066" indent="-302066">
              <a:buFont typeface="Arial" panose="020B0604020202020204" pitchFamily="34" charset="0"/>
              <a:buChar char="•"/>
            </a:pPr>
            <a:r>
              <a:rPr lang="en-US" sz="1800"/>
              <a:t>To provide professional development to all staff members supporting ELs.</a:t>
            </a:r>
          </a:p>
          <a:p>
            <a:pPr lvl="0"/>
            <a:endParaRPr lang="en-US" sz="1800"/>
          </a:p>
          <a:p>
            <a:pPr lvl="0"/>
            <a:r>
              <a:rPr lang="en-US" sz="1800"/>
              <a:t>Finally, Colorado Senate Bill 109, CRS 22-24-106 requires us to use </a:t>
            </a:r>
            <a:r>
              <a:rPr lang="en-US" sz="1400"/>
              <a:t>o</a:t>
            </a:r>
            <a:r>
              <a:rPr lang="en-US" sz="1800">
                <a:solidFill>
                  <a:schemeClr val="tx1"/>
                </a:solidFill>
                <a:latin typeface="+mn-lt"/>
              </a:rPr>
              <a:t>ne common </a:t>
            </a:r>
            <a:r>
              <a:rPr lang="en-US" sz="1800" b="1">
                <a:solidFill>
                  <a:schemeClr val="tx1"/>
                </a:solidFill>
                <a:latin typeface="+mn-lt"/>
              </a:rPr>
              <a:t>assessment </a:t>
            </a:r>
            <a:r>
              <a:rPr lang="en-US" sz="1800">
                <a:solidFill>
                  <a:schemeClr val="tx1"/>
                </a:solidFill>
                <a:latin typeface="+mn-lt"/>
              </a:rPr>
              <a:t>to identify ELs. </a:t>
            </a:r>
            <a:r>
              <a:rPr lang="en-US" sz="1800" i="0">
                <a:solidFill>
                  <a:schemeClr val="tx1"/>
                </a:solidFill>
                <a:latin typeface="+mn-lt"/>
              </a:rPr>
              <a:t>Colorado has selected the </a:t>
            </a:r>
            <a:r>
              <a:rPr lang="en-US" sz="1400" b="1" i="0"/>
              <a:t>W-APT/WIDA Screener</a:t>
            </a:r>
            <a:r>
              <a:rPr lang="en-US" sz="1400" i="0"/>
              <a:t> as the state mandated placement assessment which must be used as one indicator to determine English language proficiency and  if a student is an English learner.</a:t>
            </a:r>
          </a:p>
          <a:p>
            <a:pPr defTabSz="483306">
              <a:defRPr/>
            </a:pPr>
            <a:endParaRPr lang="en-US" sz="1800">
              <a:solidFill>
                <a:schemeClr val="tx1"/>
              </a:solidFill>
              <a:latin typeface="+mn-lt"/>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8C41FAD-6F03-43D6-9EFF-DBF1EC911709}" type="datetime1">
              <a:rPr lang="en-US" smtClean="0"/>
              <a:t>9/6/2024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a:t>
            </a:fld>
            <a:endParaRPr lang="en-US"/>
          </a:p>
        </p:txBody>
      </p:sp>
    </p:spTree>
    <p:extLst>
      <p:ext uri="{BB962C8B-B14F-4D97-AF65-F5344CB8AC3E}">
        <p14:creationId xmlns:p14="http://schemas.microsoft.com/office/powerpoint/2010/main" val="318385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Before we look at our exception request form, we need to talk about Personally Identifiable information. Personally identifiable information is defined by state and federal laws as information that alone or in combination personally identifies an individual. So, in this instance we're talking about students. It would be direct identifiers such as SASID, student names, date of births or other information that when you combine it together would identify a student. Because of Colorado's student data transparency and Security Act we really need to think about the requirements for how we communicate student PII and how it is used and shared. So, this is data that we do need to keep secure and we do need to keep private. That means that when communicating with CDE staff or communicating amongst one another, it's important to know that e-mail is not considered secure. If personal identifiable information must be sent to CDE staff, we use a system called Syncplicity. This is a secure file transfer site used to communicate student information with collection leads. For Student End of Year, Student October or the Attendance collections, please use the primary Syncplicity folder indicated by District Code – District Name – Student to send student information securely to data collection leads. All exception requests will go through this safe process.</a:t>
            </a:r>
          </a:p>
          <a:p>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2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94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700" b="1">
                <a:effectLst/>
                <a:latin typeface="Calibri"/>
                <a:ea typeface="Times New Roman" panose="02020603050405020304" pitchFamily="18" charset="0"/>
                <a:cs typeface="Calibri"/>
              </a:rPr>
              <a:t>Student does not speak a language other than English or student is not EL.</a:t>
            </a:r>
            <a:endParaRPr lang="en-US" sz="1700" b="1">
              <a:effectLst/>
              <a:latin typeface="Times New Roman"/>
              <a:ea typeface="Calibri" panose="020F0502020204030204" pitchFamily="34" charset="0"/>
              <a:cs typeface="Calibri"/>
            </a:endParaRPr>
          </a:p>
          <a:p>
            <a:pPr marL="742950" lvl="1" indent="-285750">
              <a:spcBef>
                <a:spcPts val="0"/>
              </a:spcBef>
              <a:buFont typeface="Courier New" panose="02070309020205020404" pitchFamily="49" charset="0"/>
              <a:buChar char="o"/>
            </a:pPr>
            <a:r>
              <a:rPr lang="en-US" sz="1700">
                <a:effectLst/>
                <a:latin typeface="Calibri"/>
                <a:ea typeface="Times New Roman" panose="02020603050405020304" pitchFamily="18" charset="0"/>
                <a:cs typeface="Calibri"/>
              </a:rPr>
              <a:t>Consider providing: </a:t>
            </a:r>
            <a:r>
              <a:rPr lang="en-US" sz="1700">
                <a:latin typeface="Calibri"/>
                <a:ea typeface="Times New Roman" panose="02020603050405020304" pitchFamily="18" charset="0"/>
                <a:cs typeface="Calibri"/>
              </a:rPr>
              <a:t>District has mis-identified the student. District's robust documentation and body</a:t>
            </a:r>
            <a:r>
              <a:rPr lang="en-US" sz="1700">
                <a:effectLst/>
                <a:latin typeface="Calibri"/>
                <a:ea typeface="Times New Roman" panose="02020603050405020304" pitchFamily="18" charset="0"/>
                <a:cs typeface="Calibri"/>
              </a:rPr>
              <a:t> of evidence </a:t>
            </a:r>
            <a:r>
              <a:rPr lang="en-US" sz="1700">
                <a:latin typeface="Calibri"/>
                <a:ea typeface="Times New Roman" panose="02020603050405020304" pitchFamily="18" charset="0"/>
                <a:cs typeface="Calibri"/>
              </a:rPr>
              <a:t>demonstrates this</a:t>
            </a:r>
            <a:r>
              <a:rPr lang="en-US" sz="1700">
                <a:effectLst/>
                <a:latin typeface="Calibri"/>
                <a:ea typeface="Times New Roman" panose="02020603050405020304" pitchFamily="18" charset="0"/>
                <a:cs typeface="Calibri"/>
              </a:rPr>
              <a:t> recently identified EL student (</a:t>
            </a:r>
            <a:r>
              <a:rPr lang="en-US" sz="1700" i="1">
                <a:effectLst/>
                <a:latin typeface="Calibri"/>
                <a:ea typeface="Times New Roman" panose="02020603050405020304" pitchFamily="18" charset="0"/>
                <a:cs typeface="Calibri"/>
              </a:rPr>
              <a:t>2 reporting years or less</a:t>
            </a:r>
            <a:r>
              <a:rPr lang="en-US" sz="1700">
                <a:effectLst/>
                <a:latin typeface="Calibri"/>
                <a:ea typeface="Times New Roman" panose="02020603050405020304" pitchFamily="18" charset="0"/>
                <a:cs typeface="Calibri"/>
              </a:rPr>
              <a:t>) </a:t>
            </a:r>
            <a:r>
              <a:rPr lang="en-US" sz="1700">
                <a:latin typeface="Calibri"/>
                <a:ea typeface="Times New Roman" panose="02020603050405020304" pitchFamily="18" charset="0"/>
                <a:cs typeface="Calibri"/>
              </a:rPr>
              <a:t>is not eligible for language instruction. </a:t>
            </a:r>
            <a:endParaRPr lang="en-US" sz="1700">
              <a:solidFill>
                <a:srgbClr val="FF0000"/>
              </a:solidFill>
              <a:effectLst/>
              <a:latin typeface="Times New Roman"/>
              <a:ea typeface="Calibri" panose="020F0502020204030204" pitchFamily="34" charset="0"/>
              <a:cs typeface="Calibri"/>
            </a:endParaRPr>
          </a:p>
          <a:p>
            <a:pPr marL="342900" indent="-342900">
              <a:spcBef>
                <a:spcPts val="0"/>
              </a:spcBef>
              <a:buFont typeface="Symbol" panose="05050102010706020507" pitchFamily="18" charset="2"/>
              <a:buChar char=""/>
            </a:pPr>
            <a:r>
              <a:rPr lang="en-US" sz="1700" b="1">
                <a:effectLst/>
                <a:latin typeface="Calibri"/>
                <a:ea typeface="Times New Roman" panose="02020603050405020304" pitchFamily="18" charset="0"/>
                <a:cs typeface="Calibri"/>
              </a:rPr>
              <a:t>Student incorrectly identified as EL student, code student as PHLOTE</a:t>
            </a:r>
            <a:r>
              <a:rPr lang="en-US" sz="1700" b="1">
                <a:latin typeface="Calibri"/>
                <a:ea typeface="Times New Roman" panose="02020603050405020304" pitchFamily="18" charset="0"/>
                <a:cs typeface="Calibri"/>
              </a:rPr>
              <a:t> </a:t>
            </a:r>
            <a:endParaRPr lang="en-US" sz="1700" b="1">
              <a:effectLst/>
              <a:latin typeface="Times New Roman"/>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700">
                <a:effectLst/>
                <a:latin typeface="Calibri"/>
                <a:ea typeface="Times New Roman" panose="02020603050405020304" pitchFamily="18" charset="0"/>
                <a:cs typeface="Calibri"/>
              </a:rPr>
              <a:t>Consider providing: Student was screened in the district on ‘date’.  Documented screener scores and body of evidence indicated student is fully proficient in English. Student should have been coded as PHLOTE to begin with and was never provided EL services.</a:t>
            </a:r>
            <a:endParaRPr lang="en-US" sz="1700">
              <a:effectLst/>
              <a:latin typeface="Times New Roman"/>
              <a:ea typeface="Calibri" panose="020F0502020204030204" pitchFamily="34" charset="0"/>
              <a:cs typeface="Calibri"/>
            </a:endParaRPr>
          </a:p>
          <a:p>
            <a:pPr marL="342900" marR="0" lvl="0" indent="-342900">
              <a:spcBef>
                <a:spcPts val="0"/>
              </a:spcBef>
              <a:spcAft>
                <a:spcPts val="0"/>
              </a:spcAft>
              <a:buFont typeface="Symbol" panose="05050102010706020507" pitchFamily="18" charset="2"/>
              <a:buChar char=""/>
            </a:pPr>
            <a:r>
              <a:rPr lang="en-US" sz="1700" b="1">
                <a:effectLst/>
                <a:latin typeface="Calibri"/>
                <a:ea typeface="Times New Roman" panose="02020603050405020304" pitchFamily="18" charset="0"/>
                <a:cs typeface="Calibri"/>
              </a:rPr>
              <a:t>Student's Language Proficiency is FEPM2 (7) (skipped FEP M1 in progression in records - coding)</a:t>
            </a:r>
            <a:endParaRPr lang="en-US" sz="1700" b="1">
              <a:effectLst/>
              <a:latin typeface="Times New Roman"/>
              <a:ea typeface="Calibri" panose="020F0502020204030204" pitchFamily="34" charset="0"/>
              <a:cs typeface="Calibri"/>
            </a:endParaRPr>
          </a:p>
          <a:p>
            <a:pPr marL="742950" marR="0" lvl="1" indent="-285750">
              <a:spcBef>
                <a:spcPts val="0"/>
              </a:spcBef>
              <a:spcAft>
                <a:spcPts val="0"/>
              </a:spcAft>
              <a:buFont typeface="Courier New" panose="02070309020205020404" pitchFamily="49" charset="0"/>
              <a:buChar char="o"/>
            </a:pPr>
            <a:r>
              <a:rPr lang="en-US" sz="1700">
                <a:effectLst/>
                <a:latin typeface="Calibri"/>
                <a:ea typeface="Times New Roman" panose="02020603050405020304" pitchFamily="18" charset="0"/>
                <a:cs typeface="Calibri"/>
              </a:rPr>
              <a:t>Consider providing: Student took ACCESS/ALT ACCESS during ‘school year’.  Conference with ELD Team/Dept, documented scores and body of evidence indicated should have been redesignated to FEP M1 last school year.  Code as FEP M2 now. Student had mid-year exception approved in Student End of Year Collection.</a:t>
            </a:r>
            <a:endParaRPr lang="en-US" sz="1700">
              <a:effectLst/>
              <a:latin typeface="Times New Roman"/>
              <a:ea typeface="Calibri" panose="020F0502020204030204" pitchFamily="34" charset="0"/>
              <a:cs typeface="Calibri"/>
            </a:endParaRPr>
          </a:p>
          <a:p>
            <a:pPr marL="342900" marR="0" lvl="0" indent="-342900">
              <a:spcBef>
                <a:spcPts val="0"/>
              </a:spcBef>
              <a:spcAft>
                <a:spcPts val="0"/>
              </a:spcAft>
              <a:buFont typeface="Symbol" panose="05050102010706020507" pitchFamily="18" charset="2"/>
              <a:buChar char=""/>
            </a:pPr>
            <a:r>
              <a:rPr lang="en-US" sz="1700" b="1">
                <a:effectLst/>
                <a:latin typeface="Calibri"/>
                <a:ea typeface="Times New Roman" panose="02020603050405020304" pitchFamily="18" charset="0"/>
                <a:cs typeface="Calibri"/>
              </a:rPr>
              <a:t>Student was LEP last year but after October Count so was not reported in October Count with a language.  This year, they moved to FEP Monitor 1 (6).</a:t>
            </a:r>
            <a:endParaRPr lang="en-US" sz="1700" b="1">
              <a:effectLst/>
              <a:latin typeface="Times New Roman"/>
              <a:ea typeface="Calibri" panose="020F0502020204030204" pitchFamily="34" charset="0"/>
              <a:cs typeface="Calibri"/>
            </a:endParaRPr>
          </a:p>
          <a:p>
            <a:pPr marL="742950" lvl="1" indent="-285750">
              <a:spcBef>
                <a:spcPts val="0"/>
              </a:spcBef>
              <a:buFont typeface="Courier New" panose="02070309020205020404" pitchFamily="49" charset="0"/>
              <a:buChar char="o"/>
            </a:pPr>
            <a:r>
              <a:rPr lang="en-US" sz="1700">
                <a:effectLst/>
                <a:latin typeface="Calibri"/>
                <a:ea typeface="Times New Roman" panose="02020603050405020304" pitchFamily="18" charset="0"/>
                <a:cs typeface="Calibri"/>
              </a:rPr>
              <a:t>Student was LEP last year but after October Count so was not reported in October Count as a LEP student. Student was screened upon enrollment after report deadline (Student October). Screener and body of evidence indicated student is fully proficient in English. This year, they moved to Monitor 1 (6). Student had mid-year exception approved in Student End of Year Collection.</a:t>
            </a:r>
            <a:endParaRPr lang="en-US" sz="1700">
              <a:effectLst/>
              <a:latin typeface="Times New Roman"/>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56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kern="50">
                <a:effectLst/>
                <a:latin typeface="Times New Roman" panose="02020603050405020304" pitchFamily="18" charset="0"/>
                <a:ea typeface="DejaVu Sans"/>
              </a:rPr>
              <a:t>I know both Doris and I went through a ton of information today, but you are in luck, we not only record this presentation and post the PPT, we also have three other short trainings that pertain to English Language Learners already posted on the web. These are called Short Bytes and they are meant to focus in on one subject at a time. We have 3 short videos for EL information: one for a quick overview of this type of information, one for the Student October reporting period and one for our Student End of Year reporting period. These can be found on the Student Interchange website. </a:t>
            </a:r>
          </a:p>
          <a:p>
            <a:pPr marL="0" marR="0" lvl="0" indent="0">
              <a:spcBef>
                <a:spcPts val="0"/>
              </a:spcBef>
              <a:spcAft>
                <a:spcPts val="0"/>
              </a:spcAft>
              <a:buFont typeface="Symbol" panose="05050102010706020507" pitchFamily="18" charset="2"/>
              <a:buNone/>
            </a:pPr>
            <a:endParaRPr lang="en-US" sz="1700">
              <a:effectLst/>
              <a:latin typeface="Times New Roman"/>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837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63942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86525">
              <a:defRPr/>
            </a:pPr>
            <a:r>
              <a:rPr lang="en-US" b="1" i="0"/>
              <a:t>So how does a student become identified as an English learner? On this slide you will see a visual to describe the standardized identification procedures.</a:t>
            </a:r>
          </a:p>
          <a:p>
            <a:pPr defTabSz="986525">
              <a:defRPr/>
            </a:pPr>
            <a:r>
              <a:rPr lang="en-US" b="1" i="0"/>
              <a:t>Based on state and federal laws, and with input from stakeholders,</a:t>
            </a:r>
            <a:r>
              <a:rPr lang="en-US" b="1" i="0" baseline="0"/>
              <a:t> Colorado has outlined the following standardized procedure for districts to follow to identify English learners.  To ensure an equitable identification process for all students, all students must follow the same process.</a:t>
            </a:r>
            <a:endParaRPr lang="en-US" b="1" i="0"/>
          </a:p>
          <a:p>
            <a:pPr defTabSz="986525">
              <a:defRPr/>
            </a:pPr>
            <a:endParaRPr lang="en-US" i="0" baseline="0"/>
          </a:p>
          <a:p>
            <a:pPr defTabSz="986525">
              <a:defRPr/>
            </a:pPr>
            <a:r>
              <a:rPr lang="en-US" i="0"/>
              <a:t>During new</a:t>
            </a:r>
            <a:r>
              <a:rPr lang="en-US" i="0" baseline="0"/>
              <a:t> student registration, the enrollment packet that is distributed to ALL students should also include the home language survey.</a:t>
            </a:r>
          </a:p>
          <a:p>
            <a:pPr marL="184973" indent="-184973" defTabSz="986525">
              <a:buFont typeface="Arial" panose="020B0604020202020204" pitchFamily="34" charset="0"/>
              <a:buChar char="•"/>
              <a:defRPr/>
            </a:pPr>
            <a:r>
              <a:rPr lang="en-US" i="0" baseline="0"/>
              <a:t>The HLS should be collected and reviewed by a trained staff member</a:t>
            </a:r>
          </a:p>
          <a:p>
            <a:pPr marL="184973" indent="-184973" defTabSz="986525">
              <a:buFont typeface="Arial" panose="020B0604020202020204" pitchFamily="34" charset="0"/>
              <a:buChar char="•"/>
              <a:defRPr/>
            </a:pPr>
            <a:r>
              <a:rPr lang="en-US" i="0" baseline="0"/>
              <a:t>If the HLS indicates and school determines a language influence other than English, administer the screener assessment</a:t>
            </a:r>
          </a:p>
          <a:p>
            <a:pPr marL="184973" indent="-184973" defTabSz="986525">
              <a:buFont typeface="Arial" panose="020B0604020202020204" pitchFamily="34" charset="0"/>
              <a:buChar char="•"/>
              <a:defRPr/>
            </a:pPr>
            <a:r>
              <a:rPr lang="en-US" i="0" baseline="0"/>
              <a:t>Screener for Kindergarten in Kinder through first semester first grade students</a:t>
            </a:r>
          </a:p>
          <a:p>
            <a:pPr marL="184973" indent="-184973" defTabSz="986525">
              <a:buFont typeface="Arial" panose="020B0604020202020204" pitchFamily="34" charset="0"/>
              <a:buChar char="•"/>
              <a:defRPr/>
            </a:pPr>
            <a:r>
              <a:rPr lang="en-US" i="0" baseline="0"/>
              <a:t>WIDA Screener is given to students in second semester first grade through grade 12</a:t>
            </a:r>
          </a:p>
          <a:p>
            <a:pPr marL="184973" indent="-184973" defTabSz="986525">
              <a:buFont typeface="Arial" panose="020B0604020202020204" pitchFamily="34" charset="0"/>
              <a:buChar char="•"/>
              <a:defRPr/>
            </a:pPr>
            <a:r>
              <a:rPr lang="en-US" i="0" baseline="0"/>
              <a:t>Use screener score and other BOE to determine language proficiency and appropriate ELD services </a:t>
            </a:r>
          </a:p>
          <a:p>
            <a:pPr marL="184973" indent="-184973" defTabSz="986525">
              <a:buFont typeface="Arial" panose="020B0604020202020204" pitchFamily="34" charset="0"/>
              <a:buChar char="•"/>
              <a:defRPr/>
            </a:pPr>
            <a:r>
              <a:rPr lang="en-US" i="0" baseline="0"/>
              <a:t>Notify parents in writing and document the informed consent for placement into ELD services and programs</a:t>
            </a:r>
          </a:p>
          <a:p>
            <a:pPr marL="184973" indent="-184973" defTabSz="986525">
              <a:buFont typeface="Arial" panose="020B0604020202020204" pitchFamily="34" charset="0"/>
              <a:buChar char="•"/>
              <a:defRPr/>
            </a:pPr>
            <a:r>
              <a:rPr lang="en-US" i="0" baseline="0"/>
              <a:t>All identified English learners which include ELs who are identified but not enrolled in ELD services because of parent opt-out, will take the annual English Language Proficiency assessment, ACCESS</a:t>
            </a:r>
          </a:p>
          <a:p>
            <a:pPr marL="184973" indent="-184973" defTabSz="986525">
              <a:buFont typeface="Arial" panose="020B0604020202020204" pitchFamily="34" charset="0"/>
              <a:buChar char="•"/>
              <a:defRPr/>
            </a:pPr>
            <a:r>
              <a:rPr lang="en-US" i="0" baseline="0"/>
              <a:t>PHLOTE – talk about these students may have an influence other than English, but now impacting access to grade level content… so they don’t receive services and coding looks different (Language Proficiency Codes=00) not on the Language Proficiency Progression. </a:t>
            </a:r>
          </a:p>
          <a:p>
            <a:pPr marL="184973" indent="-184973" defTabSz="986525">
              <a:buFont typeface="Arial" panose="020B0604020202020204" pitchFamily="34" charset="0"/>
              <a:buChar char="•"/>
              <a:defRPr/>
            </a:pPr>
            <a:endParaRPr lang="en-US" i="0" baseline="0"/>
          </a:p>
          <a:p>
            <a:pPr marL="0" indent="0" defTabSz="986525">
              <a:buFont typeface="Arial" panose="020B0604020202020204" pitchFamily="34" charset="0"/>
              <a:buNone/>
              <a:defRPr/>
            </a:pPr>
            <a:r>
              <a:rPr lang="en-US" i="0" baseline="0"/>
              <a:t>I am going to pause for a minute and talk about situations when parents answer ‘no’ to any of the HLS questions.  Sometimes parents respond ‘no’ due to lack of understanding to the questions like when questions are presented in a language parents cannot read, or they are choosing to not disclose information due to perceived actions that might negatively impact their child.   When you notice responses don’t match how the student is accessing grade level content… you have the authority to screen student’s English proficiency in order to ensure you are not missing students who could benefit from LIEPs.  Remind yourselves the HLS is a tool to help you investigate your student’s proficiency, but it is not what is used to determine EL designation or edibility for LIEPs.  The Screener scores, the student BOE and your professional judgement as an educator are used to determine EL programs and how to code students. </a:t>
            </a:r>
          </a:p>
          <a:p>
            <a:pPr defTabSz="986525">
              <a:defRPr/>
            </a:pPr>
            <a:endParaRPr lang="en-US" i="0" baseline="0"/>
          </a:p>
          <a:p>
            <a:pPr defTabSz="986525">
              <a:defRPr/>
            </a:pPr>
            <a:endParaRPr lang="en-US" i="1" baseline="0"/>
          </a:p>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a:p>
        </p:txBody>
      </p:sp>
    </p:spTree>
    <p:extLst>
      <p:ext uri="{BB962C8B-B14F-4D97-AF65-F5344CB8AC3E}">
        <p14:creationId xmlns:p14="http://schemas.microsoft.com/office/powerpoint/2010/main" val="154678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18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66618" rtl="0" eaLnBrk="1" fontAlgn="auto" latinLnBrk="0" hangingPunct="1">
              <a:lnSpc>
                <a:spcPct val="100000"/>
              </a:lnSpc>
              <a:spcBef>
                <a:spcPts val="0"/>
              </a:spcBef>
              <a:spcAft>
                <a:spcPts val="0"/>
              </a:spcAft>
              <a:buClrTx/>
              <a:buSzTx/>
              <a:buFontTx/>
              <a:buNone/>
              <a:tabLst/>
              <a:defRPr/>
            </a:pPr>
            <a:r>
              <a:rPr lang="en-US" b="0"/>
              <a:t>When student has been identified through the standardized procedures, once LEA has identified a student </a:t>
            </a:r>
            <a:r>
              <a:rPr lang="en-US" b="0" baseline="0"/>
              <a:t>as an English learner, </a:t>
            </a:r>
            <a:r>
              <a:rPr lang="en-US" b="0"/>
              <a:t>Titles I and III in ESSA require</a:t>
            </a:r>
            <a:r>
              <a:rPr lang="en-US" b="0" baseline="0"/>
              <a:t> school districts to notify parents of the identification. The notification must be sent within the first 30 days of school, or if a student enrolls later in the school year, within 2 weeks of enrollment.</a:t>
            </a:r>
            <a:endParaRPr lang="en-US" b="0"/>
          </a:p>
          <a:p>
            <a:pPr defTabSz="466618">
              <a:defRPr/>
            </a:pPr>
            <a:r>
              <a:rPr lang="en-US" b="0" baseline="0"/>
              <a:t>The letter or communication must be in a language and format that parents can understand and must include</a:t>
            </a:r>
          </a:p>
          <a:p>
            <a:pPr defTabSz="466618">
              <a:defRPr/>
            </a:pPr>
            <a:endParaRPr lang="en-US" b="0" baseline="0"/>
          </a:p>
          <a:p>
            <a:pPr lvl="1">
              <a:spcBef>
                <a:spcPts val="200"/>
              </a:spcBef>
            </a:pPr>
            <a:r>
              <a:rPr lang="en-US"/>
              <a:t>The</a:t>
            </a:r>
            <a:r>
              <a:rPr lang="en-US" baseline="0"/>
              <a:t> </a:t>
            </a:r>
            <a:r>
              <a:rPr lang="en-US"/>
              <a:t>Reason why child was identified as and</a:t>
            </a:r>
            <a:r>
              <a:rPr lang="en-US" baseline="0"/>
              <a:t> English learner,</a:t>
            </a:r>
            <a:endParaRPr lang="en-US"/>
          </a:p>
          <a:p>
            <a:pPr lvl="1">
              <a:spcBef>
                <a:spcPts val="200"/>
              </a:spcBef>
            </a:pPr>
            <a:r>
              <a:rPr lang="en-US"/>
              <a:t>The Level of English proficiency and how the</a:t>
            </a:r>
            <a:r>
              <a:rPr lang="en-US" baseline="0"/>
              <a:t> English language proficiency was </a:t>
            </a:r>
            <a:r>
              <a:rPr lang="en-US"/>
              <a:t>assessed,</a:t>
            </a:r>
          </a:p>
          <a:p>
            <a:pPr lvl="1">
              <a:spcBef>
                <a:spcPts val="200"/>
              </a:spcBef>
            </a:pPr>
            <a:r>
              <a:rPr lang="en-US"/>
              <a:t>The Method of instruction used in</a:t>
            </a:r>
            <a:r>
              <a:rPr lang="en-US" baseline="0"/>
              <a:t> ELD</a:t>
            </a:r>
            <a:r>
              <a:rPr lang="en-US"/>
              <a:t> programs and content classrooms. If the school implements more than one ELD</a:t>
            </a:r>
            <a:r>
              <a:rPr lang="en-US" baseline="0"/>
              <a:t> program, the letter should include any program in which the student will participate.</a:t>
            </a:r>
            <a:endParaRPr lang="en-US"/>
          </a:p>
          <a:p>
            <a:pPr lvl="1">
              <a:spcBef>
                <a:spcPts val="200"/>
              </a:spcBef>
            </a:pPr>
            <a:r>
              <a:rPr lang="en-US"/>
              <a:t>How the instructional program will meet the educational strengths of the child</a:t>
            </a:r>
          </a:p>
          <a:p>
            <a:pPr lvl="1">
              <a:spcBef>
                <a:spcPts val="200"/>
              </a:spcBef>
            </a:pPr>
            <a:r>
              <a:rPr lang="en-US"/>
              <a:t>How program will help child learn English </a:t>
            </a:r>
            <a:r>
              <a:rPr lang="en-US" b="1"/>
              <a:t>and</a:t>
            </a:r>
            <a:r>
              <a:rPr lang="en-US"/>
              <a:t> meet the Colorado Academic Standards</a:t>
            </a:r>
          </a:p>
          <a:p>
            <a:pPr lvl="1">
              <a:spcBef>
                <a:spcPts val="200"/>
              </a:spcBef>
            </a:pPr>
            <a:r>
              <a:rPr lang="en-US"/>
              <a:t>The</a:t>
            </a:r>
            <a:r>
              <a:rPr lang="en-US" baseline="0"/>
              <a:t> requirements a student must meet in order to exit the ELD</a:t>
            </a:r>
            <a:r>
              <a:rPr lang="en-US"/>
              <a:t> program</a:t>
            </a:r>
            <a:r>
              <a:rPr lang="en-US" baseline="0"/>
              <a:t> and </a:t>
            </a:r>
            <a:r>
              <a:rPr lang="en-US"/>
              <a:t>graduation rates for secondary students</a:t>
            </a:r>
          </a:p>
          <a:p>
            <a:pPr lvl="1">
              <a:spcBef>
                <a:spcPts val="200"/>
              </a:spcBef>
            </a:pPr>
            <a:r>
              <a:rPr lang="en-US"/>
              <a:t>And</a:t>
            </a:r>
            <a:r>
              <a:rPr lang="en-US" baseline="0"/>
              <a:t> </a:t>
            </a:r>
            <a:r>
              <a:rPr lang="en-US"/>
              <a:t>How ELD services will be coordinated with and meet the goals of IEP services, if applicable.</a:t>
            </a:r>
          </a:p>
          <a:p>
            <a:pPr defTabSz="466618">
              <a:defRPr/>
            </a:pPr>
            <a:endParaRPr lang="en-US" b="0" baseline="0"/>
          </a:p>
          <a:p>
            <a:pPr defTabSz="466618">
              <a:defRPr/>
            </a:pPr>
            <a:r>
              <a:rPr lang="en-US" b="0" baseline="0"/>
              <a:t>While parents are given the right to opt out of formal ELD services for their students, under OCR and DOJ laws, districts and schools are still obligated to provide students with access to the grade-level content, and ensure they are acquiring English. As such, CDE recommends that the school or district work with parents who choose to opt their students out of the ELD program to understand their concerns and reasons for opt out. In these discussions, parents may better understand the evidence-base that supports the chosen ELD programming and may ultimately choose to allow the school to provide ELD services.</a:t>
            </a:r>
          </a:p>
          <a:p>
            <a:pPr defTabSz="466618">
              <a:defRPr/>
            </a:pPr>
            <a:endParaRPr lang="en-US" b="0" baseline="0"/>
          </a:p>
          <a:p>
            <a:pPr defTabSz="466618">
              <a:defRPr/>
            </a:pPr>
            <a:r>
              <a:rPr lang="en-US" b="0" baseline="0"/>
              <a:t>If a parent does truly opt their student out of ELD services, the student must still take the ACCESS/Alt. ACCESS assessment annually until the student is redesignated following the same state guidelines as all other students.</a:t>
            </a:r>
          </a:p>
          <a:p>
            <a:pPr defTabSz="466618">
              <a:defRPr/>
            </a:pPr>
            <a:endParaRPr lang="en-US" b="0" baseline="0"/>
          </a:p>
        </p:txBody>
      </p:sp>
      <p:sp>
        <p:nvSpPr>
          <p:cNvPr id="4" name="Slide Number Placeholder 3"/>
          <p:cNvSpPr>
            <a:spLocks noGrp="1"/>
          </p:cNvSpPr>
          <p:nvPr>
            <p:ph type="sldNum" sz="quarter" idx="5"/>
          </p:nvPr>
        </p:nvSpPr>
        <p:spPr/>
        <p:txBody>
          <a:bodyPr/>
          <a:lstStyle/>
          <a:p>
            <a:fld id="{B8CE3577-C941-4F1A-BF07-3F24327E5BED}" type="slidenum">
              <a:rPr lang="en-US" smtClean="0"/>
              <a:t>6</a:t>
            </a:fld>
            <a:endParaRPr lang="en-US"/>
          </a:p>
        </p:txBody>
      </p:sp>
    </p:spTree>
    <p:extLst>
      <p:ext uri="{BB962C8B-B14F-4D97-AF65-F5344CB8AC3E}">
        <p14:creationId xmlns:p14="http://schemas.microsoft.com/office/powerpoint/2010/main" val="40046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15" normalizeH="0" baseline="0" noProof="0">
                <a:ln>
                  <a:noFill/>
                </a:ln>
                <a:solidFill>
                  <a:prstClr val="black"/>
                </a:solidFill>
                <a:effectLst/>
                <a:uLnTx/>
                <a:uFillTx/>
                <a:latin typeface="Calibri"/>
                <a:ea typeface="+mn-ea"/>
                <a:cs typeface="Calibri"/>
              </a:rPr>
              <a:t>When parents refuse LIP, this must be documented but does not release the district from its responsibility for providing access to a meaningful education. The district must support the academic learning of all identified English Learners (ELs). The </a:t>
            </a:r>
            <a:r>
              <a:rPr kumimoji="0" lang="en-US" sz="1700" b="0" i="0" u="none" strike="noStrike" kern="1200" cap="none" spc="-15" normalizeH="0" baseline="0" noProof="0">
                <a:ln>
                  <a:noFill/>
                </a:ln>
                <a:solidFill>
                  <a:prstClr val="black"/>
                </a:solidFill>
                <a:effectLst/>
                <a:uLnTx/>
                <a:uFillTx/>
                <a:latin typeface="Calibri"/>
                <a:ea typeface="+mn-ea"/>
                <a:cs typeface="Calibri"/>
                <a:hlinkClick r:id="rId3"/>
              </a:rPr>
              <a:t>Civil Rights Obligations</a:t>
            </a:r>
            <a:r>
              <a:rPr kumimoji="0" lang="en-US" sz="1700" b="0" i="0" u="none" strike="noStrike" kern="1200" cap="none" spc="-15" normalizeH="0" baseline="0" noProof="0">
                <a:ln>
                  <a:noFill/>
                </a:ln>
                <a:solidFill>
                  <a:prstClr val="black"/>
                </a:solidFill>
                <a:effectLst/>
                <a:uLnTx/>
                <a:uFillTx/>
                <a:latin typeface="Calibri"/>
                <a:ea typeface="+mn-ea"/>
                <a:cs typeface="Calibri"/>
              </a:rPr>
              <a:t> remains the foundation of the legal rights of ELs. </a:t>
            </a:r>
            <a:endParaRPr kumimoji="0" lang="en-US" sz="1700" b="0" i="0" u="none" strike="noStrike" kern="1200" cap="none" spc="-15" normalizeH="0" baseline="0" noProof="0">
              <a:ln>
                <a:noFill/>
              </a:ln>
              <a:solidFill>
                <a:prstClr val="black"/>
              </a:solidFill>
              <a:effectLst/>
              <a:uLnTx/>
              <a:uFillTx/>
              <a:latin typeface="Calibri" panose="020F0502020204030204"/>
              <a:ea typeface="+mn-lt"/>
              <a:cs typeface="Calibri" panose="020F0502020204030204"/>
            </a:endParaRP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a:ea typeface="+mn-ea"/>
              <a:cs typeface="Calibri"/>
            </a:endParaRP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a:ea typeface="+mn-ea"/>
                <a:cs typeface="Calibri"/>
              </a:rPr>
              <a:t>All </a:t>
            </a:r>
            <a:r>
              <a:rPr kumimoji="0" lang="en-US" sz="1700" b="0" i="0" u="none" strike="noStrike" kern="1200" cap="none" spc="-5" normalizeH="0" baseline="0" noProof="0">
                <a:ln>
                  <a:noFill/>
                </a:ln>
                <a:solidFill>
                  <a:prstClr val="black"/>
                </a:solidFill>
                <a:effectLst/>
                <a:uLnTx/>
                <a:uFillTx/>
                <a:latin typeface="Calibri"/>
                <a:ea typeface="+mn-ea"/>
                <a:cs typeface="Calibri"/>
              </a:rPr>
              <a:t>identified NEPs </a:t>
            </a:r>
            <a:r>
              <a:rPr kumimoji="0" lang="en-US" sz="1700" b="0" i="0" u="none" strike="noStrike" kern="1200" cap="none" spc="0" normalizeH="0" baseline="0" noProof="0">
                <a:ln>
                  <a:noFill/>
                </a:ln>
                <a:solidFill>
                  <a:prstClr val="black"/>
                </a:solidFill>
                <a:effectLst/>
                <a:uLnTx/>
                <a:uFillTx/>
                <a:latin typeface="Calibri"/>
                <a:ea typeface="+mn-ea"/>
                <a:cs typeface="Calibri"/>
              </a:rPr>
              <a:t>&amp; </a:t>
            </a:r>
            <a:r>
              <a:rPr kumimoji="0" lang="en-US" sz="1700" b="0" i="0" u="none" strike="noStrike" kern="1200" cap="none" spc="-5" normalizeH="0" baseline="0" noProof="0">
                <a:ln>
                  <a:noFill/>
                </a:ln>
                <a:solidFill>
                  <a:prstClr val="black"/>
                </a:solidFill>
                <a:effectLst/>
                <a:uLnTx/>
                <a:uFillTx/>
                <a:latin typeface="Calibri"/>
                <a:ea typeface="+mn-ea"/>
                <a:cs typeface="Calibri"/>
              </a:rPr>
              <a:t>LEPs must take the</a:t>
            </a:r>
            <a:r>
              <a:rPr kumimoji="0" lang="en-US" sz="1700" b="0" i="0" u="none" strike="noStrike" kern="1200" cap="none" spc="-25" normalizeH="0" baseline="0" noProof="0">
                <a:ln>
                  <a:noFill/>
                </a:ln>
                <a:solidFill>
                  <a:prstClr val="black"/>
                </a:solidFill>
                <a:effectLst/>
                <a:uLnTx/>
                <a:uFillTx/>
                <a:latin typeface="Calibri"/>
                <a:ea typeface="+mn-ea"/>
                <a:cs typeface="Calibri"/>
              </a:rPr>
              <a:t> </a:t>
            </a:r>
            <a:r>
              <a:rPr kumimoji="0" lang="en-US" sz="1700" b="0" i="0" u="none" strike="noStrike" kern="1200" cap="none" spc="-5" normalizeH="0" baseline="0" noProof="0">
                <a:ln>
                  <a:noFill/>
                </a:ln>
                <a:solidFill>
                  <a:prstClr val="black"/>
                </a:solidFill>
                <a:effectLst/>
                <a:uLnTx/>
                <a:uFillTx/>
                <a:latin typeface="Calibri"/>
                <a:ea typeface="+mn-ea"/>
                <a:cs typeface="Calibri"/>
              </a:rPr>
              <a:t>annual ELP assessment, WIDA </a:t>
            </a:r>
            <a:r>
              <a:rPr kumimoji="0" lang="en-US" sz="1700" b="0" i="0" u="none" strike="noStrike" kern="1200" cap="none" spc="-15" normalizeH="0" baseline="0" noProof="0">
                <a:ln>
                  <a:noFill/>
                </a:ln>
                <a:solidFill>
                  <a:prstClr val="black"/>
                </a:solidFill>
                <a:effectLst/>
                <a:uLnTx/>
                <a:uFillTx/>
                <a:latin typeface="Calibri"/>
                <a:ea typeface="+mn-ea"/>
                <a:cs typeface="Calibri"/>
              </a:rPr>
              <a:t>ACCESS  </a:t>
            </a:r>
          </a:p>
          <a:p>
            <a:pPr marL="755650" marR="508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15" normalizeH="0" baseline="0" noProof="0">
                <a:ln>
                  <a:noFill/>
                </a:ln>
                <a:solidFill>
                  <a:prstClr val="black"/>
                </a:solidFill>
                <a:effectLst/>
                <a:uLnTx/>
                <a:uFillTx/>
                <a:latin typeface="Calibri"/>
                <a:ea typeface="+mn-ea"/>
                <a:cs typeface="Calibri"/>
              </a:rPr>
              <a:t>Language Proficiency Code = ‘1’ or ‘2’</a:t>
            </a: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15" normalizeH="0" baseline="0" noProof="0">
              <a:ln>
                <a:noFill/>
              </a:ln>
              <a:solidFill>
                <a:prstClr val="black"/>
              </a:solidFill>
              <a:effectLst/>
              <a:uLnTx/>
              <a:uFillTx/>
              <a:latin typeface="Calibri"/>
              <a:ea typeface="+mn-ea"/>
              <a:cs typeface="Calibri"/>
            </a:endParaRPr>
          </a:p>
          <a:p>
            <a:pPr marL="298450" marR="508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15" normalizeH="0" baseline="0" noProof="0">
                <a:ln>
                  <a:noFill/>
                </a:ln>
                <a:solidFill>
                  <a:prstClr val="black"/>
                </a:solidFill>
                <a:effectLst/>
                <a:uLnTx/>
                <a:uFillTx/>
                <a:latin typeface="Calibri"/>
                <a:ea typeface="+mn-ea"/>
                <a:cs typeface="Calibri"/>
              </a:rPr>
              <a:t>Language Instruction Program Code = 98 </a:t>
            </a:r>
          </a:p>
          <a:p>
            <a:pPr marL="755650" marR="508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15" normalizeH="0" baseline="0" noProof="0">
                <a:ln>
                  <a:noFill/>
                </a:ln>
                <a:solidFill>
                  <a:prstClr val="black"/>
                </a:solidFill>
                <a:effectLst/>
                <a:uLnTx/>
                <a:uFillTx/>
                <a:latin typeface="Calibri"/>
                <a:ea typeface="+mn-ea"/>
                <a:cs typeface="Calibri"/>
              </a:rPr>
              <a:t>Parents may decline for their child to be enrolled in a Language Instruction Program (LIP) but cannot decline the EL designation or the requirement for students to participate in the annual assessments.  </a:t>
            </a:r>
            <a:endParaRPr kumimoji="0" lang="en-US" sz="1700" b="0" i="0" u="none" strike="noStrike" kern="1200" cap="none" spc="-15" normalizeH="0" baseline="0" noProof="0">
              <a:ln>
                <a:noFill/>
              </a:ln>
              <a:solidFill>
                <a:prstClr val="black"/>
              </a:solidFill>
              <a:effectLst/>
              <a:uLnTx/>
              <a:uFillTx/>
              <a:latin typeface="Calibri" panose="020F0502020204030204"/>
              <a:ea typeface="+mn-lt"/>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54342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19212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05230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726621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297634"/>
            <a:ext cx="10402529" cy="96016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lumMod val="50000"/>
                    <a:lumOff val="50000"/>
                  </a:schemeClr>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FFB4B5C-5902-28CC-A7CA-7A6289E9538C}"/>
              </a:ext>
            </a:extLst>
          </p:cNvPr>
          <p:cNvSpPr>
            <a:spLocks noGrp="1"/>
          </p:cNvSpPr>
          <p:nvPr>
            <p:ph type="dt" sz="half" idx="2"/>
          </p:nvPr>
        </p:nvSpPr>
        <p:spPr>
          <a:xfrm>
            <a:off x="9214449"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DADCBF6-49E3-4515-B284-83B33249404E}" type="datetime1">
              <a:rPr lang="en-US" smtClean="0"/>
              <a:pPr/>
              <a:t>9/6/2024</a:t>
            </a:fld>
            <a:endParaRPr lang="en-US"/>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37565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88" r:id="rId6"/>
    <p:sldLayoutId id="2147483698" r:id="rId7"/>
    <p:sldLayoutId id="2147483696" r:id="rId8"/>
    <p:sldLayoutId id="2147483668"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rock-nguyen_d@cde.state.co.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cdefinance/auditunit_ell_count"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cde.state.co.us/datapipeline/inter_student"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cde.state.co.us/cde_english/redesignation" TargetMode="External"/><Relationship Id="rId4" Type="http://schemas.openxmlformats.org/officeDocument/2006/relationships/hyperlink" Target="https://www.cde.state.co.us/cde_english/identification-placeme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cde.state.co.us/cde_english/redesignation" TargetMode="External"/><Relationship Id="rId4" Type="http://schemas.openxmlformats.org/officeDocument/2006/relationships/hyperlink" Target="https://www.cde.state.co.us/cde_english/identification-placeme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hyperlink" Target="https://www.cde.state.co.us/idm" TargetMode="External"/><Relationship Id="rId3" Type="http://schemas.openxmlformats.org/officeDocument/2006/relationships/hyperlink" Target="mailto:StudentOctober@cde.state.co.us" TargetMode="External"/><Relationship Id="rId7" Type="http://schemas.openxmlformats.org/officeDocument/2006/relationships/hyperlink" Target="https://www.cde.state.co.us/cde_english/redesign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de.state.co.us/cde_english/identification-placement" TargetMode="External"/><Relationship Id="rId11" Type="http://schemas.openxmlformats.org/officeDocument/2006/relationships/hyperlink" Target="https://my.syncplicity.com/" TargetMode="External"/><Relationship Id="rId5" Type="http://schemas.openxmlformats.org/officeDocument/2006/relationships/image" Target="../media/image38.jpeg"/><Relationship Id="rId10" Type="http://schemas.openxmlformats.org/officeDocument/2006/relationships/hyperlink" Target="https://www.cde.state.co.us/datapipeline/snap_studentoctober" TargetMode="External"/><Relationship Id="rId4" Type="http://schemas.openxmlformats.org/officeDocument/2006/relationships/hyperlink" Target="mailto:brock-nguyen_d@cde.state.co.us" TargetMode="External"/><Relationship Id="rId9" Type="http://schemas.openxmlformats.org/officeDocument/2006/relationships/hyperlink" Target="https://www.cde.state.co.us/datapipeline/inter_stud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ela/english-learner-toolkit/chap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de.state.co.us/cde_english/elstandardizedidentificationandfaqs" TargetMode="External"/><Relationship Id="rId5" Type="http://schemas.openxmlformats.org/officeDocument/2006/relationships/hyperlink" Target="http://www.cde.state.co.us/cdefinance/auditunit_ell_count" TargetMode="External"/><Relationship Id="rId4" Type="http://schemas.openxmlformats.org/officeDocument/2006/relationships/hyperlink" Target="https://www.cde.state.co.us/cde_englis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cela.ed.gov/files/english_learner_toolkit/7-OELA_2017_optout_508C.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e.state.co.us/cde_english/redesign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2024-2025 Student October Training</a:t>
            </a:r>
            <a:br>
              <a:rPr lang="en-US" dirty="0"/>
            </a:br>
            <a:endParaRPr lang="en-US" dirty="0"/>
          </a:p>
        </p:txBody>
      </p:sp>
      <p:sp>
        <p:nvSpPr>
          <p:cNvPr id="7" name="Subtitle 6">
            <a:extLst>
              <a:ext uri="{FF2B5EF4-FFF2-40B4-BE49-F238E27FC236}">
                <a16:creationId xmlns:a16="http://schemas.microsoft.com/office/drawing/2014/main" id="{2A0C161A-8513-BB84-0601-D50578FDAD11}"/>
              </a:ext>
            </a:extLst>
          </p:cNvPr>
          <p:cNvSpPr>
            <a:spLocks noGrp="1"/>
          </p:cNvSpPr>
          <p:nvPr>
            <p:ph type="subTitle" idx="1"/>
          </p:nvPr>
        </p:nvSpPr>
        <p:spPr/>
        <p:txBody>
          <a:bodyPr/>
          <a:lstStyle/>
          <a:p>
            <a:r>
              <a:rPr lang="en-US"/>
              <a:t>English Learners Coding: Overview and Progression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11" name="Date Placeholder 10">
            <a:extLst>
              <a:ext uri="{FF2B5EF4-FFF2-40B4-BE49-F238E27FC236}">
                <a16:creationId xmlns:a16="http://schemas.microsoft.com/office/drawing/2014/main" id="{8AA4ECA0-5593-75ED-4A3B-C2CB23DB0E9F}"/>
              </a:ext>
            </a:extLst>
          </p:cNvPr>
          <p:cNvSpPr>
            <a:spLocks noGrp="1"/>
          </p:cNvSpPr>
          <p:nvPr>
            <p:ph type="dt" sz="half" idx="2"/>
          </p:nvPr>
        </p:nvSpPr>
        <p:spPr/>
        <p:txBody>
          <a:bodyPr/>
          <a:lstStyle/>
          <a:p>
            <a:fld id="{76A30C31-CA2F-4FEC-9D5A-C798BF326FEF}" type="datetime1">
              <a:rPr lang="en-US" smtClean="0"/>
              <a:t>9/6/2024</a:t>
            </a:fld>
            <a:endParaRPr lang="en-US"/>
          </a:p>
        </p:txBody>
      </p:sp>
      <p:sp>
        <p:nvSpPr>
          <p:cNvPr id="3" name="Subtitle 2">
            <a:extLst>
              <a:ext uri="{FF2B5EF4-FFF2-40B4-BE49-F238E27FC236}">
                <a16:creationId xmlns:a16="http://schemas.microsoft.com/office/drawing/2014/main" id="{DAA07C44-394F-A365-206B-43CECBBF1B4C}"/>
              </a:ext>
            </a:extLst>
          </p:cNvPr>
          <p:cNvSpPr txBox="1">
            <a:spLocks/>
          </p:cNvSpPr>
          <p:nvPr/>
        </p:nvSpPr>
        <p:spPr>
          <a:xfrm>
            <a:off x="914399" y="5138025"/>
            <a:ext cx="10363200" cy="1218325"/>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ea typeface="+mn-lt"/>
                <a:cs typeface="+mn-lt"/>
              </a:rPr>
              <a:t>Brooke Wenzel – Data Services Unit</a:t>
            </a:r>
            <a:br>
              <a:rPr lang="en-US">
                <a:ea typeface="+mn-lt"/>
                <a:cs typeface="+mn-lt"/>
              </a:rPr>
            </a:br>
            <a:r>
              <a:rPr lang="en-US">
                <a:ea typeface="+mn-lt"/>
                <a:cs typeface="+mn-lt"/>
                <a:hlinkClick r:id="rId3"/>
              </a:rPr>
              <a:t>StudentOctober@cde.state.co.us</a:t>
            </a:r>
            <a:r>
              <a:rPr lang="en-US">
                <a:ea typeface="+mn-lt"/>
                <a:cs typeface="+mn-lt"/>
              </a:rPr>
              <a:t>  </a:t>
            </a:r>
          </a:p>
          <a:p>
            <a:r>
              <a:rPr lang="en-US">
                <a:ea typeface="+mn-lt"/>
                <a:cs typeface="+mn-lt"/>
              </a:rPr>
              <a:t>Doris Nguyen – Culturally Linguistically Diverse Education Unit</a:t>
            </a:r>
          </a:p>
          <a:p>
            <a:r>
              <a:rPr lang="en-US">
                <a:hlinkClick r:id="rId4"/>
              </a:rPr>
              <a:t>brock-nguyen_d@cde.state.co.us</a:t>
            </a:r>
            <a:r>
              <a:rPr lang="en-US"/>
              <a:t> </a:t>
            </a:r>
          </a:p>
          <a:p>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F96CC-15B3-F836-4F52-F74AF3B07682}"/>
              </a:ext>
            </a:extLst>
          </p:cNvPr>
          <p:cNvSpPr>
            <a:spLocks noGrp="1"/>
          </p:cNvSpPr>
          <p:nvPr>
            <p:ph type="title"/>
          </p:nvPr>
        </p:nvSpPr>
        <p:spPr/>
        <p:txBody>
          <a:bodyPr/>
          <a:lstStyle/>
          <a:p>
            <a:r>
              <a:rPr lang="en-US"/>
              <a:t>Commonly Asked</a:t>
            </a:r>
          </a:p>
        </p:txBody>
      </p:sp>
      <p:sp>
        <p:nvSpPr>
          <p:cNvPr id="2" name="Content Placeholder 1">
            <a:extLst>
              <a:ext uri="{FF2B5EF4-FFF2-40B4-BE49-F238E27FC236}">
                <a16:creationId xmlns:a16="http://schemas.microsoft.com/office/drawing/2014/main" id="{F6A10750-5C0B-3790-D259-FCFE51C16F30}"/>
              </a:ext>
            </a:extLst>
          </p:cNvPr>
          <p:cNvSpPr>
            <a:spLocks noGrp="1"/>
          </p:cNvSpPr>
          <p:nvPr>
            <p:ph sz="half" idx="1"/>
          </p:nvPr>
        </p:nvSpPr>
        <p:spPr>
          <a:xfrm>
            <a:off x="1001111" y="1452060"/>
            <a:ext cx="10177286" cy="4583799"/>
          </a:xfrm>
          <a:ln w="57150">
            <a:solidFill>
              <a:srgbClr val="7030A0"/>
            </a:solidFill>
          </a:ln>
        </p:spPr>
        <p:txBody>
          <a:bodyPr vert="horz" lIns="91440" tIns="45720" rIns="91440" bIns="45720" rtlCol="0" anchor="t">
            <a:normAutofit/>
          </a:bodyPr>
          <a:lstStyle/>
          <a:p>
            <a:pPr marL="0" indent="0">
              <a:lnSpc>
                <a:spcPct val="160000"/>
              </a:lnSpc>
              <a:buNone/>
            </a:pPr>
            <a:r>
              <a:rPr lang="en-US" sz="1800" dirty="0">
                <a:latin typeface="Calibri"/>
                <a:ea typeface="Calibri"/>
                <a:cs typeface="Calibri"/>
              </a:rPr>
              <a:t>Student enrolls in your district. Cognos reports show this student was previously identified as NEP/LEP in the previous district.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a:solidFill>
                <a:srgbClr val="000000"/>
              </a:solidFill>
              <a:latin typeface="Calibri"/>
              <a:ea typeface="Calibri"/>
              <a:cs typeface="Calibri"/>
            </a:endParaRPr>
          </a:p>
          <a:p>
            <a:pPr marL="0" indent="0" algn="ctr">
              <a:lnSpc>
                <a:spcPct val="100000"/>
              </a:lnSpc>
              <a:spcBef>
                <a:spcPts val="1200"/>
              </a:spcBef>
              <a:buNone/>
            </a:pPr>
            <a:r>
              <a:rPr lang="en-US" sz="1900" b="1" i="1" dirty="0">
                <a:solidFill>
                  <a:srgbClr val="EC7B2F"/>
                </a:solidFill>
                <a:latin typeface="Calibri"/>
                <a:ea typeface="Calibri"/>
                <a:cs typeface="Calibri"/>
              </a:rPr>
              <a:t>What should the enrolling district do to ensure accurate and timely designation to meet standardized identification procedures and requirements?</a:t>
            </a:r>
            <a:endParaRPr lang="en-US" sz="1900" b="1" i="1" dirty="0">
              <a:solidFill>
                <a:srgbClr val="EC7B2F"/>
              </a:solidFill>
              <a:latin typeface="Calibri" panose="020F0502020204030204" pitchFamily="34" charset="0"/>
              <a:ea typeface="Calibri"/>
              <a:cs typeface="Calibri"/>
            </a:endParaRPr>
          </a:p>
          <a:p>
            <a:pPr marL="0" indent="0" algn="ctr">
              <a:lnSpc>
                <a:spcPct val="100000"/>
              </a:lnSpc>
              <a:spcBef>
                <a:spcPts val="1200"/>
              </a:spcBef>
              <a:buNone/>
            </a:pPr>
            <a:endParaRPr lang="en-US" sz="1900" b="1" i="1">
              <a:solidFill>
                <a:srgbClr val="EC7B2F"/>
              </a:solidFill>
              <a:latin typeface="Calibri"/>
              <a:ea typeface="Calibri"/>
              <a:cs typeface="Calibri"/>
            </a:endParaRPr>
          </a:p>
          <a:p>
            <a:pPr marL="0" indent="0">
              <a:lnSpc>
                <a:spcPct val="150000"/>
              </a:lnSpc>
              <a:spcBef>
                <a:spcPts val="1200"/>
              </a:spcBef>
              <a:spcAft>
                <a:spcPts val="1200"/>
              </a:spcAft>
              <a:buNone/>
            </a:pPr>
            <a:r>
              <a:rPr lang="en-US" sz="1800" i="1" dirty="0">
                <a:latin typeface="Calibri"/>
                <a:ea typeface="Calibri"/>
                <a:cs typeface="Calibri"/>
              </a:rPr>
              <a:t>Enrolling district must screen student -&gt; review Screener scores and collection of a body of evidence -&gt; evaluate information &amp; data to make identification and coding decision.  If your district has evidence to support a coding change (i.e. student does not follow the Language Proficiency Progression), please submit an EL Exception Request to Data Services. </a:t>
            </a:r>
            <a:endParaRPr lang="en-US" sz="1800" i="1" dirty="0">
              <a:latin typeface="Calibri" panose="020F0502020204030204" pitchFamily="34" charset="0"/>
              <a:ea typeface="Calibri"/>
              <a:cs typeface="Calibri"/>
            </a:endParaRPr>
          </a:p>
          <a:p>
            <a:pPr marL="0" indent="0">
              <a:lnSpc>
                <a:spcPct val="150000"/>
              </a:lnSpc>
              <a:spcBef>
                <a:spcPts val="1200"/>
              </a:spcBef>
              <a:spcAft>
                <a:spcPts val="1200"/>
              </a:spcAft>
              <a:buNone/>
            </a:pPr>
            <a:endParaRPr lang="en-US" sz="1800" i="1">
              <a:latin typeface="Calibri" panose="020F0502020204030204" pitchFamily="34" charset="0"/>
            </a:endParaRPr>
          </a:p>
        </p:txBody>
      </p:sp>
      <p:sp>
        <p:nvSpPr>
          <p:cNvPr id="5" name="Slide Number Placeholder 4">
            <a:extLst>
              <a:ext uri="{FF2B5EF4-FFF2-40B4-BE49-F238E27FC236}">
                <a16:creationId xmlns:a16="http://schemas.microsoft.com/office/drawing/2014/main" id="{08870B77-F432-C871-6BEC-84998449416D}"/>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80881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AB9BB-CB74-B5A5-016E-EB584D1BF9E3}"/>
              </a:ext>
            </a:extLst>
          </p:cNvPr>
          <p:cNvSpPr>
            <a:spLocks noGrp="1"/>
          </p:cNvSpPr>
          <p:nvPr>
            <p:ph type="title"/>
          </p:nvPr>
        </p:nvSpPr>
        <p:spPr/>
        <p:txBody>
          <a:bodyPr/>
          <a:lstStyle/>
          <a:p>
            <a:r>
              <a:rPr lang="en-US" dirty="0">
                <a:latin typeface="Museo Slab 500"/>
              </a:rPr>
              <a:t>Important Updates</a:t>
            </a:r>
            <a:endParaRPr lang="en-US" dirty="0"/>
          </a:p>
        </p:txBody>
      </p:sp>
      <p:graphicFrame>
        <p:nvGraphicFramePr>
          <p:cNvPr id="7" name="Content Placeholder 1" descr="Several updates for data respondents to be aware of during SY24-25.">
            <a:extLst>
              <a:ext uri="{FF2B5EF4-FFF2-40B4-BE49-F238E27FC236}">
                <a16:creationId xmlns:a16="http://schemas.microsoft.com/office/drawing/2014/main" id="{48797EFB-E423-F28A-BA0B-2535401276ED}"/>
              </a:ext>
            </a:extLst>
          </p:cNvPr>
          <p:cNvGraphicFramePr>
            <a:graphicFrameLocks noGrp="1"/>
          </p:cNvGraphicFramePr>
          <p:nvPr>
            <p:ph idx="1"/>
            <p:extLst>
              <p:ext uri="{D42A27DB-BD31-4B8C-83A1-F6EECF244321}">
                <p14:modId xmlns:p14="http://schemas.microsoft.com/office/powerpoint/2010/main" val="3641734461"/>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85F5115-9EAA-072B-D03A-11E073C5C5E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310060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CA96F-DD6C-0FD2-C243-C8FA0A57B1BE}"/>
              </a:ext>
            </a:extLst>
          </p:cNvPr>
          <p:cNvSpPr txBox="1">
            <a:spLocks noGrp="1"/>
          </p:cNvSpPr>
          <p:nvPr>
            <p:ph type="title" idx="4294967295"/>
          </p:nvPr>
        </p:nvSpPr>
        <p:spPr>
          <a:xfrm>
            <a:off x="359216" y="174439"/>
            <a:ext cx="919825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chemeClr val="bg1"/>
                </a:solidFill>
                <a:effectLst/>
                <a:uLnTx/>
                <a:uFillTx/>
                <a:latin typeface="Museo Slab 500" panose="02000000000000000000"/>
                <a:ea typeface="Times New Roman" panose="02020603050405020304" pitchFamily="18" charset="0"/>
                <a:cs typeface="+mn-cs"/>
              </a:rPr>
              <a:t>Students Re-enrolling or Transferring Back to District</a:t>
            </a:r>
          </a:p>
        </p:txBody>
      </p:sp>
      <p:graphicFrame>
        <p:nvGraphicFramePr>
          <p:cNvPr id="2" name="Diagram 1" descr="Update for re-enrolled or transferring back students, applies to students with ML history in data pipeline: enrolling district must review Cognos reports, evaluate scores, and collect local evidence before determining language proficiency and location in the language progression sequence.">
            <a:extLst>
              <a:ext uri="{FF2B5EF4-FFF2-40B4-BE49-F238E27FC236}">
                <a16:creationId xmlns:a16="http://schemas.microsoft.com/office/drawing/2014/main" id="{F84633F2-3FD6-63E0-BE57-22AF3D6A6D95}"/>
              </a:ext>
            </a:extLst>
          </p:cNvPr>
          <p:cNvGraphicFramePr/>
          <p:nvPr>
            <p:extLst>
              <p:ext uri="{D42A27DB-BD31-4B8C-83A1-F6EECF244321}">
                <p14:modId xmlns:p14="http://schemas.microsoft.com/office/powerpoint/2010/main" val="1160099839"/>
              </p:ext>
            </p:extLst>
          </p:nvPr>
        </p:nvGraphicFramePr>
        <p:xfrm>
          <a:off x="1232899" y="1058240"/>
          <a:ext cx="10089223" cy="507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EF3D78F-04D2-F298-7471-0BEEBA292C33}"/>
              </a:ext>
            </a:extLst>
          </p:cNvPr>
          <p:cNvSpPr txBox="1"/>
          <p:nvPr/>
        </p:nvSpPr>
        <p:spPr>
          <a:xfrm>
            <a:off x="1802646" y="6000436"/>
            <a:ext cx="8379044" cy="738664"/>
          </a:xfrm>
          <a:prstGeom prst="rect">
            <a:avLst/>
          </a:prstGeom>
          <a:noFill/>
        </p:spPr>
        <p:txBody>
          <a:bodyPr wrap="square" rtlCol="0">
            <a:spAutoFit/>
          </a:bodyPr>
          <a:lstStyle/>
          <a:p>
            <a:pPr algn="ctr"/>
            <a:r>
              <a:rPr lang="en-US" sz="1400" i="1" dirty="0">
                <a:latin typeface="Century Gothic" panose="020B0502020202020204"/>
              </a:rPr>
              <a:t>*Enrolling district remain obligated to make ELP decisions following federal and state identification procedures to provide written parent notification and adhere to timeline requirement (30 days/2 weeks)when students re-enroll or transfer back to the district.</a:t>
            </a:r>
          </a:p>
        </p:txBody>
      </p:sp>
    </p:spTree>
    <p:extLst>
      <p:ext uri="{BB962C8B-B14F-4D97-AF65-F5344CB8AC3E}">
        <p14:creationId xmlns:p14="http://schemas.microsoft.com/office/powerpoint/2010/main" val="61854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4563-2A95-FA4B-2734-2F15D26BE072}"/>
              </a:ext>
            </a:extLst>
          </p:cNvPr>
          <p:cNvSpPr>
            <a:spLocks noGrp="1"/>
          </p:cNvSpPr>
          <p:nvPr>
            <p:ph type="title"/>
          </p:nvPr>
        </p:nvSpPr>
        <p:spPr>
          <a:xfrm>
            <a:off x="910930" y="563947"/>
            <a:ext cx="3254691" cy="4938361"/>
          </a:xfrm>
        </p:spPr>
        <p:txBody>
          <a:bodyPr anchor="ctr">
            <a:normAutofit/>
          </a:bodyPr>
          <a:lstStyle/>
          <a:p>
            <a:pPr algn="r"/>
            <a:r>
              <a:rPr lang="en-US" sz="4400" dirty="0"/>
              <a:t>Re-enrolled Students with Scores</a:t>
            </a:r>
          </a:p>
        </p:txBody>
      </p:sp>
      <p:sp>
        <p:nvSpPr>
          <p:cNvPr id="3" name="Content Placeholder 2">
            <a:extLst>
              <a:ext uri="{FF2B5EF4-FFF2-40B4-BE49-F238E27FC236}">
                <a16:creationId xmlns:a16="http://schemas.microsoft.com/office/drawing/2014/main" id="{D354F572-3C9D-9852-DC08-AA2A72342675}"/>
              </a:ext>
            </a:extLst>
          </p:cNvPr>
          <p:cNvSpPr>
            <a:spLocks noGrp="1"/>
          </p:cNvSpPr>
          <p:nvPr>
            <p:ph idx="1"/>
          </p:nvPr>
        </p:nvSpPr>
        <p:spPr>
          <a:xfrm>
            <a:off x="359217" y="1464439"/>
            <a:ext cx="11473565" cy="4938851"/>
          </a:xfrm>
        </p:spPr>
        <p:txBody>
          <a:bodyPr anchor="ctr">
            <a:noAutofit/>
          </a:bodyPr>
          <a:lstStyle/>
          <a:p>
            <a:pPr marL="0" marR="0" indent="0">
              <a:spcBef>
                <a:spcPts val="0"/>
              </a:spcBef>
              <a:spcAft>
                <a:spcPts val="0"/>
              </a:spcAft>
              <a:buNone/>
            </a:pPr>
            <a:r>
              <a:rPr lang="en-US" dirty="0">
                <a:ln w="0"/>
                <a:latin typeface="Calibri" panose="020F0502020204030204" pitchFamily="34" charset="0"/>
                <a:ea typeface="Times New Roman" panose="02020603050405020304" pitchFamily="18" charset="0"/>
              </a:rPr>
              <a:t>NEP/LEP Students with WIDA ACCESS scores from the current year, the enrolling districts must evaluate WIDA ACCESS scores to determine: </a:t>
            </a:r>
          </a:p>
          <a:p>
            <a:pPr marL="0" marR="0" indent="0">
              <a:spcBef>
                <a:spcPts val="0"/>
              </a:spcBef>
              <a:spcAft>
                <a:spcPts val="0"/>
              </a:spcAft>
              <a:buNone/>
            </a:pPr>
            <a:endParaRPr lang="en-US" dirty="0">
              <a:ln w="0"/>
              <a:latin typeface="Calibri" panose="020F0502020204030204" pitchFamily="34" charset="0"/>
              <a:ea typeface="Times New Roman" panose="02020603050405020304" pitchFamily="18" charset="0"/>
            </a:endParaRPr>
          </a:p>
          <a:p>
            <a:pPr>
              <a:spcBef>
                <a:spcPts val="0"/>
              </a:spcBef>
              <a:spcAft>
                <a:spcPts val="0"/>
              </a:spcAft>
              <a:buClr>
                <a:srgbClr val="488BC9"/>
              </a:buClr>
              <a:buFont typeface="Wingdings" panose="05000000000000000000" pitchFamily="2" charset="2"/>
              <a:buChar char="q"/>
            </a:pPr>
            <a:r>
              <a:rPr lang="en-US" dirty="0">
                <a:ln w="0"/>
                <a:latin typeface="Calibri" panose="020F0502020204030204" pitchFamily="34" charset="0"/>
                <a:ea typeface="Times New Roman" panose="02020603050405020304" pitchFamily="18" charset="0"/>
              </a:rPr>
              <a:t> If a student in fact meets the state criteria for redesignation, following the standardized Redesignation procedures, the enrolling district </a:t>
            </a:r>
            <a:r>
              <a:rPr lang="en-US" u="sng" dirty="0">
                <a:ln w="0"/>
                <a:latin typeface="Calibri" panose="020F0502020204030204" pitchFamily="34" charset="0"/>
                <a:ea typeface="Times New Roman" panose="02020603050405020304" pitchFamily="18" charset="0"/>
              </a:rPr>
              <a:t>must</a:t>
            </a:r>
            <a:r>
              <a:rPr lang="en-US" dirty="0">
                <a:ln w="0"/>
                <a:latin typeface="Calibri" panose="020F0502020204030204" pitchFamily="34" charset="0"/>
                <a:ea typeface="Times New Roman" panose="02020603050405020304" pitchFamily="18" charset="0"/>
              </a:rPr>
              <a:t> gather a local Body of Evidence (BOE) in order to move to student from NEP/LEP to FEP M1.</a:t>
            </a:r>
          </a:p>
          <a:p>
            <a:pPr>
              <a:spcBef>
                <a:spcPts val="0"/>
              </a:spcBef>
              <a:spcAft>
                <a:spcPts val="0"/>
              </a:spcAft>
              <a:buClr>
                <a:srgbClr val="488BC9"/>
              </a:buClr>
              <a:buFont typeface="Wingdings" panose="05000000000000000000" pitchFamily="2" charset="2"/>
              <a:buChar char="q"/>
            </a:pPr>
            <a:endParaRPr lang="en-US" dirty="0">
              <a:ln w="0"/>
              <a:latin typeface="Calibri" panose="020F0502020204030204" pitchFamily="34" charset="0"/>
              <a:ea typeface="Times New Roman" panose="02020603050405020304" pitchFamily="18" charset="0"/>
            </a:endParaRPr>
          </a:p>
          <a:p>
            <a:pPr>
              <a:spcBef>
                <a:spcPts val="0"/>
              </a:spcBef>
              <a:spcAft>
                <a:spcPts val="0"/>
              </a:spcAft>
              <a:buClr>
                <a:srgbClr val="488BC9"/>
              </a:buClr>
              <a:buFont typeface="Wingdings" panose="05000000000000000000" pitchFamily="2" charset="2"/>
              <a:buChar char="q"/>
            </a:pPr>
            <a:r>
              <a:rPr lang="en-US" dirty="0">
                <a:ln w="0"/>
                <a:latin typeface="Calibri" panose="020F0502020204030204" pitchFamily="34" charset="0"/>
                <a:ea typeface="Times New Roman" panose="02020603050405020304" pitchFamily="18" charset="0"/>
              </a:rPr>
              <a:t> If a student doesn’t meet state criteria for redesignation, following the Standardized Redesignation procedures, the enrolling district </a:t>
            </a:r>
            <a:r>
              <a:rPr lang="en-US" u="sng" dirty="0">
                <a:ln w="0"/>
                <a:latin typeface="Calibri" panose="020F0502020204030204" pitchFamily="34" charset="0"/>
                <a:ea typeface="Times New Roman" panose="02020603050405020304" pitchFamily="18" charset="0"/>
              </a:rPr>
              <a:t>must not </a:t>
            </a:r>
            <a:r>
              <a:rPr lang="en-US" dirty="0">
                <a:ln w="0"/>
                <a:latin typeface="Calibri" panose="020F0502020204030204" pitchFamily="34" charset="0"/>
                <a:ea typeface="Times New Roman" panose="02020603050405020304" pitchFamily="18" charset="0"/>
              </a:rPr>
              <a:t>redesignate the student, must provide language instruction, continue to designate NEP/LEP, and administer the annual English Language Proficiency (ELP) assessment until the student meets the criteria for redesignation.</a:t>
            </a:r>
          </a:p>
          <a:p>
            <a:pPr marL="0" marR="0" indent="0">
              <a:spcBef>
                <a:spcPts val="0"/>
              </a:spcBef>
              <a:spcAft>
                <a:spcPts val="0"/>
              </a:spcAft>
              <a:buNone/>
            </a:pPr>
            <a:endParaRPr lang="en-US" dirty="0">
              <a:ln w="0"/>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dirty="0">
              <a:ln w="0"/>
            </a:endParaRPr>
          </a:p>
        </p:txBody>
      </p:sp>
      <p:sp>
        <p:nvSpPr>
          <p:cNvPr id="6" name="TextBox 5">
            <a:extLst>
              <a:ext uri="{FF2B5EF4-FFF2-40B4-BE49-F238E27FC236}">
                <a16:creationId xmlns:a16="http://schemas.microsoft.com/office/drawing/2014/main" id="{92E28203-60B8-B67A-AB51-A131B463249C}"/>
              </a:ext>
            </a:extLst>
          </p:cNvPr>
          <p:cNvSpPr txBox="1"/>
          <p:nvPr/>
        </p:nvSpPr>
        <p:spPr>
          <a:xfrm>
            <a:off x="359216" y="174439"/>
            <a:ext cx="9198251" cy="954107"/>
          </a:xfrm>
          <a:prstGeom prst="rect">
            <a:avLst/>
          </a:prstGeom>
          <a:noFill/>
        </p:spPr>
        <p:txBody>
          <a:bodyPr wrap="square">
            <a:spAutoFit/>
          </a:bodyPr>
          <a:lstStyle/>
          <a:p>
            <a:pPr marL="0" marR="0" indent="0">
              <a:spcBef>
                <a:spcPts val="0"/>
              </a:spcBef>
              <a:spcAft>
                <a:spcPts val="0"/>
              </a:spcAft>
              <a:buNone/>
            </a:pPr>
            <a:r>
              <a:rPr lang="en-US" sz="2800" dirty="0">
                <a:ln w="0"/>
                <a:solidFill>
                  <a:schemeClr val="bg1"/>
                </a:solidFill>
                <a:latin typeface="Museo Slab 500" panose="02000000000000000000"/>
                <a:ea typeface="Times New Roman" panose="02020603050405020304" pitchFamily="18" charset="0"/>
              </a:rPr>
              <a:t>Students re-enrolling with ML history in Data Pipeline </a:t>
            </a:r>
          </a:p>
          <a:p>
            <a:pPr marL="0" marR="0" indent="0">
              <a:spcBef>
                <a:spcPts val="0"/>
              </a:spcBef>
              <a:spcAft>
                <a:spcPts val="0"/>
              </a:spcAft>
              <a:buNone/>
            </a:pPr>
            <a:r>
              <a:rPr lang="en-US" sz="2800" dirty="0">
                <a:ln w="0"/>
                <a:latin typeface="Museo Slab 500" panose="02000000000000000000"/>
                <a:ea typeface="Times New Roman" panose="02020603050405020304" pitchFamily="18" charset="0"/>
              </a:rPr>
              <a:t>and</a:t>
            </a:r>
            <a:r>
              <a:rPr lang="en-US" sz="2800" dirty="0">
                <a:ln w="0"/>
                <a:solidFill>
                  <a:schemeClr val="bg1"/>
                </a:solidFill>
                <a:latin typeface="Museo Slab 500" panose="02000000000000000000"/>
                <a:ea typeface="Times New Roman" panose="02020603050405020304" pitchFamily="18" charset="0"/>
              </a:rPr>
              <a:t> have current year scores </a:t>
            </a:r>
          </a:p>
        </p:txBody>
      </p:sp>
    </p:spTree>
    <p:extLst>
      <p:ext uri="{BB962C8B-B14F-4D97-AF65-F5344CB8AC3E}">
        <p14:creationId xmlns:p14="http://schemas.microsoft.com/office/powerpoint/2010/main" val="141244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28203-60B8-B67A-AB51-A131B463249C}"/>
              </a:ext>
            </a:extLst>
          </p:cNvPr>
          <p:cNvSpPr txBox="1">
            <a:spLocks noGrp="1"/>
          </p:cNvSpPr>
          <p:nvPr>
            <p:ph type="title" idx="4294967295"/>
          </p:nvPr>
        </p:nvSpPr>
        <p:spPr>
          <a:xfrm>
            <a:off x="390038" y="81971"/>
            <a:ext cx="9198251"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chemeClr val="bg1"/>
                </a:solidFill>
                <a:effectLst/>
                <a:uLnTx/>
                <a:uFillTx/>
                <a:latin typeface="Museo Slab 500" panose="02000000000000000000"/>
                <a:ea typeface="Times New Roman" panose="02020603050405020304" pitchFamily="18" charset="0"/>
                <a:cs typeface="+mn-cs"/>
              </a:rPr>
              <a:t>Students re-enrolling with ML history in Data Pipeline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chemeClr val="tx1"/>
                </a:solidFill>
                <a:effectLst/>
                <a:uLnTx/>
                <a:uFillTx/>
                <a:latin typeface="Museo Slab 500" panose="02000000000000000000"/>
                <a:ea typeface="Times New Roman" panose="02020603050405020304" pitchFamily="18" charset="0"/>
                <a:cs typeface="+mn-cs"/>
              </a:rPr>
              <a:t>but</a:t>
            </a:r>
            <a:r>
              <a:rPr kumimoji="0" lang="en-US" sz="2800" b="0" i="0" u="none" strike="noStrike" kern="1200" cap="none" spc="0" normalizeH="0" baseline="0" noProof="0" dirty="0">
                <a:ln w="0"/>
                <a:solidFill>
                  <a:schemeClr val="bg1"/>
                </a:solidFill>
                <a:effectLst/>
                <a:uLnTx/>
                <a:uFillTx/>
                <a:latin typeface="Museo Slab 500" panose="02000000000000000000"/>
                <a:ea typeface="Times New Roman" panose="02020603050405020304" pitchFamily="18" charset="0"/>
                <a:cs typeface="+mn-cs"/>
              </a:rPr>
              <a:t> does not have current year scores </a:t>
            </a:r>
          </a:p>
        </p:txBody>
      </p:sp>
      <p:sp>
        <p:nvSpPr>
          <p:cNvPr id="7" name="Content Placeholder 2">
            <a:extLst>
              <a:ext uri="{FF2B5EF4-FFF2-40B4-BE49-F238E27FC236}">
                <a16:creationId xmlns:a16="http://schemas.microsoft.com/office/drawing/2014/main" id="{3A23CEB7-C7CA-34D2-5133-1A2CFB12F777}"/>
              </a:ext>
            </a:extLst>
          </p:cNvPr>
          <p:cNvSpPr>
            <a:spLocks noGrp="1"/>
          </p:cNvSpPr>
          <p:nvPr>
            <p:ph idx="1"/>
          </p:nvPr>
        </p:nvSpPr>
        <p:spPr>
          <a:xfrm>
            <a:off x="208060" y="1590262"/>
            <a:ext cx="11775880" cy="4846916"/>
          </a:xfrm>
        </p:spPr>
        <p:txBody>
          <a:bodyPr anchor="ctr">
            <a:noAutofit/>
          </a:bodyPr>
          <a:lstStyle/>
          <a:p>
            <a:pPr marL="0" marR="0" indent="0">
              <a:spcBef>
                <a:spcPts val="0"/>
              </a:spcBef>
              <a:spcAft>
                <a:spcPts val="0"/>
              </a:spcAft>
              <a:buNone/>
            </a:pPr>
            <a:r>
              <a:rPr kumimoji="0" lang="en-US" sz="2000" b="0" i="0" u="none" strike="noStrike" kern="1200" cap="none" spc="0" normalizeH="0" baseline="0" noProof="0" dirty="0">
                <a:ln w="0"/>
                <a:solidFill>
                  <a:srgbClr val="FF0000"/>
                </a:solidFill>
                <a:effectLst/>
                <a:uLnTx/>
                <a:uFillTx/>
                <a:latin typeface="Calibri" panose="020F0502020204030204" pitchFamily="34" charset="0"/>
                <a:ea typeface="Times New Roman" panose="02020603050405020304" pitchFamily="18" charset="0"/>
                <a:cs typeface="+mn-cs"/>
              </a:rPr>
              <a:t> </a:t>
            </a:r>
            <a:endParaRPr lang="en-US" dirty="0">
              <a:ln w="0"/>
              <a:latin typeface="Calibri" panose="020F0502020204030204" pitchFamily="34" charset="0"/>
              <a:ea typeface="Times New Roman" panose="02020603050405020304" pitchFamily="18" charset="0"/>
            </a:endParaRPr>
          </a:p>
          <a:p>
            <a:pPr marR="57150" lvl="0">
              <a:lnSpc>
                <a:spcPct val="107000"/>
              </a:lnSpc>
              <a:spcBef>
                <a:spcPts val="0"/>
              </a:spcBef>
              <a:spcAft>
                <a:spcPts val="800"/>
              </a:spcAft>
              <a:buClr>
                <a:srgbClr val="488BC9"/>
              </a:buClr>
              <a:buFont typeface="Wingdings" panose="05000000000000000000" pitchFamily="2" charset="2"/>
              <a:buChar char="q"/>
            </a:pPr>
            <a:r>
              <a:rPr lang="en-US" dirty="0">
                <a:effectLst/>
                <a:latin typeface="Calibri" panose="020F0502020204030204" pitchFamily="34" charset="0"/>
                <a:ea typeface="Yu Mincho Light" panose="02020300000000000000" pitchFamily="18" charset="-128"/>
                <a:cs typeface="Times New Roman" panose="02020603050405020304" pitchFamily="18" charset="0"/>
              </a:rPr>
              <a:t> If re-enrolled NEP/LEP students WIDA ACCESS/Screener scores are missing, unobtainable, beyond the current year, and/or does not align with local evidence, the enrolling district </a:t>
            </a:r>
            <a:r>
              <a:rPr lang="en-US" u="sng" dirty="0">
                <a:effectLst/>
                <a:latin typeface="Calibri" panose="020F0502020204030204" pitchFamily="34" charset="0"/>
                <a:ea typeface="Yu Mincho Light" panose="02020300000000000000" pitchFamily="18" charset="-128"/>
                <a:cs typeface="Times New Roman" panose="02020603050405020304" pitchFamily="18" charset="0"/>
              </a:rPr>
              <a:t>must</a:t>
            </a:r>
            <a:r>
              <a:rPr lang="en-US" dirty="0">
                <a:effectLst/>
                <a:latin typeface="Calibri" panose="020F0502020204030204" pitchFamily="34" charset="0"/>
                <a:ea typeface="Yu Mincho Light" panose="02020300000000000000" pitchFamily="18" charset="-128"/>
                <a:cs typeface="Times New Roman" panose="02020603050405020304" pitchFamily="18" charset="0"/>
              </a:rPr>
              <a:t> determine ELP level through Screener administration and collecting local BOE before making an ELP decision and determining the student’s location in the language progression sequence for Data Pipeline coding. </a:t>
            </a:r>
            <a:endParaRPr lang="en-US" dirty="0">
              <a:effectLst/>
              <a:latin typeface="Yu Mincho Light" panose="02020300000000000000" pitchFamily="18" charset="-128"/>
              <a:ea typeface="Yu Mincho Light" panose="02020300000000000000" pitchFamily="18" charset="-128"/>
              <a:cs typeface="Times New Roman" panose="02020603050405020304" pitchFamily="18" charset="0"/>
            </a:endParaRPr>
          </a:p>
          <a:p>
            <a:pPr marR="57150" lvl="0">
              <a:lnSpc>
                <a:spcPct val="107000"/>
              </a:lnSpc>
              <a:spcBef>
                <a:spcPts val="0"/>
              </a:spcBef>
              <a:spcAft>
                <a:spcPts val="800"/>
              </a:spcAft>
              <a:buClr>
                <a:srgbClr val="488BC9"/>
              </a:buClr>
              <a:buFont typeface="Wingdings" panose="05000000000000000000" pitchFamily="2" charset="2"/>
              <a:buChar char="q"/>
            </a:pPr>
            <a:r>
              <a:rPr lang="en-US" dirty="0">
                <a:effectLst/>
                <a:latin typeface="Calibri" panose="020F0502020204030204" pitchFamily="34" charset="0"/>
                <a:ea typeface="Yu Mincho Light" panose="02020300000000000000" pitchFamily="18" charset="-128"/>
                <a:cs typeface="Times New Roman" panose="02020603050405020304" pitchFamily="18" charset="0"/>
              </a:rPr>
              <a:t> If re-enrolled PHLOTE and/or FEP students transfer back without WIDA ACCESS/Screener scores from the current year, the enrolling district </a:t>
            </a:r>
            <a:r>
              <a:rPr lang="en-US" u="sng" dirty="0">
                <a:effectLst/>
                <a:latin typeface="Calibri" panose="020F0502020204030204" pitchFamily="34" charset="0"/>
                <a:ea typeface="Yu Mincho Light" panose="02020300000000000000" pitchFamily="18" charset="-128"/>
                <a:cs typeface="Times New Roman" panose="02020603050405020304" pitchFamily="18" charset="0"/>
              </a:rPr>
              <a:t>must</a:t>
            </a:r>
            <a:r>
              <a:rPr lang="en-US" dirty="0">
                <a:effectLst/>
                <a:latin typeface="Calibri" panose="020F0502020204030204" pitchFamily="34" charset="0"/>
                <a:ea typeface="Yu Mincho Light" panose="02020300000000000000" pitchFamily="18" charset="-128"/>
                <a:cs typeface="Times New Roman" panose="02020603050405020304" pitchFamily="18" charset="0"/>
              </a:rPr>
              <a:t> collect local BOE following the Standardized Redesignation procedures, prior to making an ELP level decision and determining the student’s location in the language progression sequence for Data Pipeline coding. When local evidence indicates students are not English proficient, the enrolling district must administer Screener.</a:t>
            </a:r>
            <a:endParaRPr lang="en-US" dirty="0">
              <a:effectLst/>
              <a:latin typeface="Yu Mincho Light" panose="02020300000000000000" pitchFamily="18" charset="-128"/>
              <a:ea typeface="Yu Mincho Light" panose="02020300000000000000" pitchFamily="18" charset="-128"/>
              <a:cs typeface="Times New Roman" panose="02020603050405020304" pitchFamily="18" charset="0"/>
            </a:endParaRPr>
          </a:p>
          <a:p>
            <a:pPr marL="0" marR="0" indent="0">
              <a:spcBef>
                <a:spcPts val="0"/>
              </a:spcBef>
              <a:spcAft>
                <a:spcPts val="0"/>
              </a:spcAft>
              <a:buNone/>
            </a:pPr>
            <a:endParaRPr lang="en-US" dirty="0">
              <a:ln w="0"/>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dirty="0">
              <a:ln w="0"/>
            </a:endParaRPr>
          </a:p>
        </p:txBody>
      </p:sp>
    </p:spTree>
    <p:extLst>
      <p:ext uri="{BB962C8B-B14F-4D97-AF65-F5344CB8AC3E}">
        <p14:creationId xmlns:p14="http://schemas.microsoft.com/office/powerpoint/2010/main" val="413010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8953-1AAF-4290-A9EA-46094CBD1FF3}"/>
              </a:ext>
            </a:extLst>
          </p:cNvPr>
          <p:cNvSpPr>
            <a:spLocks noGrp="1"/>
          </p:cNvSpPr>
          <p:nvPr>
            <p:ph type="title"/>
          </p:nvPr>
        </p:nvSpPr>
        <p:spPr/>
        <p:txBody>
          <a:bodyPr/>
          <a:lstStyle/>
          <a:p>
            <a:r>
              <a:rPr lang="en-US"/>
              <a:t>3 Data Elements Collected about ELs in </a:t>
            </a:r>
            <a:br>
              <a:rPr lang="en-US"/>
            </a:br>
            <a:r>
              <a:rPr lang="en-US"/>
              <a:t>Student Demographic File </a:t>
            </a:r>
          </a:p>
        </p:txBody>
      </p:sp>
      <p:graphicFrame>
        <p:nvGraphicFramePr>
          <p:cNvPr id="5" name="Content Placeholder 4" descr="Language Background + Language Proficiency + Language Instruction Program = EL Data">
            <a:extLst>
              <a:ext uri="{FF2B5EF4-FFF2-40B4-BE49-F238E27FC236}">
                <a16:creationId xmlns:a16="http://schemas.microsoft.com/office/drawing/2014/main" id="{FE9580AF-454F-4C49-B7DB-0D9ABBDA0199}"/>
              </a:ext>
            </a:extLst>
          </p:cNvPr>
          <p:cNvGraphicFramePr>
            <a:graphicFrameLocks noGrp="1"/>
          </p:cNvGraphicFramePr>
          <p:nvPr>
            <p:ph idx="1"/>
            <p:extLst>
              <p:ext uri="{D42A27DB-BD31-4B8C-83A1-F6EECF244321}">
                <p14:modId xmlns:p14="http://schemas.microsoft.com/office/powerpoint/2010/main" val="2247369773"/>
              </p:ext>
            </p:extLst>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5E1B63-9460-456C-A496-8AC93C0F2137}"/>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7509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8C76E-7C58-66AE-D322-FFA31DFBB848}"/>
              </a:ext>
            </a:extLst>
          </p:cNvPr>
          <p:cNvSpPr>
            <a:spLocks noGrp="1"/>
          </p:cNvSpPr>
          <p:nvPr>
            <p:ph type="title"/>
          </p:nvPr>
        </p:nvSpPr>
        <p:spPr/>
        <p:txBody>
          <a:bodyPr/>
          <a:lstStyle/>
          <a:p>
            <a:r>
              <a:rPr lang="en-US"/>
              <a:t>Student Demographic</a:t>
            </a:r>
            <a:br>
              <a:rPr lang="en-US"/>
            </a:br>
            <a:r>
              <a:rPr lang="en-US"/>
              <a:t>Data Fields</a:t>
            </a:r>
          </a:p>
        </p:txBody>
      </p:sp>
      <p:sp>
        <p:nvSpPr>
          <p:cNvPr id="5" name="Content Placeholder 4">
            <a:extLst>
              <a:ext uri="{FF2B5EF4-FFF2-40B4-BE49-F238E27FC236}">
                <a16:creationId xmlns:a16="http://schemas.microsoft.com/office/drawing/2014/main" id="{4B60F571-74AB-C9D2-6B71-D94901449D69}"/>
              </a:ext>
            </a:extLst>
          </p:cNvPr>
          <p:cNvSpPr>
            <a:spLocks noGrp="1"/>
          </p:cNvSpPr>
          <p:nvPr>
            <p:ph idx="1"/>
          </p:nvPr>
        </p:nvSpPr>
        <p:spPr>
          <a:xfrm>
            <a:off x="838200" y="1554479"/>
            <a:ext cx="10515600" cy="4470539"/>
          </a:xfrm>
        </p:spPr>
        <p:txBody>
          <a:bodyPr>
            <a:normAutofit fontScale="85000" lnSpcReduction="20000"/>
          </a:bodyPr>
          <a:lstStyle/>
          <a:p>
            <a:r>
              <a:rPr lang="en-US"/>
              <a:t>Language Background</a:t>
            </a:r>
          </a:p>
          <a:p>
            <a:pPr lvl="1"/>
            <a:r>
              <a:rPr lang="en-US"/>
              <a:t>Identified on the Home Language Survey (HLS)</a:t>
            </a:r>
          </a:p>
          <a:p>
            <a:pPr lvl="1"/>
            <a:r>
              <a:rPr lang="en-US"/>
              <a:t>Students who are NEP, LEP, FEP, FELL, or PHLOTE must have a language background other than English (ENG)</a:t>
            </a:r>
          </a:p>
          <a:p>
            <a:r>
              <a:rPr lang="en-US"/>
              <a:t>Language Proficiency</a:t>
            </a:r>
          </a:p>
          <a:p>
            <a:pPr lvl="1"/>
            <a:r>
              <a:rPr lang="en-US"/>
              <a:t>Indicates student’s English language proficiency </a:t>
            </a:r>
            <a:br>
              <a:rPr lang="en-US"/>
            </a:br>
            <a:r>
              <a:rPr lang="en-US"/>
              <a:t>(ability to speak, listen, read, and write in English)</a:t>
            </a:r>
          </a:p>
          <a:p>
            <a:pPr lvl="1"/>
            <a:endParaRPr lang="en-US"/>
          </a:p>
          <a:p>
            <a:pPr lvl="1"/>
            <a:endParaRPr lang="en-US"/>
          </a:p>
          <a:p>
            <a:pPr lvl="1"/>
            <a:endParaRPr lang="en-US"/>
          </a:p>
          <a:p>
            <a:pPr lvl="1"/>
            <a:endParaRPr lang="en-US"/>
          </a:p>
          <a:p>
            <a:pPr lvl="1"/>
            <a:endParaRPr lang="en-US"/>
          </a:p>
          <a:p>
            <a:pPr lvl="1"/>
            <a:endParaRPr lang="en-US"/>
          </a:p>
          <a:p>
            <a:pPr marL="457200" lvl="1" indent="0">
              <a:buNone/>
            </a:pPr>
            <a:br>
              <a:rPr lang="en-US"/>
            </a:br>
            <a:endParaRPr lang="en-US"/>
          </a:p>
          <a:p>
            <a:pPr lvl="1"/>
            <a:endParaRPr lang="en-US"/>
          </a:p>
          <a:p>
            <a:r>
              <a:rPr lang="en-US"/>
              <a:t>Language Instruction Program</a:t>
            </a:r>
          </a:p>
          <a:p>
            <a:pPr lvl="1"/>
            <a:r>
              <a:rPr lang="en-US"/>
              <a:t>Indicates the type of English language instructional program used to education a student who is an English learner</a:t>
            </a:r>
          </a:p>
          <a:p>
            <a:endParaRPr lang="en-US"/>
          </a:p>
        </p:txBody>
      </p:sp>
      <p:sp>
        <p:nvSpPr>
          <p:cNvPr id="3" name="Slide Number Placeholder 2">
            <a:extLst>
              <a:ext uri="{FF2B5EF4-FFF2-40B4-BE49-F238E27FC236}">
                <a16:creationId xmlns:a16="http://schemas.microsoft.com/office/drawing/2014/main" id="{05F4A57F-F2AF-E5E0-B0D5-674D77D7A55A}"/>
              </a:ext>
            </a:extLst>
          </p:cNvPr>
          <p:cNvSpPr>
            <a:spLocks noGrp="1"/>
          </p:cNvSpPr>
          <p:nvPr>
            <p:ph type="sldNum" sz="quarter" idx="12"/>
          </p:nvPr>
        </p:nvSpPr>
        <p:spPr/>
        <p:txBody>
          <a:bodyPr/>
          <a:lstStyle/>
          <a:p>
            <a:fld id="{C479D5F6-EDCB-402A-AC08-4943A1820E8F}" type="slidenum">
              <a:rPr lang="en-US" smtClean="0"/>
              <a:pPr/>
              <a:t>16</a:t>
            </a:fld>
            <a:endParaRPr lang="en-US"/>
          </a:p>
        </p:txBody>
      </p:sp>
      <p:graphicFrame>
        <p:nvGraphicFramePr>
          <p:cNvPr id="7" name="Table 7">
            <a:extLst>
              <a:ext uri="{FF2B5EF4-FFF2-40B4-BE49-F238E27FC236}">
                <a16:creationId xmlns:a16="http://schemas.microsoft.com/office/drawing/2014/main" id="{CA11F706-ECEA-A0F4-5B2B-89C107FA69AE}"/>
              </a:ext>
            </a:extLst>
          </p:cNvPr>
          <p:cNvGraphicFramePr>
            <a:graphicFrameLocks noGrp="1"/>
          </p:cNvGraphicFramePr>
          <p:nvPr>
            <p:extLst>
              <p:ext uri="{D42A27DB-BD31-4B8C-83A1-F6EECF244321}">
                <p14:modId xmlns:p14="http://schemas.microsoft.com/office/powerpoint/2010/main" val="4203741755"/>
              </p:ext>
            </p:extLst>
          </p:nvPr>
        </p:nvGraphicFramePr>
        <p:xfrm>
          <a:off x="2775771" y="3156155"/>
          <a:ext cx="6114128" cy="1920240"/>
        </p:xfrm>
        <a:graphic>
          <a:graphicData uri="http://schemas.openxmlformats.org/drawingml/2006/table">
            <a:tbl>
              <a:tblPr firstRow="1" bandRow="1">
                <a:tableStyleId>{6E25E649-3F16-4E02-A733-19D2CDBF48F0}</a:tableStyleId>
              </a:tblPr>
              <a:tblGrid>
                <a:gridCol w="2802281">
                  <a:extLst>
                    <a:ext uri="{9D8B030D-6E8A-4147-A177-3AD203B41FA5}">
                      <a16:colId xmlns:a16="http://schemas.microsoft.com/office/drawing/2014/main" val="2891078897"/>
                    </a:ext>
                  </a:extLst>
                </a:gridCol>
                <a:gridCol w="3311847">
                  <a:extLst>
                    <a:ext uri="{9D8B030D-6E8A-4147-A177-3AD203B41FA5}">
                      <a16:colId xmlns:a16="http://schemas.microsoft.com/office/drawing/2014/main" val="3929485503"/>
                    </a:ext>
                  </a:extLst>
                </a:gridCol>
              </a:tblGrid>
              <a:tr h="122260">
                <a:tc>
                  <a:txBody>
                    <a:bodyPr/>
                    <a:lstStyle/>
                    <a:p>
                      <a:r>
                        <a:rPr lang="en-US" sz="1600">
                          <a:solidFill>
                            <a:schemeClr val="tx1"/>
                          </a:solidFill>
                        </a:rPr>
                        <a:t>Not an English Learner</a:t>
                      </a:r>
                    </a:p>
                  </a:txBody>
                  <a:tcPr>
                    <a:lnR w="12700" cap="flat" cmpd="sng" algn="ctr">
                      <a:solidFill>
                        <a:schemeClr val="tx1"/>
                      </a:solidFill>
                      <a:prstDash val="solid"/>
                      <a:round/>
                      <a:headEnd type="none" w="med" len="med"/>
                      <a:tailEnd type="none" w="med" len="med"/>
                    </a:lnR>
                  </a:tcPr>
                </a:tc>
                <a:tc>
                  <a:txBody>
                    <a:bodyPr/>
                    <a:lstStyle/>
                    <a:p>
                      <a:r>
                        <a:rPr lang="en-US" sz="1600">
                          <a:solidFill>
                            <a:schemeClr val="tx1"/>
                          </a:solidFill>
                        </a:rPr>
                        <a:t>English Learner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4639034"/>
                  </a:ext>
                </a:extLst>
              </a:tr>
              <a:tr h="929790">
                <a:tc>
                  <a:txBody>
                    <a:bodyPr/>
                    <a:lstStyle/>
                    <a:p>
                      <a:r>
                        <a:rPr lang="en-US" sz="1400"/>
                        <a:t>0 – Not Applicable</a:t>
                      </a:r>
                    </a:p>
                    <a:p>
                      <a:r>
                        <a:rPr lang="en-US" sz="1400"/>
                        <a:t>4 – PHLOTE, English Proficient</a:t>
                      </a:r>
                    </a:p>
                    <a:p>
                      <a:r>
                        <a:rPr lang="en-US" sz="1100"/>
                        <a:t>(Primary Home Language Other Than English)</a:t>
                      </a:r>
                    </a:p>
                  </a:txBody>
                  <a:tcPr>
                    <a:lnR w="12700" cap="flat" cmpd="sng" algn="ctr">
                      <a:solidFill>
                        <a:schemeClr val="tx1"/>
                      </a:solidFill>
                      <a:prstDash val="solid"/>
                      <a:round/>
                      <a:headEnd type="none" w="med" len="med"/>
                      <a:tailEnd type="none" w="med" len="med"/>
                    </a:lnR>
                  </a:tcPr>
                </a:tc>
                <a:tc>
                  <a:txBody>
                    <a:bodyPr/>
                    <a:lstStyle/>
                    <a:p>
                      <a:r>
                        <a:rPr lang="en-US" sz="1400"/>
                        <a:t>1 – NEP, Non-English Proficient</a:t>
                      </a:r>
                    </a:p>
                    <a:p>
                      <a:r>
                        <a:rPr lang="en-US" sz="1400"/>
                        <a:t>2 – LEP, Limited English Proficient</a:t>
                      </a:r>
                    </a:p>
                    <a:p>
                      <a:r>
                        <a:rPr lang="en-US" sz="1400"/>
                        <a:t>5 – FELL, Former EL</a:t>
                      </a:r>
                    </a:p>
                    <a:p>
                      <a:r>
                        <a:rPr lang="en-US" sz="1400"/>
                        <a:t>6 – FEP, Monitor Year 1</a:t>
                      </a:r>
                    </a:p>
                    <a:p>
                      <a:r>
                        <a:rPr lang="en-US" sz="1400"/>
                        <a:t>7 – FEP, Monitor Year 2</a:t>
                      </a:r>
                    </a:p>
                    <a:p>
                      <a:r>
                        <a:rPr lang="en-US" sz="1400"/>
                        <a:t>8 – FEP, Exited Year 1</a:t>
                      </a:r>
                    </a:p>
                    <a:p>
                      <a:r>
                        <a:rPr lang="en-US" sz="1400"/>
                        <a:t>9 – FEP, Exited Year 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2245262"/>
                  </a:ext>
                </a:extLst>
              </a:tr>
            </a:tbl>
          </a:graphicData>
        </a:graphic>
      </p:graphicFrame>
    </p:spTree>
    <p:extLst>
      <p:ext uri="{BB962C8B-B14F-4D97-AF65-F5344CB8AC3E}">
        <p14:creationId xmlns:p14="http://schemas.microsoft.com/office/powerpoint/2010/main" val="351820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126" y="344736"/>
            <a:ext cx="5537687" cy="430887"/>
          </a:xfrm>
          <a:prstGeom prst="rect">
            <a:avLst/>
          </a:prstGeom>
        </p:spPr>
        <p:txBody>
          <a:bodyPr vert="horz" wrap="square" lIns="0" tIns="0" rIns="0" bIns="0" rtlCol="0" anchor="t" anchorCtr="0">
            <a:spAutoFit/>
          </a:bodyPr>
          <a:lstStyle/>
          <a:p>
            <a:pPr marL="12700">
              <a:lnSpc>
                <a:spcPct val="100000"/>
              </a:lnSpc>
            </a:pPr>
            <a:r>
              <a:rPr lang="en-US" spc="-15"/>
              <a:t>Coding Tips</a:t>
            </a:r>
            <a:endParaRPr/>
          </a:p>
        </p:txBody>
      </p:sp>
      <p:graphicFrame>
        <p:nvGraphicFramePr>
          <p:cNvPr id="5" name="Diagram 4" descr="Flow chart to determine coding: Language Background = eng vs. Language Background not eng">
            <a:extLst>
              <a:ext uri="{FF2B5EF4-FFF2-40B4-BE49-F238E27FC236}">
                <a16:creationId xmlns:a16="http://schemas.microsoft.com/office/drawing/2014/main" id="{4F1E2A38-3450-4341-B8B3-EA25FD253282}"/>
              </a:ext>
            </a:extLst>
          </p:cNvPr>
          <p:cNvGraphicFramePr/>
          <p:nvPr>
            <p:extLst>
              <p:ext uri="{D42A27DB-BD31-4B8C-83A1-F6EECF244321}">
                <p14:modId xmlns:p14="http://schemas.microsoft.com/office/powerpoint/2010/main" val="263881701"/>
              </p:ext>
            </p:extLst>
          </p:nvPr>
        </p:nvGraphicFramePr>
        <p:xfrm>
          <a:off x="3004566" y="1036272"/>
          <a:ext cx="5804494" cy="319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nector: Elbow 8">
            <a:extLst>
              <a:ext uri="{FF2B5EF4-FFF2-40B4-BE49-F238E27FC236}">
                <a16:creationId xmlns:a16="http://schemas.microsoft.com/office/drawing/2014/main" id="{9C67E7C9-AAE1-9108-C96E-9F07680CEEC0}"/>
              </a:ext>
              <a:ext uri="{C183D7F6-B498-43B3-948B-1728B52AA6E4}">
                <adec:decorative xmlns:adec="http://schemas.microsoft.com/office/drawing/2017/decorative" val="1"/>
              </a:ext>
            </a:extLst>
          </p:cNvPr>
          <p:cNvCxnSpPr>
            <a:cxnSpLocks/>
          </p:cNvCxnSpPr>
          <p:nvPr/>
        </p:nvCxnSpPr>
        <p:spPr>
          <a:xfrm>
            <a:off x="8930640" y="3688080"/>
            <a:ext cx="1737360" cy="1475692"/>
          </a:xfrm>
          <a:prstGeom prst="bentConnector3">
            <a:avLst>
              <a:gd name="adj1" fmla="val 14883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A08532-710B-2379-4E39-A5E79BD2784D}"/>
              </a:ext>
            </a:extLst>
          </p:cNvPr>
          <p:cNvSpPr txBox="1"/>
          <p:nvPr/>
        </p:nvSpPr>
        <p:spPr>
          <a:xfrm>
            <a:off x="91440" y="4495265"/>
            <a:ext cx="4570095" cy="1754326"/>
          </a:xfrm>
          <a:prstGeom prst="rect">
            <a:avLst/>
          </a:prstGeom>
          <a:noFill/>
        </p:spPr>
        <p:txBody>
          <a:bodyPr wrap="square">
            <a:spAutoFit/>
          </a:bodyPr>
          <a:lstStyle/>
          <a:p>
            <a:pPr marL="0" indent="0">
              <a:buNone/>
            </a:pPr>
            <a:r>
              <a:rPr lang="en-US"/>
              <a:t>Language Proficiency Codes/LIP</a:t>
            </a:r>
          </a:p>
          <a:p>
            <a:pPr marL="742950" lvl="1" indent="-285750">
              <a:buFont typeface="Arial" panose="020B0604020202020204" pitchFamily="34" charset="0"/>
              <a:buChar char="•"/>
            </a:pPr>
            <a:r>
              <a:rPr lang="en-US"/>
              <a:t>NEP, LEP, FEP Monitor 1, FEP Monitor 2 ≠ ’00’ (LIP)</a:t>
            </a:r>
          </a:p>
          <a:p>
            <a:pPr marL="742950" lvl="1" indent="-285750">
              <a:buFont typeface="Arial" panose="020B0604020202020204" pitchFamily="34" charset="0"/>
              <a:buChar char="•"/>
            </a:pPr>
            <a:r>
              <a:rPr lang="en-US"/>
              <a:t>PHLOTE or FELL = ’00’ (LIP)</a:t>
            </a:r>
          </a:p>
          <a:p>
            <a:pPr marL="742950" lvl="1" indent="-285750">
              <a:buFont typeface="Arial" panose="020B0604020202020204" pitchFamily="34" charset="0"/>
              <a:buChar char="•"/>
            </a:pPr>
            <a:r>
              <a:rPr lang="en-US"/>
              <a:t>FEP Exited Year 1 or Year 2 can have any codes (LIP)</a:t>
            </a:r>
          </a:p>
        </p:txBody>
      </p:sp>
      <p:pic>
        <p:nvPicPr>
          <p:cNvPr id="3" name="Picture 2" descr="Language Instruction Program Codes as they appear in the DEM file">
            <a:extLst>
              <a:ext uri="{FF2B5EF4-FFF2-40B4-BE49-F238E27FC236}">
                <a16:creationId xmlns:a16="http://schemas.microsoft.com/office/drawing/2014/main" id="{EF3B556B-C8B4-65C6-F106-6756941C0D02}"/>
              </a:ext>
            </a:extLst>
          </p:cNvPr>
          <p:cNvPicPr>
            <a:picLocks noChangeAspect="1"/>
          </p:cNvPicPr>
          <p:nvPr/>
        </p:nvPicPr>
        <p:blipFill>
          <a:blip r:embed="rId8"/>
          <a:stretch>
            <a:fillRect/>
          </a:stretch>
        </p:blipFill>
        <p:spPr>
          <a:xfrm>
            <a:off x="5200650" y="4415520"/>
            <a:ext cx="5142230" cy="2201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bject 4"/>
          <p:cNvSpPr txBox="1">
            <a:spLocks noGrp="1"/>
          </p:cNvSpPr>
          <p:nvPr>
            <p:ph type="sldNum" sz="quarter" idx="7"/>
          </p:nvPr>
        </p:nvSpPr>
        <p:spPr>
          <a:xfrm>
            <a:off x="369127" y="6513264"/>
            <a:ext cx="315595" cy="208006"/>
          </a:xfrm>
          <a:prstGeom prst="rect">
            <a:avLst/>
          </a:prstGeom>
        </p:spPr>
        <p:txBody>
          <a:bodyPr vert="horz" wrap="square" lIns="0" tIns="0" rIns="0" bIns="0" rtlCol="0">
            <a:spAutoFit/>
          </a:bodyPr>
          <a:lstStyle>
            <a:defPPr>
              <a:defRPr lang="en-US"/>
            </a:defPPr>
            <a:lvl1pPr marL="0" algn="l" defTabSz="914400" rtl="0" eaLnBrk="1" latinLnBrk="0" hangingPunct="1">
              <a:defRPr sz="1600" b="0" i="0" kern="1200">
                <a:solidFill>
                  <a:srgbClr val="80808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14"/>
              </a:lnSpc>
            </a:pPr>
            <a:fld id="{81D60167-4931-47E6-BA6A-407CBD079E47}" type="slidenum">
              <a:rPr lang="en-US" spc="-5"/>
              <a:pPr marL="25400">
                <a:lnSpc>
                  <a:spcPts val="1614"/>
                </a:lnSpc>
              </a:pPr>
              <a:t>17</a:t>
            </a:fld>
            <a:endParaRPr spc="-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02F-D2E0-2D43-E4FD-A4572F6B02D6}"/>
              </a:ext>
            </a:extLst>
          </p:cNvPr>
          <p:cNvSpPr>
            <a:spLocks noGrp="1"/>
          </p:cNvSpPr>
          <p:nvPr>
            <p:ph type="title"/>
          </p:nvPr>
        </p:nvSpPr>
        <p:spPr>
          <a:xfrm>
            <a:off x="6099057" y="5893622"/>
            <a:ext cx="4416540" cy="898524"/>
          </a:xfrm>
        </p:spPr>
        <p:txBody>
          <a:bodyPr>
            <a:normAutofit/>
          </a:bodyPr>
          <a:lstStyle/>
          <a:p>
            <a:r>
              <a:rPr lang="en-US">
                <a:latin typeface="Museo Slab 500"/>
              </a:rPr>
              <a:t>Language Proficiency</a:t>
            </a:r>
            <a:br>
              <a:rPr lang="en-US"/>
            </a:br>
            <a:r>
              <a:rPr lang="en-US">
                <a:latin typeface="Museo Slab 500"/>
              </a:rPr>
              <a:t>Annual Coding Cycle</a:t>
            </a:r>
            <a:endParaRPr lang="en-US"/>
          </a:p>
        </p:txBody>
      </p:sp>
      <p:sp>
        <p:nvSpPr>
          <p:cNvPr id="8" name="Flowchart: Off-page Connector 7">
            <a:extLst>
              <a:ext uri="{FF2B5EF4-FFF2-40B4-BE49-F238E27FC236}">
                <a16:creationId xmlns:a16="http://schemas.microsoft.com/office/drawing/2014/main" id="{1B5CCE0F-B45B-10DF-9D12-A7C136A7B565}"/>
              </a:ext>
            </a:extLst>
          </p:cNvPr>
          <p:cNvSpPr/>
          <p:nvPr/>
        </p:nvSpPr>
        <p:spPr>
          <a:xfrm>
            <a:off x="228600" y="301528"/>
            <a:ext cx="2816189" cy="5301830"/>
          </a:xfrm>
          <a:prstGeom prst="flowChartOffpageConnector">
            <a:avLst/>
          </a:prstGeom>
          <a:solidFill>
            <a:schemeClr val="bg1"/>
          </a:solidFill>
          <a:ln w="57150">
            <a:solidFill>
              <a:schemeClr val="tx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600">
                <a:solidFill>
                  <a:schemeClr val="tx1"/>
                </a:solidFill>
                <a:latin typeface="Trebuchet MS" panose="020B0603020202020204" pitchFamily="34" charset="0"/>
              </a:rPr>
              <a:t>Reminder: Districts should maintain copies of Screener &amp; WIDA ACCESS scores</a:t>
            </a:r>
          </a:p>
          <a:p>
            <a:pPr algn="ctr"/>
            <a:endParaRPr lang="en-US" sz="1600">
              <a:solidFill>
                <a:schemeClr val="tx1"/>
              </a:solidFill>
              <a:latin typeface="Trebuchet MS" panose="020B0603020202020204" pitchFamily="34" charset="0"/>
            </a:endParaRPr>
          </a:p>
          <a:p>
            <a:pPr algn="ctr"/>
            <a:r>
              <a:rPr lang="en-US" sz="160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Site: CDE ELL Funding Factor Count &amp; Audit Resource Guide</a:t>
            </a:r>
            <a:endParaRPr lang="en-US" sz="1600">
              <a:solidFill>
                <a:schemeClr val="tx1"/>
              </a:solidFill>
              <a:latin typeface="Trebuchet MS" panose="020B0603020202020204" pitchFamily="34" charset="0"/>
            </a:endParaRPr>
          </a:p>
          <a:p>
            <a:pPr algn="ctr"/>
            <a:endParaRPr lang="en-US" sz="1600">
              <a:solidFill>
                <a:srgbClr val="488BC9"/>
              </a:solidFill>
              <a:latin typeface="Trebuchet MS" panose="020B0603020202020204" pitchFamily="34" charset="0"/>
              <a:hlinkClick r:id="" action="ppaction://noaction">
                <a:extLst>
                  <a:ext uri="{A12FA001-AC4F-418D-AE19-62706E023703}">
                    <ahyp:hlinkClr xmlns:ahyp="http://schemas.microsoft.com/office/drawing/2018/hyperlinkcolor" val="tx"/>
                  </a:ext>
                </a:extLst>
              </a:hlinkClick>
            </a:endParaRPr>
          </a:p>
          <a:p>
            <a:pPr algn="ctr"/>
            <a:r>
              <a:rPr lang="en-US" sz="1600">
                <a:solidFill>
                  <a:schemeClr val="tx1"/>
                </a:solidFill>
                <a:latin typeface="Trebuchet MS" panose="020B0603020202020204" pitchFamily="34" charset="0"/>
                <a:hlinkClick r:id="" action="ppaction://noaction">
                  <a:extLst>
                    <a:ext uri="{A12FA001-AC4F-418D-AE19-62706E023703}">
                      <ahyp:hlinkClr xmlns:ahyp="http://schemas.microsoft.com/office/drawing/2018/hyperlinkcolor" val="tx"/>
                    </a:ext>
                  </a:extLst>
                </a:hlinkClick>
              </a:rPr>
              <a:t>Site: CDE Standardized Procedures for English Learner Redesignation</a:t>
            </a:r>
            <a:endParaRPr lang="en-US" sz="1600">
              <a:solidFill>
                <a:schemeClr val="tx1"/>
              </a:solidFill>
              <a:latin typeface="Trebuchet MS" panose="020B0603020202020204" pitchFamily="34" charset="0"/>
              <a:cs typeface="Calibri"/>
            </a:endParaRPr>
          </a:p>
          <a:p>
            <a:pPr algn="ctr"/>
            <a:endParaRPr lang="en-US" sz="1600">
              <a:solidFill>
                <a:schemeClr val="tx1"/>
              </a:solidFill>
              <a:latin typeface="Trebuchet MS" panose="020B0603020202020204" pitchFamily="34" charset="0"/>
              <a:cs typeface="Calibri"/>
            </a:endParaRPr>
          </a:p>
          <a:p>
            <a:pPr algn="ctr"/>
            <a:r>
              <a:rPr lang="en-US" sz="1600">
                <a:solidFill>
                  <a:schemeClr val="tx1"/>
                </a:solidFill>
                <a:latin typeface="Trebuchet MS" panose="020B0603020202020204" pitchFamily="34" charset="0"/>
                <a:cs typeface="Calibri" panose="020F0502020204030204"/>
                <a:hlinkClick r:id="rId4">
                  <a:extLst>
                    <a:ext uri="{A12FA001-AC4F-418D-AE19-62706E023703}">
                      <ahyp:hlinkClr xmlns:ahyp="http://schemas.microsoft.com/office/drawing/2018/hyperlinkcolor" val="tx"/>
                    </a:ext>
                  </a:extLst>
                </a:hlinkClick>
              </a:rPr>
              <a:t>Site: Student Interchange File Layout and Definitions-Student Demographic</a:t>
            </a:r>
            <a:endParaRPr lang="en-US" sz="1600">
              <a:solidFill>
                <a:schemeClr val="tx1"/>
              </a:solidFill>
              <a:latin typeface="Trebuchet MS" panose="020B0603020202020204" pitchFamily="34" charset="0"/>
              <a:cs typeface="Calibri"/>
            </a:endParaRPr>
          </a:p>
        </p:txBody>
      </p:sp>
      <p:sp>
        <p:nvSpPr>
          <p:cNvPr id="10" name="Freeform: Shape 9">
            <a:extLst>
              <a:ext uri="{FF2B5EF4-FFF2-40B4-BE49-F238E27FC236}">
                <a16:creationId xmlns:a16="http://schemas.microsoft.com/office/drawing/2014/main" id="{9954B70B-23B5-2F1E-8C6F-A6C6C50BC6A2}"/>
              </a:ext>
            </a:extLst>
          </p:cNvPr>
          <p:cNvSpPr/>
          <p:nvPr/>
        </p:nvSpPr>
        <p:spPr>
          <a:xfrm>
            <a:off x="3580571" y="520643"/>
            <a:ext cx="4898069" cy="5089864"/>
          </a:xfrm>
          <a:custGeom>
            <a:avLst/>
            <a:gdLst>
              <a:gd name="connsiteX0" fmla="*/ 0 w 4898069"/>
              <a:gd name="connsiteY0" fmla="*/ 2544932 h 5089864"/>
              <a:gd name="connsiteX1" fmla="*/ 2449035 w 4898069"/>
              <a:gd name="connsiteY1" fmla="*/ 0 h 5089864"/>
              <a:gd name="connsiteX2" fmla="*/ 2449035 w 4898069"/>
              <a:gd name="connsiteY2" fmla="*/ 2544932 h 5089864"/>
              <a:gd name="connsiteX3" fmla="*/ 0 w 4898069"/>
              <a:gd name="connsiteY3" fmla="*/ 2544932 h 5089864"/>
            </a:gdLst>
            <a:ahLst/>
            <a:cxnLst>
              <a:cxn ang="0">
                <a:pos x="connsiteX0" y="connsiteY0"/>
              </a:cxn>
              <a:cxn ang="0">
                <a:pos x="connsiteX1" y="connsiteY1"/>
              </a:cxn>
              <a:cxn ang="0">
                <a:pos x="connsiteX2" y="connsiteY2"/>
              </a:cxn>
              <a:cxn ang="0">
                <a:pos x="connsiteX3" y="connsiteY3"/>
              </a:cxn>
            </a:cxnLst>
            <a:rect l="l" t="t" r="r" b="b"/>
            <a:pathLst>
              <a:path w="4898069" h="5089864">
                <a:moveTo>
                  <a:pt x="0" y="2544932"/>
                </a:moveTo>
                <a:cubicBezTo>
                  <a:pt x="0" y="1139405"/>
                  <a:pt x="1096470" y="0"/>
                  <a:pt x="2449035" y="0"/>
                </a:cubicBezTo>
                <a:lnTo>
                  <a:pt x="2449035" y="2544932"/>
                </a:lnTo>
                <a:lnTo>
                  <a:pt x="0" y="254493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13250" tIns="1077795" rIns="2622919" bIns="2664136" numCol="1" spcCol="1270" anchor="t"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 October</a:t>
            </a:r>
          </a:p>
          <a:p>
            <a:pPr marL="114300" lvl="1" indent="-114300" algn="l" defTabSz="622300">
              <a:lnSpc>
                <a:spcPct val="90000"/>
              </a:lnSpc>
              <a:spcBef>
                <a:spcPct val="0"/>
              </a:spcBef>
              <a:spcAft>
                <a:spcPct val="15000"/>
              </a:spcAft>
              <a:buChar char="•"/>
            </a:pPr>
            <a:r>
              <a:rPr lang="en-US" sz="1400" kern="1200">
                <a:latin typeface="Trebuchet MS" panose="020B0603020202020204" pitchFamily="34" charset="0"/>
              </a:rPr>
              <a:t>Student moves along progression based on WIDA ACCESS scores and BOE</a:t>
            </a:r>
            <a:endParaRPr lang="en-US" sz="1400" b="1" kern="1200">
              <a:latin typeface="Trebuchet MS" panose="020B0603020202020204" pitchFamily="34" charset="0"/>
            </a:endParaRPr>
          </a:p>
        </p:txBody>
      </p:sp>
      <p:sp>
        <p:nvSpPr>
          <p:cNvPr id="6" name="Freeform: Shape 5">
            <a:extLst>
              <a:ext uri="{FF2B5EF4-FFF2-40B4-BE49-F238E27FC236}">
                <a16:creationId xmlns:a16="http://schemas.microsoft.com/office/drawing/2014/main" id="{7B7CFC31-698B-D5ED-A736-624623E4A51D}"/>
              </a:ext>
            </a:extLst>
          </p:cNvPr>
          <p:cNvSpPr/>
          <p:nvPr/>
        </p:nvSpPr>
        <p:spPr>
          <a:xfrm>
            <a:off x="3608530" y="483063"/>
            <a:ext cx="5190667" cy="5190667"/>
          </a:xfrm>
          <a:custGeom>
            <a:avLst/>
            <a:gdLst>
              <a:gd name="connsiteX0" fmla="*/ 2595333 w 5190667"/>
              <a:gd name="connsiteY0" fmla="*/ 0 h 5190667"/>
              <a:gd name="connsiteX1" fmla="*/ 5190667 w 5190667"/>
              <a:gd name="connsiteY1" fmla="*/ 2595334 h 5190667"/>
              <a:gd name="connsiteX2" fmla="*/ 2595334 w 5190667"/>
              <a:gd name="connsiteY2" fmla="*/ 2595334 h 5190667"/>
              <a:gd name="connsiteX3" fmla="*/ 2595333 w 5190667"/>
              <a:gd name="connsiteY3" fmla="*/ 0 h 5190667"/>
            </a:gdLst>
            <a:ahLst/>
            <a:cxnLst>
              <a:cxn ang="0">
                <a:pos x="connsiteX0" y="connsiteY0"/>
              </a:cxn>
              <a:cxn ang="0">
                <a:pos x="connsiteX1" y="connsiteY1"/>
              </a:cxn>
              <a:cxn ang="0">
                <a:pos x="connsiteX2" y="connsiteY2"/>
              </a:cxn>
              <a:cxn ang="0">
                <a:pos x="connsiteX3" y="connsiteY3"/>
              </a:cxn>
            </a:cxnLst>
            <a:rect l="l" t="t" r="r" b="b"/>
            <a:pathLst>
              <a:path w="5190667" h="5190667">
                <a:moveTo>
                  <a:pt x="2595333" y="0"/>
                </a:moveTo>
                <a:cubicBezTo>
                  <a:pt x="4028696" y="0"/>
                  <a:pt x="5190667" y="1161971"/>
                  <a:pt x="5190667" y="2595334"/>
                </a:cubicBezTo>
                <a:lnTo>
                  <a:pt x="2595334" y="2595334"/>
                </a:lnTo>
                <a:cubicBezTo>
                  <a:pt x="2595334" y="1730223"/>
                  <a:pt x="2595333" y="865111"/>
                  <a:pt x="2595333" y="0"/>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8239" tIns="1098687" rIns="542545" bIns="2716446" numCol="1" spcCol="1270" anchor="t"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WIDA ACCESS administered</a:t>
            </a:r>
          </a:p>
          <a:p>
            <a:pPr marL="114300" lvl="1" indent="-114300" algn="l" defTabSz="533400">
              <a:lnSpc>
                <a:spcPct val="90000"/>
              </a:lnSpc>
              <a:spcBef>
                <a:spcPct val="0"/>
              </a:spcBef>
              <a:spcAft>
                <a:spcPct val="15000"/>
              </a:spcAft>
              <a:buChar char="•"/>
            </a:pPr>
            <a:r>
              <a:rPr lang="en-US" sz="1200" b="0" kern="1200">
                <a:latin typeface="Trebuchet MS" panose="020B0603020202020204" pitchFamily="34" charset="0"/>
              </a:rPr>
              <a:t>NEP/LEP students only</a:t>
            </a:r>
          </a:p>
          <a:p>
            <a:pPr marL="114300" lvl="1" indent="-114300" algn="l" defTabSz="533400">
              <a:lnSpc>
                <a:spcPct val="90000"/>
              </a:lnSpc>
              <a:spcBef>
                <a:spcPct val="0"/>
              </a:spcBef>
              <a:spcAft>
                <a:spcPct val="15000"/>
              </a:spcAft>
              <a:buChar char="•"/>
            </a:pPr>
            <a:r>
              <a:rPr lang="en-US" sz="1200" b="0" kern="1200">
                <a:latin typeface="Trebuchet MS" panose="020B0603020202020204" pitchFamily="34" charset="0"/>
              </a:rPr>
              <a:t>Parent opt-out students take WIDA ACCESS</a:t>
            </a:r>
          </a:p>
        </p:txBody>
      </p:sp>
      <p:sp>
        <p:nvSpPr>
          <p:cNvPr id="7" name="Freeform: Shape 6">
            <a:extLst>
              <a:ext uri="{FF2B5EF4-FFF2-40B4-BE49-F238E27FC236}">
                <a16:creationId xmlns:a16="http://schemas.microsoft.com/office/drawing/2014/main" id="{D1E0D500-608A-BEFB-2242-DE6AF3E6FED1}"/>
              </a:ext>
            </a:extLst>
          </p:cNvPr>
          <p:cNvSpPr/>
          <p:nvPr/>
        </p:nvSpPr>
        <p:spPr>
          <a:xfrm>
            <a:off x="3608530" y="657321"/>
            <a:ext cx="5190667" cy="5190667"/>
          </a:xfrm>
          <a:custGeom>
            <a:avLst/>
            <a:gdLst>
              <a:gd name="connsiteX0" fmla="*/ 5190667 w 5190667"/>
              <a:gd name="connsiteY0" fmla="*/ 2595334 h 5190667"/>
              <a:gd name="connsiteX1" fmla="*/ 2595333 w 5190667"/>
              <a:gd name="connsiteY1" fmla="*/ 5190668 h 5190667"/>
              <a:gd name="connsiteX2" fmla="*/ 2595334 w 5190667"/>
              <a:gd name="connsiteY2" fmla="*/ 2595334 h 5190667"/>
              <a:gd name="connsiteX3" fmla="*/ 5190667 w 5190667"/>
              <a:gd name="connsiteY3" fmla="*/ 2595334 h 5190667"/>
            </a:gdLst>
            <a:ahLst/>
            <a:cxnLst>
              <a:cxn ang="0">
                <a:pos x="connsiteX0" y="connsiteY0"/>
              </a:cxn>
              <a:cxn ang="0">
                <a:pos x="connsiteX1" y="connsiteY1"/>
              </a:cxn>
              <a:cxn ang="0">
                <a:pos x="connsiteX2" y="connsiteY2"/>
              </a:cxn>
              <a:cxn ang="0">
                <a:pos x="connsiteX3" y="connsiteY3"/>
              </a:cxn>
            </a:cxnLst>
            <a:rect l="l" t="t" r="r" b="b"/>
            <a:pathLst>
              <a:path w="5190667" h="5190667">
                <a:moveTo>
                  <a:pt x="5190667" y="2595334"/>
                </a:moveTo>
                <a:cubicBezTo>
                  <a:pt x="5190667" y="4028697"/>
                  <a:pt x="4028696" y="5190668"/>
                  <a:pt x="2595333" y="5190668"/>
                </a:cubicBezTo>
                <a:cubicBezTo>
                  <a:pt x="2595333" y="4325557"/>
                  <a:pt x="2595334" y="3460445"/>
                  <a:pt x="2595334" y="2595334"/>
                </a:cubicBezTo>
                <a:lnTo>
                  <a:pt x="5190667" y="2595334"/>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8239" tIns="2716445" rIns="542545" bIns="1098688" numCol="1" spcCol="1270" anchor="t"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End of Year</a:t>
            </a:r>
          </a:p>
          <a:p>
            <a:pPr marL="114300" lvl="1" indent="-114300" algn="l" defTabSz="622300">
              <a:lnSpc>
                <a:spcPct val="90000"/>
              </a:lnSpc>
              <a:spcBef>
                <a:spcPct val="0"/>
              </a:spcBef>
              <a:spcAft>
                <a:spcPct val="15000"/>
              </a:spcAft>
              <a:buChar char="•"/>
            </a:pPr>
            <a:r>
              <a:rPr lang="en-US" sz="1400" kern="1200">
                <a:latin typeface="Trebuchet MS" panose="020B0603020202020204" pitchFamily="34" charset="0"/>
              </a:rPr>
              <a:t>Coding remains same as October</a:t>
            </a:r>
          </a:p>
        </p:txBody>
      </p:sp>
      <p:sp>
        <p:nvSpPr>
          <p:cNvPr id="9" name="Freeform: Shape 8">
            <a:extLst>
              <a:ext uri="{FF2B5EF4-FFF2-40B4-BE49-F238E27FC236}">
                <a16:creationId xmlns:a16="http://schemas.microsoft.com/office/drawing/2014/main" id="{4B0AA6E2-749D-55B0-1055-3E91145ED110}"/>
              </a:ext>
            </a:extLst>
          </p:cNvPr>
          <p:cNvSpPr/>
          <p:nvPr/>
        </p:nvSpPr>
        <p:spPr>
          <a:xfrm>
            <a:off x="3508836" y="721192"/>
            <a:ext cx="5041539" cy="5062925"/>
          </a:xfrm>
          <a:custGeom>
            <a:avLst/>
            <a:gdLst>
              <a:gd name="connsiteX0" fmla="*/ 2520770 w 5041539"/>
              <a:gd name="connsiteY0" fmla="*/ 5062925 h 5062925"/>
              <a:gd name="connsiteX1" fmla="*/ 0 w 5041539"/>
              <a:gd name="connsiteY1" fmla="*/ 2531462 h 5062925"/>
              <a:gd name="connsiteX2" fmla="*/ 2520770 w 5041539"/>
              <a:gd name="connsiteY2" fmla="*/ 2531463 h 5062925"/>
              <a:gd name="connsiteX3" fmla="*/ 2520770 w 5041539"/>
              <a:gd name="connsiteY3" fmla="*/ 5062925 h 5062925"/>
            </a:gdLst>
            <a:ahLst/>
            <a:cxnLst>
              <a:cxn ang="0">
                <a:pos x="connsiteX0" y="connsiteY0"/>
              </a:cxn>
              <a:cxn ang="0">
                <a:pos x="connsiteX1" y="connsiteY1"/>
              </a:cxn>
              <a:cxn ang="0">
                <a:pos x="connsiteX2" y="connsiteY2"/>
              </a:cxn>
              <a:cxn ang="0">
                <a:pos x="connsiteX3" y="connsiteY3"/>
              </a:cxn>
            </a:cxnLst>
            <a:rect l="l" t="t" r="r" b="b"/>
            <a:pathLst>
              <a:path w="5041539" h="5062925">
                <a:moveTo>
                  <a:pt x="2520770" y="5062925"/>
                </a:moveTo>
                <a:cubicBezTo>
                  <a:pt x="1128587" y="5062925"/>
                  <a:pt x="0" y="3929550"/>
                  <a:pt x="0" y="2531462"/>
                </a:cubicBezTo>
                <a:lnTo>
                  <a:pt x="2520770" y="2531463"/>
                </a:lnTo>
                <a:lnTo>
                  <a:pt x="2520770" y="5062925"/>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27614" tIns="2650157" rIns="2699077" bIns="1072211" numCol="1" spcCol="1270" anchor="t"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Summer</a:t>
            </a:r>
          </a:p>
          <a:p>
            <a:pPr marL="114300" lvl="1" indent="-114300" algn="l" defTabSz="533400">
              <a:lnSpc>
                <a:spcPct val="90000"/>
              </a:lnSpc>
              <a:spcBef>
                <a:spcPct val="0"/>
              </a:spcBef>
              <a:spcAft>
                <a:spcPct val="15000"/>
              </a:spcAft>
              <a:buChar char="•"/>
            </a:pPr>
            <a:r>
              <a:rPr lang="en-US" sz="1200" kern="1200">
                <a:latin typeface="Trebuchet MS" panose="020B0603020202020204" pitchFamily="34" charset="0"/>
              </a:rPr>
              <a:t>Review WIDA ACCESS Scores and BOE</a:t>
            </a:r>
          </a:p>
          <a:p>
            <a:pPr marL="114300" lvl="1" indent="-114300" algn="l" defTabSz="533400">
              <a:lnSpc>
                <a:spcPct val="90000"/>
              </a:lnSpc>
              <a:spcBef>
                <a:spcPct val="0"/>
              </a:spcBef>
              <a:spcAft>
                <a:spcPct val="15000"/>
              </a:spcAft>
              <a:buChar char="•"/>
            </a:pPr>
            <a:r>
              <a:rPr lang="en-US" sz="1200" kern="1200">
                <a:latin typeface="Trebuchet MS" panose="020B0603020202020204" pitchFamily="34" charset="0"/>
              </a:rPr>
              <a:t>Plan for next year, follow Colorado’s Standardized Procedures when making EL redesignation decisions</a:t>
            </a:r>
          </a:p>
        </p:txBody>
      </p:sp>
      <p:sp>
        <p:nvSpPr>
          <p:cNvPr id="19" name="Rectangle: Rounded Corners 18">
            <a:extLst>
              <a:ext uri="{FF2B5EF4-FFF2-40B4-BE49-F238E27FC236}">
                <a16:creationId xmlns:a16="http://schemas.microsoft.com/office/drawing/2014/main" id="{50E0DFC9-CEA8-1918-69B8-39A250B87818}"/>
              </a:ext>
            </a:extLst>
          </p:cNvPr>
          <p:cNvSpPr/>
          <p:nvPr/>
        </p:nvSpPr>
        <p:spPr>
          <a:xfrm>
            <a:off x="9042192" y="3357997"/>
            <a:ext cx="3026569" cy="1641834"/>
          </a:xfrm>
          <a:prstGeom prst="roundRect">
            <a:avLst/>
          </a:prstGeom>
          <a:ln w="381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a:latin typeface="Trebuchet MS" panose="020B0603020202020204" pitchFamily="34" charset="0"/>
              </a:rPr>
              <a:t>Student End of Year </a:t>
            </a:r>
          </a:p>
          <a:p>
            <a:pPr marL="285750" indent="-285750">
              <a:buFont typeface="Arial" panose="020B0604020202020204" pitchFamily="34" charset="0"/>
              <a:buChar char="•"/>
            </a:pPr>
            <a:r>
              <a:rPr lang="en-US">
                <a:latin typeface="Trebuchet MS" panose="020B0603020202020204" pitchFamily="34" charset="0"/>
              </a:rPr>
              <a:t>Is the summation of the current school year</a:t>
            </a:r>
          </a:p>
          <a:p>
            <a:pPr marL="285750" indent="-285750">
              <a:buFont typeface="Arial" panose="020B0604020202020204" pitchFamily="34" charset="0"/>
              <a:buChar char="•"/>
            </a:pPr>
            <a:r>
              <a:rPr lang="en-US" b="1" u="sng">
                <a:latin typeface="Trebuchet MS" panose="020B0603020202020204" pitchFamily="34" charset="0"/>
              </a:rPr>
              <a:t>Is not</a:t>
            </a:r>
            <a:r>
              <a:rPr lang="en-US">
                <a:latin typeface="Trebuchet MS" panose="020B0603020202020204" pitchFamily="34" charset="0"/>
              </a:rPr>
              <a:t> the status of the student for next year </a:t>
            </a:r>
          </a:p>
        </p:txBody>
      </p:sp>
      <p:sp>
        <p:nvSpPr>
          <p:cNvPr id="11" name="Arrow: Circular 10">
            <a:extLst>
              <a:ext uri="{FF2B5EF4-FFF2-40B4-BE49-F238E27FC236}">
                <a16:creationId xmlns:a16="http://schemas.microsoft.com/office/drawing/2014/main" id="{A4BC6C00-02D4-13D1-BD7C-704A7C8A5B7F}"/>
              </a:ext>
              <a:ext uri="{C183D7F6-B498-43B3-948B-1728B52AA6E4}">
                <adec:decorative xmlns:adec="http://schemas.microsoft.com/office/drawing/2017/decorative" val="1"/>
              </a:ext>
            </a:extLst>
          </p:cNvPr>
          <p:cNvSpPr/>
          <p:nvPr/>
        </p:nvSpPr>
        <p:spPr>
          <a:xfrm>
            <a:off x="3287203" y="161736"/>
            <a:ext cx="5833321" cy="5833321"/>
          </a:xfrm>
          <a:prstGeom prst="circularArrow">
            <a:avLst>
              <a:gd name="adj1" fmla="val 5085"/>
              <a:gd name="adj2" fmla="val 327528"/>
              <a:gd name="adj3" fmla="val 21272472"/>
              <a:gd name="adj4" fmla="val 162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Arrow: Circular 11">
            <a:extLst>
              <a:ext uri="{FF2B5EF4-FFF2-40B4-BE49-F238E27FC236}">
                <a16:creationId xmlns:a16="http://schemas.microsoft.com/office/drawing/2014/main" id="{7C7CA51B-6ED6-A231-E5CC-507B01599681}"/>
              </a:ext>
              <a:ext uri="{C183D7F6-B498-43B3-948B-1728B52AA6E4}">
                <adec:decorative xmlns:adec="http://schemas.microsoft.com/office/drawing/2017/decorative" val="1"/>
              </a:ext>
            </a:extLst>
          </p:cNvPr>
          <p:cNvSpPr/>
          <p:nvPr/>
        </p:nvSpPr>
        <p:spPr>
          <a:xfrm>
            <a:off x="3287203" y="335994"/>
            <a:ext cx="5833321" cy="5833321"/>
          </a:xfrm>
          <a:prstGeom prst="circularArrow">
            <a:avLst>
              <a:gd name="adj1" fmla="val 5085"/>
              <a:gd name="adj2" fmla="val 327528"/>
              <a:gd name="adj3" fmla="val 5072472"/>
              <a:gd name="adj4" fmla="val 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Arrow: Circular 12">
            <a:extLst>
              <a:ext uri="{FF2B5EF4-FFF2-40B4-BE49-F238E27FC236}">
                <a16:creationId xmlns:a16="http://schemas.microsoft.com/office/drawing/2014/main" id="{F18A5FD0-0188-3E80-7F0B-E7C0C8882B89}"/>
              </a:ext>
              <a:ext uri="{C183D7F6-B498-43B3-948B-1728B52AA6E4}">
                <adec:decorative xmlns:adec="http://schemas.microsoft.com/office/drawing/2017/decorative" val="1"/>
              </a:ext>
            </a:extLst>
          </p:cNvPr>
          <p:cNvSpPr/>
          <p:nvPr/>
        </p:nvSpPr>
        <p:spPr>
          <a:xfrm>
            <a:off x="3113447" y="336426"/>
            <a:ext cx="5833321" cy="5833321"/>
          </a:xfrm>
          <a:prstGeom prst="circularArrow">
            <a:avLst>
              <a:gd name="adj1" fmla="val 5085"/>
              <a:gd name="adj2" fmla="val 327528"/>
              <a:gd name="adj3" fmla="val 10472472"/>
              <a:gd name="adj4" fmla="val 54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Arrow: Circular 13">
            <a:extLst>
              <a:ext uri="{FF2B5EF4-FFF2-40B4-BE49-F238E27FC236}">
                <a16:creationId xmlns:a16="http://schemas.microsoft.com/office/drawing/2014/main" id="{4A6E6A51-DE87-96E8-1A63-A21D0DBBC010}"/>
              </a:ext>
              <a:ext uri="{C183D7F6-B498-43B3-948B-1728B52AA6E4}">
                <adec:decorative xmlns:adec="http://schemas.microsoft.com/office/drawing/2017/decorative" val="1"/>
              </a:ext>
            </a:extLst>
          </p:cNvPr>
          <p:cNvSpPr/>
          <p:nvPr/>
        </p:nvSpPr>
        <p:spPr>
          <a:xfrm>
            <a:off x="3109177" y="153749"/>
            <a:ext cx="5833321" cy="5833321"/>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Slide Number Placeholder 3">
            <a:extLst>
              <a:ext uri="{FF2B5EF4-FFF2-40B4-BE49-F238E27FC236}">
                <a16:creationId xmlns:a16="http://schemas.microsoft.com/office/drawing/2014/main" id="{DC8F70A4-056B-9406-5306-343E829051E4}"/>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36170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8553-5F9D-4460-A339-53FB1EAA352A}"/>
              </a:ext>
            </a:extLst>
          </p:cNvPr>
          <p:cNvSpPr>
            <a:spLocks noGrp="1"/>
          </p:cNvSpPr>
          <p:nvPr>
            <p:ph type="title"/>
          </p:nvPr>
        </p:nvSpPr>
        <p:spPr/>
        <p:txBody>
          <a:bodyPr/>
          <a:lstStyle/>
          <a:p>
            <a:r>
              <a:rPr lang="en-US"/>
              <a:t>Common SP Errors for EL Exception Requests – Language Proficiency</a:t>
            </a:r>
          </a:p>
        </p:txBody>
      </p:sp>
      <p:graphicFrame>
        <p:nvGraphicFramePr>
          <p:cNvPr id="6" name="Content Placeholder 5" descr="SP183 - Student does not follow logical sequence for EL. Student is coded FEP Monitor Year 2 (Language Proficiency = 7). Last October the student was coded as NEP (1) or LEP (2). Students who are redesignated to FEP must have a full year as Monitor Year 1 (6) prior to being Monitor Year 2.&#10;    Follow EL Logical Sequence: NEP&gt;LEP&gt;FEP M1&gt;FEP M2&gt;FEP Exit1&gt; FEP Exit 2&gt;FELL. Code student as FEP M1 this year.&#10;SP180 - Student does not follow logical sequence for EL. Student is coded as FEP (Language Proficiency =  6, 7, 8, or 9). Prior year Student October the student was coded as Not Applicable (0). Students should be reported in an EL program prior to being redesignated as FEP.&#10;  Student was coded as ‘Not EL’ last year.  If student is identified as EL this year, code as NEP/LEP. Or if student is not identified as an EL this year, code as NA or PHLOTE. &#10;SP166 - Student does not follow logical sequence for ELL. Student is currently coded as Language Proficiency = 0 (N/A). Prior year Student October your district reported this student as an EL student with a Language Proficiency code that was NOT zero (Previous October Language Proficiency = 1, 2, 3, 4, 5, 6, 7, 8, or 9).&#10;  Student was identified as EL last year, review district identification for current EL determination.&#10;SP164 - Student does not follow logical sequence for EL. Student is currently coded as PHLOTE (Language Proficiency = 4). Last October student was coded as in or previously in an EL program (Language Proficiency = 1, 2, 5, 6, 7, 8, or 9). Students who have been in an EL program should not be coded PHLOTE.&#10;     Student was identified as PHLOTE last year, review district identification for current EL determination.">
            <a:extLst>
              <a:ext uri="{FF2B5EF4-FFF2-40B4-BE49-F238E27FC236}">
                <a16:creationId xmlns:a16="http://schemas.microsoft.com/office/drawing/2014/main" id="{CE36F8F3-6804-4088-8970-0D57897534CC}"/>
              </a:ext>
            </a:extLst>
          </p:cNvPr>
          <p:cNvGraphicFramePr>
            <a:graphicFrameLocks noGrp="1"/>
          </p:cNvGraphicFramePr>
          <p:nvPr>
            <p:ph idx="1"/>
            <p:extLst>
              <p:ext uri="{D42A27DB-BD31-4B8C-83A1-F6EECF244321}">
                <p14:modId xmlns:p14="http://schemas.microsoft.com/office/powerpoint/2010/main" val="279711088"/>
              </p:ext>
            </p:extLst>
          </p:nvPr>
        </p:nvGraphicFramePr>
        <p:xfrm>
          <a:off x="883087" y="1233799"/>
          <a:ext cx="9658392" cy="5419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8CA38E4-BC1C-4D71-9031-30D5DF3CA561}"/>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421370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2889" y="282365"/>
            <a:ext cx="7886700" cy="716543"/>
          </a:xfrm>
        </p:spPr>
        <p:txBody>
          <a:bodyPr>
            <a:normAutofit/>
          </a:bodyPr>
          <a:lstStyle/>
          <a:p>
            <a:r>
              <a:rPr lang="en-US">
                <a:latin typeface="Museo Slab 500"/>
              </a:rPr>
              <a:t>Federal</a:t>
            </a:r>
            <a:r>
              <a:rPr lang="en-US">
                <a:latin typeface="+mj-lt"/>
              </a:rPr>
              <a:t> </a:t>
            </a:r>
            <a:r>
              <a:rPr lang="en-US">
                <a:latin typeface="Museo Slab 500"/>
              </a:rPr>
              <a:t>Requirements for EL Identification</a:t>
            </a:r>
          </a:p>
        </p:txBody>
      </p:sp>
      <p:sp>
        <p:nvSpPr>
          <p:cNvPr id="5" name="Slide Number Placeholder 4"/>
          <p:cNvSpPr>
            <a:spLocks noGrp="1"/>
          </p:cNvSpPr>
          <p:nvPr>
            <p:ph type="sldNum" sz="quarter" idx="12"/>
          </p:nvPr>
        </p:nvSpPr>
        <p:spPr>
          <a:xfrm>
            <a:off x="402889" y="6309519"/>
            <a:ext cx="378649" cy="365125"/>
          </a:xfrm>
        </p:spPr>
        <p:txBody>
          <a:bodyPr>
            <a:normAutofit/>
          </a:bodyPr>
          <a:lstStyle/>
          <a:p>
            <a:pPr>
              <a:spcAft>
                <a:spcPts val="600"/>
              </a:spcAft>
            </a:pPr>
            <a:fld id="{C479D5F6-EDCB-402A-AC08-4943A1820E8F}" type="slidenum">
              <a:rPr lang="en-US"/>
              <a:pPr>
                <a:spcAft>
                  <a:spcPts val="600"/>
                </a:spcAft>
              </a:pPr>
              <a:t>2</a:t>
            </a:fld>
            <a:endParaRPr lang="en-US"/>
          </a:p>
        </p:txBody>
      </p:sp>
      <p:graphicFrame>
        <p:nvGraphicFramePr>
          <p:cNvPr id="7" name="Content Placeholder 1">
            <a:extLst>
              <a:ext uri="{FF2B5EF4-FFF2-40B4-BE49-F238E27FC236}">
                <a16:creationId xmlns:a16="http://schemas.microsoft.com/office/drawing/2014/main" id="{86FA39E0-338E-46F9-BEDA-8B431948E24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99675349"/>
              </p:ext>
            </p:extLst>
          </p:nvPr>
        </p:nvGraphicFramePr>
        <p:xfrm>
          <a:off x="312615" y="1248114"/>
          <a:ext cx="11476496" cy="5327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9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96EAB-8A5E-614B-F410-EFD1631620B4}"/>
              </a:ext>
            </a:extLst>
          </p:cNvPr>
          <p:cNvSpPr>
            <a:spLocks noGrp="1"/>
          </p:cNvSpPr>
          <p:nvPr>
            <p:ph type="title"/>
          </p:nvPr>
        </p:nvSpPr>
        <p:spPr/>
        <p:txBody>
          <a:bodyPr/>
          <a:lstStyle/>
          <a:p>
            <a:r>
              <a:rPr lang="en-US" dirty="0"/>
              <a:t>CEDAR/COGNOS: English Learner Historical Reporting SASID Lookup </a:t>
            </a:r>
          </a:p>
        </p:txBody>
      </p:sp>
      <p:pic>
        <p:nvPicPr>
          <p:cNvPr id="6" name="Content Placeholder 5" descr="English Learner Historical Report sample COGNOS/CEDAR report">
            <a:extLst>
              <a:ext uri="{FF2B5EF4-FFF2-40B4-BE49-F238E27FC236}">
                <a16:creationId xmlns:a16="http://schemas.microsoft.com/office/drawing/2014/main" id="{93C3BCE5-EEBF-9B45-1438-FC1F7AD1216C}"/>
              </a:ext>
            </a:extLst>
          </p:cNvPr>
          <p:cNvPicPr>
            <a:picLocks noGrp="1" noChangeAspect="1"/>
          </p:cNvPicPr>
          <p:nvPr>
            <p:ph idx="1"/>
          </p:nvPr>
        </p:nvPicPr>
        <p:blipFill>
          <a:blip r:embed="rId3"/>
          <a:stretch>
            <a:fillRect/>
          </a:stretch>
        </p:blipFill>
        <p:spPr>
          <a:xfrm>
            <a:off x="332873" y="345804"/>
            <a:ext cx="8658728" cy="2707849"/>
          </a:xfrm>
        </p:spPr>
      </p:pic>
      <p:sp>
        <p:nvSpPr>
          <p:cNvPr id="7" name="Content Placeholder 5">
            <a:extLst>
              <a:ext uri="{FF2B5EF4-FFF2-40B4-BE49-F238E27FC236}">
                <a16:creationId xmlns:a16="http://schemas.microsoft.com/office/drawing/2014/main" id="{609204E4-CD6C-F9F9-10DB-F020D46E00B0}"/>
              </a:ext>
            </a:extLst>
          </p:cNvPr>
          <p:cNvSpPr txBox="1">
            <a:spLocks/>
          </p:cNvSpPr>
          <p:nvPr/>
        </p:nvSpPr>
        <p:spPr>
          <a:xfrm>
            <a:off x="332873" y="3229235"/>
            <a:ext cx="8658728" cy="26519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Operational report to help districts check the English Learner history for a student by SASID</a:t>
            </a:r>
          </a:p>
          <a:p>
            <a:pPr marL="342900" indent="-342900">
              <a:buFont typeface="Arial" panose="020B0604020202020204" pitchFamily="34" charset="0"/>
              <a:buChar char="•"/>
            </a:pPr>
            <a:r>
              <a:rPr lang="en-US"/>
              <a:t>Reflects data from </a:t>
            </a:r>
            <a:r>
              <a:rPr lang="en-US">
                <a:highlight>
                  <a:srgbClr val="D2E9F5"/>
                </a:highlight>
              </a:rPr>
              <a:t>prior OCT collections</a:t>
            </a:r>
            <a:r>
              <a:rPr lang="en-US"/>
              <a:t> and </a:t>
            </a:r>
            <a:r>
              <a:rPr lang="en-US">
                <a:highlight>
                  <a:srgbClr val="CEF4DA"/>
                </a:highlight>
              </a:rPr>
              <a:t>current DEM file</a:t>
            </a:r>
          </a:p>
          <a:p>
            <a:pPr marL="342900" indent="-342900">
              <a:buFont typeface="Arial" panose="020B0604020202020204" pitchFamily="34" charset="0"/>
              <a:buChar char="•"/>
            </a:pPr>
            <a:r>
              <a:rPr lang="en-US"/>
              <a:t>Available to data pipeline users with </a:t>
            </a:r>
            <a:r>
              <a:rPr lang="en-US" i="1" err="1"/>
              <a:t>STD~LEAViewer</a:t>
            </a:r>
            <a:r>
              <a:rPr lang="en-US" i="1"/>
              <a:t> </a:t>
            </a:r>
            <a:r>
              <a:rPr lang="en-US"/>
              <a:t>or </a:t>
            </a:r>
            <a:r>
              <a:rPr lang="en-US" i="1" err="1"/>
              <a:t>STD~LEAUser</a:t>
            </a:r>
            <a:r>
              <a:rPr lang="en-US" i="1"/>
              <a:t> </a:t>
            </a:r>
            <a:r>
              <a:rPr lang="en-US"/>
              <a:t>access</a:t>
            </a:r>
          </a:p>
          <a:p>
            <a:pPr marL="342900" indent="-342900">
              <a:buFont typeface="Arial" panose="020B0604020202020204" pitchFamily="34" charset="0"/>
              <a:buChar char="•"/>
            </a:pPr>
            <a:endParaRPr lang="en-US"/>
          </a:p>
        </p:txBody>
      </p:sp>
      <p:sp>
        <p:nvSpPr>
          <p:cNvPr id="2" name="Slide Number Placeholder 1">
            <a:extLst>
              <a:ext uri="{FF2B5EF4-FFF2-40B4-BE49-F238E27FC236}">
                <a16:creationId xmlns:a16="http://schemas.microsoft.com/office/drawing/2014/main" id="{D3007B80-694D-F950-3C18-FB1BFB1E6A64}"/>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8" name="Flowchart: Off-page Connector 7">
            <a:extLst>
              <a:ext uri="{FF2B5EF4-FFF2-40B4-BE49-F238E27FC236}">
                <a16:creationId xmlns:a16="http://schemas.microsoft.com/office/drawing/2014/main" id="{04F702C8-6F0F-9E15-9AB6-700C901A8529}"/>
              </a:ext>
            </a:extLst>
          </p:cNvPr>
          <p:cNvSpPr/>
          <p:nvPr/>
        </p:nvSpPr>
        <p:spPr>
          <a:xfrm>
            <a:off x="9210675" y="345803"/>
            <a:ext cx="2816189" cy="5283471"/>
          </a:xfrm>
          <a:prstGeom prst="flowChartOffpageConnector">
            <a:avLst/>
          </a:prstGeom>
          <a:solidFill>
            <a:schemeClr val="bg1"/>
          </a:solidFill>
          <a:ln w="57150">
            <a:solidFill>
              <a:schemeClr val="tx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500">
                <a:latin typeface="Trebuchet MS" panose="020B0603020202020204" pitchFamily="34" charset="0"/>
              </a:rPr>
              <a:t>Reminder: This report is a tool to review EL coding, it does not determine a student’s current Language Proficiency. Follow the State’s standardized identification procedures and redesignation procedures. </a:t>
            </a:r>
          </a:p>
          <a:p>
            <a:pPr algn="ctr"/>
            <a:endParaRPr lang="en-US" sz="1500">
              <a:latin typeface="Trebuchet MS" panose="020B0603020202020204" pitchFamily="34" charset="0"/>
              <a:cs typeface="Calibri"/>
            </a:endParaRPr>
          </a:p>
          <a:p>
            <a:pPr algn="ctr"/>
            <a:r>
              <a:rPr lang="en-US" sz="150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Site: CDE Standardized Procedures for English Learner Identification</a:t>
            </a:r>
            <a:endParaRPr lang="en-US" sz="1500">
              <a:solidFill>
                <a:schemeClr val="tx1"/>
              </a:solidFill>
              <a:latin typeface="Trebuchet MS" panose="020B0603020202020204" pitchFamily="34" charset="0"/>
            </a:endParaRPr>
          </a:p>
          <a:p>
            <a:pPr algn="ctr"/>
            <a:endParaRPr lang="en-US" sz="1500">
              <a:solidFill>
                <a:schemeClr val="tx1"/>
              </a:solidFill>
              <a:latin typeface="Trebuchet MS" panose="020B0603020202020204" pitchFamily="34" charset="0"/>
            </a:endParaRPr>
          </a:p>
          <a:p>
            <a:pPr algn="ctr"/>
            <a:r>
              <a:rPr lang="en-US" sz="150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Site: CDE Standardized Procedures for English Learner Redesignation</a:t>
            </a:r>
            <a:endParaRPr lang="en-US" sz="1500">
              <a:solidFill>
                <a:schemeClr val="tx1"/>
              </a:solidFill>
              <a:latin typeface="Trebuchet MS" panose="020B0603020202020204" pitchFamily="34" charset="0"/>
              <a:cs typeface="Calibri"/>
            </a:endParaRPr>
          </a:p>
        </p:txBody>
      </p:sp>
    </p:spTree>
    <p:extLst>
      <p:ext uri="{BB962C8B-B14F-4D97-AF65-F5344CB8AC3E}">
        <p14:creationId xmlns:p14="http://schemas.microsoft.com/office/powerpoint/2010/main" val="362008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96EAB-8A5E-614B-F410-EFD1631620B4}"/>
              </a:ext>
            </a:extLst>
          </p:cNvPr>
          <p:cNvSpPr>
            <a:spLocks noGrp="1"/>
          </p:cNvSpPr>
          <p:nvPr>
            <p:ph type="title"/>
          </p:nvPr>
        </p:nvSpPr>
        <p:spPr/>
        <p:txBody>
          <a:bodyPr/>
          <a:lstStyle/>
          <a:p>
            <a:r>
              <a:rPr lang="en-US"/>
              <a:t>CEDAR/COGNOS: ELL Count Funding Factor Report</a:t>
            </a:r>
          </a:p>
        </p:txBody>
      </p:sp>
      <p:pic>
        <p:nvPicPr>
          <p:cNvPr id="10" name="Content Placeholder 9" descr="ELL Count Funding Factor Report in Cognos">
            <a:extLst>
              <a:ext uri="{FF2B5EF4-FFF2-40B4-BE49-F238E27FC236}">
                <a16:creationId xmlns:a16="http://schemas.microsoft.com/office/drawing/2014/main" id="{ED14E43A-F347-1055-8A3F-346334911C03}"/>
              </a:ext>
            </a:extLst>
          </p:cNvPr>
          <p:cNvPicPr>
            <a:picLocks noGrp="1" noChangeAspect="1"/>
          </p:cNvPicPr>
          <p:nvPr>
            <p:ph idx="1"/>
          </p:nvPr>
        </p:nvPicPr>
        <p:blipFill>
          <a:blip r:embed="rId3"/>
          <a:stretch>
            <a:fillRect/>
          </a:stretch>
        </p:blipFill>
        <p:spPr>
          <a:xfrm>
            <a:off x="683228" y="136525"/>
            <a:ext cx="8308373" cy="3210746"/>
          </a:xfrm>
          <a:ln>
            <a:solidFill>
              <a:schemeClr val="tx1"/>
            </a:solidFill>
          </a:ln>
        </p:spPr>
      </p:pic>
      <p:sp>
        <p:nvSpPr>
          <p:cNvPr id="7" name="Content Placeholder 5">
            <a:extLst>
              <a:ext uri="{FF2B5EF4-FFF2-40B4-BE49-F238E27FC236}">
                <a16:creationId xmlns:a16="http://schemas.microsoft.com/office/drawing/2014/main" id="{609204E4-CD6C-F9F9-10DB-F020D46E00B0}"/>
              </a:ext>
            </a:extLst>
          </p:cNvPr>
          <p:cNvSpPr txBox="1">
            <a:spLocks/>
          </p:cNvSpPr>
          <p:nvPr/>
        </p:nvSpPr>
        <p:spPr>
          <a:xfrm>
            <a:off x="332873" y="3416945"/>
            <a:ext cx="8658728" cy="2651990"/>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Operational report to help districts check the students meeting ELL Count Funding Factor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prstClr val="black"/>
                </a:solidFill>
                <a:latin typeface="Calibri" panose="020F0502020204030204"/>
              </a:rPr>
              <a:t>K-12, Funding Status (80, 82, 85, 91, 92, 94, 95)</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NEP and LEP Students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Calibri" panose="020F0502020204030204"/>
                <a:ea typeface="+mn-ea"/>
                <a:cs typeface="+mn-cs"/>
              </a:rPr>
              <a:t>Students must be within 5-year service window defined in ELPA</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Available to data pipeline users with </a:t>
            </a:r>
            <a:r>
              <a:rPr kumimoji="0" lang="en-US" sz="2400" b="0" i="1" u="none" strike="noStrike" kern="1200" cap="none" spc="0" normalizeH="0" baseline="0" noProof="0" err="1">
                <a:ln>
                  <a:noFill/>
                </a:ln>
                <a:solidFill>
                  <a:prstClr val="black"/>
                </a:solidFill>
                <a:effectLst/>
                <a:uLnTx/>
                <a:uFillTx/>
                <a:latin typeface="Calibri" panose="020F0502020204030204"/>
                <a:ea typeface="+mn-ea"/>
                <a:cs typeface="+mn-cs"/>
              </a:rPr>
              <a:t>OCT~LEAViewer</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or </a:t>
            </a:r>
            <a:r>
              <a:rPr kumimoji="0" lang="en-US" sz="2400" b="0" i="1" u="none" strike="noStrike" kern="1200" cap="none" spc="0" normalizeH="0" baseline="0" noProof="0" err="1">
                <a:ln>
                  <a:noFill/>
                </a:ln>
                <a:solidFill>
                  <a:prstClr val="black"/>
                </a:solidFill>
                <a:effectLst/>
                <a:uLnTx/>
                <a:uFillTx/>
                <a:latin typeface="Calibri" panose="020F0502020204030204"/>
                <a:ea typeface="+mn-ea"/>
                <a:cs typeface="+mn-cs"/>
              </a:rPr>
              <a:t>OCT~LEAUser</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access</a:t>
            </a:r>
          </a:p>
        </p:txBody>
      </p:sp>
      <p:sp>
        <p:nvSpPr>
          <p:cNvPr id="8" name="Flowchart: Off-page Connector 7">
            <a:extLst>
              <a:ext uri="{FF2B5EF4-FFF2-40B4-BE49-F238E27FC236}">
                <a16:creationId xmlns:a16="http://schemas.microsoft.com/office/drawing/2014/main" id="{04F702C8-6F0F-9E15-9AB6-700C901A8529}"/>
              </a:ext>
            </a:extLst>
          </p:cNvPr>
          <p:cNvSpPr/>
          <p:nvPr/>
        </p:nvSpPr>
        <p:spPr>
          <a:xfrm>
            <a:off x="9210675" y="345803"/>
            <a:ext cx="2816189" cy="5283471"/>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Reminder: This report is a tool to review EL coding, it does not determine a student’s current Language Proficiency. Follow the State’s standardized identification procedures and redesignation procedures.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hlinkClick r:id="rId4"/>
              </a:rPr>
              <a:t>Site: CDE Standardized Procedures for English Learner Identification</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hlinkClick r:id="rId5"/>
              </a:rPr>
              <a:t>Site: CDE Standardized Procedures for English Learner Redesignation</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 name="Slide Number Placeholder 1">
            <a:extLst>
              <a:ext uri="{FF2B5EF4-FFF2-40B4-BE49-F238E27FC236}">
                <a16:creationId xmlns:a16="http://schemas.microsoft.com/office/drawing/2014/main" id="{D3007B80-694D-F950-3C18-FB1BFB1E6A6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71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2CE4-1D6A-DDFA-6CD2-512CC9DC616A}"/>
              </a:ext>
            </a:extLst>
          </p:cNvPr>
          <p:cNvSpPr>
            <a:spLocks noGrp="1"/>
          </p:cNvSpPr>
          <p:nvPr>
            <p:ph type="title"/>
          </p:nvPr>
        </p:nvSpPr>
        <p:spPr/>
        <p:txBody>
          <a:bodyPr/>
          <a:lstStyle/>
          <a:p>
            <a:r>
              <a:rPr lang="en-US"/>
              <a:t>Personally Identifiable Information (PII)</a:t>
            </a:r>
          </a:p>
        </p:txBody>
      </p:sp>
      <p:sp>
        <p:nvSpPr>
          <p:cNvPr id="3" name="Content Placeholder 2">
            <a:extLst>
              <a:ext uri="{FF2B5EF4-FFF2-40B4-BE49-F238E27FC236}">
                <a16:creationId xmlns:a16="http://schemas.microsoft.com/office/drawing/2014/main" id="{5FAE5EAC-7263-EE01-5476-6A9576027310}"/>
              </a:ext>
            </a:extLst>
          </p:cNvPr>
          <p:cNvSpPr>
            <a:spLocks noGrp="1"/>
          </p:cNvSpPr>
          <p:nvPr>
            <p:ph idx="1"/>
          </p:nvPr>
        </p:nvSpPr>
        <p:spPr/>
        <p:txBody>
          <a:bodyPr>
            <a:normAutofit lnSpcReduction="10000"/>
          </a:bodyPr>
          <a:lstStyle/>
          <a:p>
            <a:r>
              <a:rPr lang="en-US"/>
              <a:t>Personally Identifiable Information (PII) is defined by state and federal laws as information that alone, or in combination, personally identifies an individual</a:t>
            </a:r>
          </a:p>
          <a:p>
            <a:pPr lvl="1"/>
            <a:r>
              <a:rPr lang="en-US"/>
              <a:t>Includes direct identifiers (i.e. SASID, student names)</a:t>
            </a:r>
          </a:p>
          <a:p>
            <a:pPr lvl="1"/>
            <a:r>
              <a:rPr lang="en-US"/>
              <a:t>Includes information when combined is identifiable</a:t>
            </a:r>
          </a:p>
          <a:p>
            <a:r>
              <a:rPr lang="en-US"/>
              <a:t>Colorado’s Student Data Transparency and Security Act outlines requirements for how Student PII is collected, used and shared</a:t>
            </a:r>
          </a:p>
          <a:p>
            <a:r>
              <a:rPr lang="en-US"/>
              <a:t>See </a:t>
            </a:r>
            <a:r>
              <a:rPr lang="en-US">
                <a:hlinkClick r:id="rId3"/>
              </a:rPr>
              <a:t>CDE’s data security and privacy site </a:t>
            </a:r>
            <a:r>
              <a:rPr lang="en-US"/>
              <a:t>for more information</a:t>
            </a:r>
          </a:p>
          <a:p>
            <a:r>
              <a:rPr lang="en-US"/>
              <a:t>Syncplicity</a:t>
            </a:r>
          </a:p>
          <a:p>
            <a:pPr lvl="1"/>
            <a:r>
              <a:rPr lang="en-US"/>
              <a:t>Secure file transfer site used to communicate PII with CDE collection leads</a:t>
            </a:r>
          </a:p>
          <a:p>
            <a:pPr lvl="1"/>
            <a:r>
              <a:rPr lang="en-US"/>
              <a:t>Each collection lead maintains their own Syncplicity folder and can assign rights to that folder</a:t>
            </a:r>
          </a:p>
          <a:p>
            <a:pPr lvl="2"/>
            <a:r>
              <a:rPr lang="en-US"/>
              <a:t>Student End of Year, Student October, and Attendance all utilize the same primary folder with subfolders to organize the collections</a:t>
            </a:r>
          </a:p>
          <a:p>
            <a:pPr lvl="2"/>
            <a:r>
              <a:rPr lang="en-US"/>
              <a:t>Primary Syncplicity Folder: </a:t>
            </a:r>
            <a:r>
              <a:rPr lang="en-US" i="1"/>
              <a:t>District Code – DISTRICT NAME – Student</a:t>
            </a:r>
            <a:endParaRPr lang="en-US"/>
          </a:p>
          <a:p>
            <a:endParaRPr lang="en-US"/>
          </a:p>
          <a:p>
            <a:endParaRPr lang="en-US"/>
          </a:p>
        </p:txBody>
      </p:sp>
      <p:pic>
        <p:nvPicPr>
          <p:cNvPr id="4" name="Picture 3" descr="sample primary Syncplicity folder">
            <a:extLst>
              <a:ext uri="{FF2B5EF4-FFF2-40B4-BE49-F238E27FC236}">
                <a16:creationId xmlns:a16="http://schemas.microsoft.com/office/drawing/2014/main" id="{813F6FCD-6BB3-5B80-DEDE-80840A1B43B2}"/>
              </a:ext>
            </a:extLst>
          </p:cNvPr>
          <p:cNvPicPr>
            <a:picLocks noChangeAspect="1"/>
          </p:cNvPicPr>
          <p:nvPr/>
        </p:nvPicPr>
        <p:blipFill>
          <a:blip r:embed="rId4"/>
          <a:stretch>
            <a:fillRect/>
          </a:stretch>
        </p:blipFill>
        <p:spPr>
          <a:xfrm>
            <a:off x="8508733" y="5303520"/>
            <a:ext cx="1951410" cy="455121"/>
          </a:xfrm>
          <a:prstGeom prst="rect">
            <a:avLst/>
          </a:prstGeom>
        </p:spPr>
      </p:pic>
      <p:sp>
        <p:nvSpPr>
          <p:cNvPr id="5" name="Slide Number Placeholder 2">
            <a:extLst>
              <a:ext uri="{FF2B5EF4-FFF2-40B4-BE49-F238E27FC236}">
                <a16:creationId xmlns:a16="http://schemas.microsoft.com/office/drawing/2014/main" id="{5A5F297E-845C-36F8-BE7C-455705120DC0}"/>
              </a:ext>
            </a:extLst>
          </p:cNvPr>
          <p:cNvSpPr>
            <a:spLocks noGrp="1"/>
          </p:cNvSpPr>
          <p:nvPr>
            <p:ph type="sldNum" sz="quarter" idx="12"/>
          </p:nvPr>
        </p:nvSpPr>
        <p:spPr>
          <a:xfrm>
            <a:off x="332872" y="6356350"/>
            <a:ext cx="50532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95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1B79-0AE0-25E7-338C-429953D6636D}"/>
              </a:ext>
            </a:extLst>
          </p:cNvPr>
          <p:cNvSpPr>
            <a:spLocks noGrp="1"/>
          </p:cNvSpPr>
          <p:nvPr>
            <p:ph type="title"/>
          </p:nvPr>
        </p:nvSpPr>
        <p:spPr/>
        <p:txBody>
          <a:bodyPr/>
          <a:lstStyle/>
          <a:p>
            <a:r>
              <a:rPr lang="en-US"/>
              <a:t>Regular Exception Template</a:t>
            </a:r>
          </a:p>
        </p:txBody>
      </p:sp>
      <p:sp>
        <p:nvSpPr>
          <p:cNvPr id="3" name="Content Placeholder 2">
            <a:extLst>
              <a:ext uri="{FF2B5EF4-FFF2-40B4-BE49-F238E27FC236}">
                <a16:creationId xmlns:a16="http://schemas.microsoft.com/office/drawing/2014/main" id="{AB2F3356-E7F6-B3B9-AE44-757E99872771}"/>
              </a:ext>
            </a:extLst>
          </p:cNvPr>
          <p:cNvSpPr>
            <a:spLocks noGrp="1"/>
          </p:cNvSpPr>
          <p:nvPr>
            <p:ph idx="1"/>
          </p:nvPr>
        </p:nvSpPr>
        <p:spPr>
          <a:xfrm>
            <a:off x="838200" y="1554480"/>
            <a:ext cx="10515600" cy="2476344"/>
          </a:xfrm>
        </p:spPr>
        <p:txBody>
          <a:bodyPr/>
          <a:lstStyle/>
          <a:p>
            <a:r>
              <a:rPr lang="en-US"/>
              <a:t>Required for all reporting exceptions, even when additional documentation is also being provided</a:t>
            </a:r>
          </a:p>
          <a:p>
            <a:r>
              <a:rPr lang="en-US"/>
              <a:t>Uploaded to Syncplicity for Review (Student Folder) </a:t>
            </a:r>
          </a:p>
          <a:p>
            <a:r>
              <a:rPr lang="en-US"/>
              <a:t>Create a new exception request form when additional exceptions are needed, not a running list</a:t>
            </a:r>
          </a:p>
          <a:p>
            <a:r>
              <a:rPr lang="en-US"/>
              <a:t>Available on </a:t>
            </a:r>
            <a:r>
              <a:rPr lang="en-US">
                <a:hlinkClick r:id="rId3"/>
              </a:rPr>
              <a:t>Student Interchange</a:t>
            </a:r>
            <a:r>
              <a:rPr lang="en-US"/>
              <a:t> Website</a:t>
            </a:r>
          </a:p>
          <a:p>
            <a:endParaRPr lang="en-US"/>
          </a:p>
        </p:txBody>
      </p:sp>
      <p:pic>
        <p:nvPicPr>
          <p:cNvPr id="5" name="Picture 4" descr="sample exception request template">
            <a:extLst>
              <a:ext uri="{FF2B5EF4-FFF2-40B4-BE49-F238E27FC236}">
                <a16:creationId xmlns:a16="http://schemas.microsoft.com/office/drawing/2014/main" id="{195A1141-2538-80EA-C801-5FB05454D132}"/>
              </a:ext>
            </a:extLst>
          </p:cNvPr>
          <p:cNvPicPr>
            <a:picLocks noChangeAspect="1"/>
          </p:cNvPicPr>
          <p:nvPr/>
        </p:nvPicPr>
        <p:blipFill>
          <a:blip r:embed="rId4"/>
          <a:stretch>
            <a:fillRect/>
          </a:stretch>
        </p:blipFill>
        <p:spPr>
          <a:xfrm>
            <a:off x="443565" y="4165668"/>
            <a:ext cx="11384360" cy="1740150"/>
          </a:xfrm>
          <a:prstGeom prst="rect">
            <a:avLst/>
          </a:prstGeom>
        </p:spPr>
      </p:pic>
      <p:sp>
        <p:nvSpPr>
          <p:cNvPr id="4" name="Slide Number Placeholder 3">
            <a:extLst>
              <a:ext uri="{FF2B5EF4-FFF2-40B4-BE49-F238E27FC236}">
                <a16:creationId xmlns:a16="http://schemas.microsoft.com/office/drawing/2014/main" id="{D8971E9A-0E60-9140-25BD-98D852DD58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23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1B79-0AE0-25E7-338C-429953D6636D}"/>
              </a:ext>
            </a:extLst>
          </p:cNvPr>
          <p:cNvSpPr>
            <a:spLocks noGrp="1"/>
          </p:cNvSpPr>
          <p:nvPr>
            <p:ph type="title"/>
          </p:nvPr>
        </p:nvSpPr>
        <p:spPr/>
        <p:txBody>
          <a:bodyPr/>
          <a:lstStyle/>
          <a:p>
            <a:r>
              <a:rPr lang="en-US"/>
              <a:t>Reason for Exception Examples</a:t>
            </a:r>
          </a:p>
        </p:txBody>
      </p:sp>
      <p:sp>
        <p:nvSpPr>
          <p:cNvPr id="3" name="Content Placeholder 2">
            <a:extLst>
              <a:ext uri="{FF2B5EF4-FFF2-40B4-BE49-F238E27FC236}">
                <a16:creationId xmlns:a16="http://schemas.microsoft.com/office/drawing/2014/main" id="{AB2F3356-E7F6-B3B9-AE44-757E99872771}"/>
              </a:ext>
            </a:extLst>
          </p:cNvPr>
          <p:cNvSpPr>
            <a:spLocks noGrp="1"/>
          </p:cNvSpPr>
          <p:nvPr>
            <p:ph idx="1"/>
          </p:nvPr>
        </p:nvSpPr>
        <p:spPr>
          <a:xfrm>
            <a:off x="838200" y="1554480"/>
            <a:ext cx="10515600" cy="4801870"/>
          </a:xfrm>
        </p:spPr>
        <p:txBody>
          <a:bodyPr vert="horz" lIns="0" tIns="0" rIns="0" bIns="0" rtlCol="0" anchor="t">
            <a:normAutofit/>
          </a:bodyPr>
          <a:lstStyle/>
          <a:p>
            <a:pPr marL="342900" marR="0" lvl="0" indent="-342900">
              <a:spcBef>
                <a:spcPts val="0"/>
              </a:spcBef>
              <a:spcAft>
                <a:spcPts val="0"/>
              </a:spcAft>
              <a:buFont typeface="Symbol" panose="05050102010706020507" pitchFamily="18" charset="2"/>
              <a:buChar char=""/>
            </a:pPr>
            <a:r>
              <a:rPr lang="en-US" sz="1700" b="1">
                <a:effectLst/>
                <a:latin typeface="Calibri"/>
                <a:ea typeface="Times New Roman" panose="02020603050405020304" pitchFamily="18" charset="0"/>
                <a:cs typeface="Calibri"/>
              </a:rPr>
              <a:t>Student does not speak a language other than English or student is not EL.</a:t>
            </a:r>
            <a:endParaRPr lang="en-US" sz="1700" b="1">
              <a:effectLst/>
              <a:latin typeface="Times New Roman"/>
              <a:ea typeface="Calibri" panose="020F0502020204030204" pitchFamily="34" charset="0"/>
              <a:cs typeface="Calibri"/>
            </a:endParaRPr>
          </a:p>
          <a:p>
            <a:pPr marL="742950" lvl="1" indent="-285750">
              <a:spcBef>
                <a:spcPts val="0"/>
              </a:spcBef>
              <a:buFont typeface="Courier New" panose="02070309020205020404" pitchFamily="49" charset="0"/>
              <a:buChar char="o"/>
            </a:pPr>
            <a:r>
              <a:rPr lang="en-US" sz="1700">
                <a:effectLst/>
                <a:latin typeface="Calibri"/>
                <a:ea typeface="Times New Roman" panose="02020603050405020304" pitchFamily="18" charset="0"/>
                <a:cs typeface="Calibri"/>
              </a:rPr>
              <a:t>Consider providing: </a:t>
            </a:r>
            <a:r>
              <a:rPr lang="en-US" sz="1700">
                <a:latin typeface="Calibri"/>
                <a:ea typeface="Times New Roman" panose="02020603050405020304" pitchFamily="18" charset="0"/>
                <a:cs typeface="Calibri"/>
              </a:rPr>
              <a:t>District has mis-identified the student. District's robust documentation and body</a:t>
            </a:r>
            <a:r>
              <a:rPr lang="en-US" sz="1700">
                <a:effectLst/>
                <a:latin typeface="Calibri"/>
                <a:ea typeface="Times New Roman" panose="02020603050405020304" pitchFamily="18" charset="0"/>
                <a:cs typeface="Calibri"/>
              </a:rPr>
              <a:t> of evidence </a:t>
            </a:r>
            <a:r>
              <a:rPr lang="en-US" sz="1700">
                <a:latin typeface="Calibri"/>
                <a:ea typeface="Times New Roman" panose="02020603050405020304" pitchFamily="18" charset="0"/>
                <a:cs typeface="Calibri"/>
              </a:rPr>
              <a:t>demonstrates this</a:t>
            </a:r>
            <a:r>
              <a:rPr lang="en-US" sz="1700">
                <a:effectLst/>
                <a:latin typeface="Calibri"/>
                <a:ea typeface="Times New Roman" panose="02020603050405020304" pitchFamily="18" charset="0"/>
                <a:cs typeface="Calibri"/>
              </a:rPr>
              <a:t> recently identified EL student (</a:t>
            </a:r>
            <a:r>
              <a:rPr lang="en-US" sz="1700" i="1">
                <a:effectLst/>
                <a:latin typeface="Calibri"/>
                <a:ea typeface="Times New Roman" panose="02020603050405020304" pitchFamily="18" charset="0"/>
                <a:cs typeface="Calibri"/>
              </a:rPr>
              <a:t>2 reporting years or less</a:t>
            </a:r>
            <a:r>
              <a:rPr lang="en-US" sz="1700">
                <a:effectLst/>
                <a:latin typeface="Calibri"/>
                <a:ea typeface="Times New Roman" panose="02020603050405020304" pitchFamily="18" charset="0"/>
                <a:cs typeface="Calibri"/>
              </a:rPr>
              <a:t>) </a:t>
            </a:r>
            <a:r>
              <a:rPr lang="en-US" sz="1700">
                <a:latin typeface="Calibri"/>
                <a:ea typeface="Times New Roman" panose="02020603050405020304" pitchFamily="18" charset="0"/>
                <a:cs typeface="Calibri"/>
              </a:rPr>
              <a:t>is not eligible for language instruction. </a:t>
            </a:r>
            <a:endParaRPr lang="en-US" sz="1700">
              <a:solidFill>
                <a:srgbClr val="FF0000"/>
              </a:solidFill>
              <a:effectLst/>
              <a:latin typeface="Times New Roman"/>
              <a:ea typeface="Calibri" panose="020F0502020204030204" pitchFamily="34" charset="0"/>
              <a:cs typeface="Calibri"/>
            </a:endParaRPr>
          </a:p>
          <a:p>
            <a:pPr marL="342900" indent="-342900">
              <a:spcBef>
                <a:spcPts val="0"/>
              </a:spcBef>
              <a:buFont typeface="Symbol" panose="05050102010706020507" pitchFamily="18" charset="2"/>
              <a:buChar char=""/>
            </a:pPr>
            <a:r>
              <a:rPr lang="en-US" sz="1700" b="1">
                <a:effectLst/>
                <a:latin typeface="Calibri"/>
                <a:ea typeface="Times New Roman" panose="02020603050405020304" pitchFamily="18" charset="0"/>
                <a:cs typeface="Calibri"/>
              </a:rPr>
              <a:t>Student incorrectly identified as EL student, code student as PHLOTE</a:t>
            </a:r>
            <a:r>
              <a:rPr lang="en-US" sz="1700" b="1">
                <a:latin typeface="Calibri"/>
                <a:ea typeface="Times New Roman" panose="02020603050405020304" pitchFamily="18" charset="0"/>
                <a:cs typeface="Calibri"/>
              </a:rPr>
              <a:t> </a:t>
            </a:r>
            <a:endParaRPr lang="en-US" sz="1700" b="1">
              <a:effectLst/>
              <a:latin typeface="Times New Roman"/>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700">
                <a:effectLst/>
                <a:latin typeface="Calibri"/>
                <a:ea typeface="Times New Roman" panose="02020603050405020304" pitchFamily="18" charset="0"/>
                <a:cs typeface="Calibri"/>
              </a:rPr>
              <a:t>Consider providing: Student was screened in the district on ‘date’.  Documented screener scores and body of evidence indicated student is fully proficient in English. Student should have been coded as PHLOTE to begin with and was never provided EL services.</a:t>
            </a:r>
            <a:endParaRPr lang="en-US" sz="1700">
              <a:effectLst/>
              <a:latin typeface="Times New Roman"/>
              <a:ea typeface="Calibri" panose="020F0502020204030204" pitchFamily="34" charset="0"/>
              <a:cs typeface="Calibri"/>
            </a:endParaRPr>
          </a:p>
          <a:p>
            <a:pPr marL="342900" marR="0" lvl="0" indent="-342900">
              <a:spcBef>
                <a:spcPts val="0"/>
              </a:spcBef>
              <a:spcAft>
                <a:spcPts val="0"/>
              </a:spcAft>
              <a:buFont typeface="Symbol" panose="05050102010706020507" pitchFamily="18" charset="2"/>
              <a:buChar char=""/>
            </a:pPr>
            <a:r>
              <a:rPr lang="en-US" sz="1700" b="1">
                <a:effectLst/>
                <a:latin typeface="Calibri"/>
                <a:ea typeface="Times New Roman" panose="02020603050405020304" pitchFamily="18" charset="0"/>
                <a:cs typeface="Calibri"/>
              </a:rPr>
              <a:t>Student's Language Proficiency is FEPM2 (7) (skipped FEP M1 in progression in records - coding)</a:t>
            </a:r>
            <a:endParaRPr lang="en-US" sz="1700" b="1">
              <a:effectLst/>
              <a:latin typeface="Times New Roman"/>
              <a:ea typeface="Calibri" panose="020F0502020204030204" pitchFamily="34" charset="0"/>
              <a:cs typeface="Calibri"/>
            </a:endParaRPr>
          </a:p>
          <a:p>
            <a:pPr marL="742950" marR="0" lvl="1" indent="-285750">
              <a:spcBef>
                <a:spcPts val="0"/>
              </a:spcBef>
              <a:spcAft>
                <a:spcPts val="0"/>
              </a:spcAft>
              <a:buFont typeface="Courier New" panose="02070309020205020404" pitchFamily="49" charset="0"/>
              <a:buChar char="o"/>
            </a:pPr>
            <a:r>
              <a:rPr lang="en-US" sz="1700">
                <a:effectLst/>
                <a:latin typeface="Calibri"/>
                <a:ea typeface="Times New Roman" panose="02020603050405020304" pitchFamily="18" charset="0"/>
                <a:cs typeface="Calibri"/>
              </a:rPr>
              <a:t>Consider providing: Student took ACCESS/ALT ACCESS during ‘school year’.  Conference with ELD Team/Dept, documented scores and body of evidence indicated should have been redesignated to FEP M1 last school year.  Code as FEP M2 now. Student had mid-year exception approved in Student End of Year Collection.</a:t>
            </a:r>
            <a:endParaRPr lang="en-US" sz="1700">
              <a:effectLst/>
              <a:latin typeface="Times New Roman"/>
              <a:ea typeface="Calibri" panose="020F0502020204030204" pitchFamily="34" charset="0"/>
              <a:cs typeface="Calibri"/>
            </a:endParaRPr>
          </a:p>
          <a:p>
            <a:pPr marL="342900" marR="0" lvl="0" indent="-342900">
              <a:spcBef>
                <a:spcPts val="0"/>
              </a:spcBef>
              <a:spcAft>
                <a:spcPts val="0"/>
              </a:spcAft>
              <a:buFont typeface="Symbol" panose="05050102010706020507" pitchFamily="18" charset="2"/>
              <a:buChar char=""/>
            </a:pPr>
            <a:r>
              <a:rPr lang="en-US" sz="1700" b="1">
                <a:effectLst/>
                <a:latin typeface="Calibri"/>
                <a:ea typeface="Times New Roman" panose="02020603050405020304" pitchFamily="18" charset="0"/>
                <a:cs typeface="Calibri"/>
              </a:rPr>
              <a:t>Student was LEP last year but after October Count so was not reported in October Count with a language.  This year, they moved to FEP Monitor 1 (6).</a:t>
            </a:r>
            <a:endParaRPr lang="en-US" sz="1700" b="1">
              <a:effectLst/>
              <a:latin typeface="Times New Roman"/>
              <a:ea typeface="Calibri" panose="020F0502020204030204" pitchFamily="34" charset="0"/>
              <a:cs typeface="Calibri"/>
            </a:endParaRPr>
          </a:p>
          <a:p>
            <a:pPr marL="742950" lvl="1" indent="-285750">
              <a:spcBef>
                <a:spcPts val="0"/>
              </a:spcBef>
              <a:buFont typeface="Courier New" panose="02070309020205020404" pitchFamily="49" charset="0"/>
              <a:buChar char="o"/>
            </a:pPr>
            <a:r>
              <a:rPr lang="en-US" sz="1700">
                <a:effectLst/>
                <a:latin typeface="Calibri"/>
                <a:ea typeface="Times New Roman" panose="02020603050405020304" pitchFamily="18" charset="0"/>
                <a:cs typeface="Calibri"/>
              </a:rPr>
              <a:t>Student was LEP last year but after October Count so was not reported in October Count as a LEP student. Student was screened upon enrollment after report deadline (Student October). Screener and body of evidence indicated student is fully proficient in English. This year, they moved to Monitor 1 (6). Student had mid-year exception approved in Student End of Year Collection.</a:t>
            </a:r>
            <a:endParaRPr lang="en-US" sz="1700">
              <a:effectLst/>
              <a:latin typeface="Times New Roman"/>
              <a:ea typeface="Calibri" panose="020F0502020204030204" pitchFamily="34" charset="0"/>
              <a:cs typeface="Calibri"/>
            </a:endParaRPr>
          </a:p>
          <a:p>
            <a:pPr marL="742950" marR="0" lvl="1" indent="-285750">
              <a:spcBef>
                <a:spcPts val="0"/>
              </a:spcBef>
              <a:spcAft>
                <a:spcPts val="0"/>
              </a:spcAft>
              <a:buFont typeface="Courier New" panose="02070309020205020404" pitchFamily="49" charset="0"/>
              <a:buChar char="o"/>
            </a:pPr>
            <a:endParaRPr lang="en-US" sz="1700">
              <a:effectLst/>
              <a:latin typeface="Calibri" panose="020F0502020204030204" pitchFamily="34" charset="0"/>
              <a:ea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8971E9A-0E60-9140-25BD-98D852DD58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75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1B79-0AE0-25E7-338C-429953D6636D}"/>
              </a:ext>
            </a:extLst>
          </p:cNvPr>
          <p:cNvSpPr>
            <a:spLocks noGrp="1"/>
          </p:cNvSpPr>
          <p:nvPr>
            <p:ph type="title"/>
          </p:nvPr>
        </p:nvSpPr>
        <p:spPr/>
        <p:txBody>
          <a:bodyPr/>
          <a:lstStyle/>
          <a:p>
            <a:r>
              <a:rPr lang="en-US"/>
              <a:t>Short Bytes</a:t>
            </a:r>
          </a:p>
        </p:txBody>
      </p:sp>
      <p:sp>
        <p:nvSpPr>
          <p:cNvPr id="9" name="Content Placeholder 2">
            <a:extLst>
              <a:ext uri="{FF2B5EF4-FFF2-40B4-BE49-F238E27FC236}">
                <a16:creationId xmlns:a16="http://schemas.microsoft.com/office/drawing/2014/main" id="{CD71F0F3-867C-ED67-8C07-BD03DD5B53D6}"/>
              </a:ext>
            </a:extLst>
          </p:cNvPr>
          <p:cNvSpPr txBox="1">
            <a:spLocks/>
          </p:cNvSpPr>
          <p:nvPr/>
        </p:nvSpPr>
        <p:spPr>
          <a:xfrm>
            <a:off x="228767" y="1928179"/>
            <a:ext cx="3297382" cy="360369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 Short Videos on English Language Learners</a:t>
            </a:r>
          </a:p>
          <a:p>
            <a:pPr lvl="1"/>
            <a:r>
              <a:rPr lang="en-US" sz="1800"/>
              <a:t>Overview</a:t>
            </a:r>
          </a:p>
          <a:p>
            <a:pPr lvl="1"/>
            <a:r>
              <a:rPr lang="en-US" sz="1800"/>
              <a:t>Student October</a:t>
            </a:r>
          </a:p>
          <a:p>
            <a:pPr lvl="1"/>
            <a:r>
              <a:rPr lang="en-US" sz="1800"/>
              <a:t>Student End of Year </a:t>
            </a:r>
          </a:p>
          <a:p>
            <a:r>
              <a:rPr lang="en-US"/>
              <a:t>Available on </a:t>
            </a:r>
            <a:r>
              <a:rPr lang="en-US">
                <a:hlinkClick r:id="rId3"/>
              </a:rPr>
              <a:t>Student Interchange</a:t>
            </a:r>
            <a:r>
              <a:rPr lang="en-US"/>
              <a:t> Website</a:t>
            </a:r>
          </a:p>
          <a:p>
            <a:endParaRPr lang="en-US"/>
          </a:p>
        </p:txBody>
      </p:sp>
      <p:pic>
        <p:nvPicPr>
          <p:cNvPr id="8" name="Content Placeholder 7" descr="Screenshot of Short Bytes on Student Interchange website">
            <a:extLst>
              <a:ext uri="{FF2B5EF4-FFF2-40B4-BE49-F238E27FC236}">
                <a16:creationId xmlns:a16="http://schemas.microsoft.com/office/drawing/2014/main" id="{22F708A9-F172-D39C-14C0-948DC024304B}"/>
              </a:ext>
            </a:extLst>
          </p:cNvPr>
          <p:cNvPicPr>
            <a:picLocks noGrp="1" noChangeAspect="1"/>
          </p:cNvPicPr>
          <p:nvPr>
            <p:ph idx="1"/>
          </p:nvPr>
        </p:nvPicPr>
        <p:blipFill>
          <a:blip r:embed="rId4"/>
          <a:stretch>
            <a:fillRect/>
          </a:stretch>
        </p:blipFill>
        <p:spPr>
          <a:xfrm>
            <a:off x="3076073" y="1554356"/>
            <a:ext cx="8887160" cy="4351337"/>
          </a:xfrm>
        </p:spPr>
      </p:pic>
      <p:sp>
        <p:nvSpPr>
          <p:cNvPr id="4" name="Slide Number Placeholder 3">
            <a:extLst>
              <a:ext uri="{FF2B5EF4-FFF2-40B4-BE49-F238E27FC236}">
                <a16:creationId xmlns:a16="http://schemas.microsoft.com/office/drawing/2014/main" id="{D8971E9A-0E60-9140-25BD-98D852DD58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56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6" name="Rectangle 35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0" name="Right Triangle 35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05A6554-F70D-4CE1-B259-3D3E03AC205C}"/>
              </a:ext>
            </a:extLst>
          </p:cNvPr>
          <p:cNvSpPr>
            <a:spLocks noGrp="1"/>
          </p:cNvSpPr>
          <p:nvPr>
            <p:ph type="title" idx="4294967295"/>
          </p:nvPr>
        </p:nvSpPr>
        <p:spPr>
          <a:xfrm>
            <a:off x="1648786" y="1470821"/>
            <a:ext cx="285287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ctr" defTabSz="640080">
              <a:lnSpc>
                <a:spcPct val="100000"/>
              </a:lnSpc>
              <a:spcBef>
                <a:spcPts val="0"/>
              </a:spcBef>
              <a:defRPr/>
            </a:pPr>
            <a:r>
              <a:rPr lang="en-US" sz="4800" b="1" kern="1200" dirty="0">
                <a:ln/>
                <a:solidFill>
                  <a:schemeClr val="accent4"/>
                </a:solidFill>
                <a:latin typeface="+mn-lt"/>
                <a:ea typeface="+mn-ea"/>
                <a:cs typeface="+mn-cs"/>
              </a:rPr>
              <a:t>Resources</a:t>
            </a:r>
            <a:endParaRPr kumimoji="0" lang="en-US" sz="5400" b="1" i="0" u="none" strike="noStrike" kern="1200" normalizeH="0" baseline="0" noProof="0" dirty="0">
              <a:ln/>
              <a:solidFill>
                <a:schemeClr val="accent4"/>
              </a:solidFill>
              <a:uLnTx/>
              <a:uFillTx/>
              <a:latin typeface="+mn-lt"/>
              <a:ea typeface="+mn-ea"/>
              <a:cs typeface="Calibri"/>
            </a:endParaRPr>
          </a:p>
        </p:txBody>
      </p:sp>
      <p:sp>
        <p:nvSpPr>
          <p:cNvPr id="351" name="TextBox 350">
            <a:extLst>
              <a:ext uri="{FF2B5EF4-FFF2-40B4-BE49-F238E27FC236}">
                <a16:creationId xmlns:a16="http://schemas.microsoft.com/office/drawing/2014/main" id="{A52D0D6D-0792-6E59-E333-7DC2B8BC6EB8}"/>
              </a:ext>
            </a:extLst>
          </p:cNvPr>
          <p:cNvSpPr txBox="1"/>
          <p:nvPr/>
        </p:nvSpPr>
        <p:spPr>
          <a:xfrm>
            <a:off x="962163" y="2750713"/>
            <a:ext cx="401060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40080">
              <a:spcAft>
                <a:spcPts val="600"/>
              </a:spcAft>
            </a:pPr>
            <a:r>
              <a:rPr lang="en-US" sz="2000" kern="1200" dirty="0">
                <a:solidFill>
                  <a:schemeClr val="tx1"/>
                </a:solidFill>
                <a:latin typeface="Museo Slab 500"/>
                <a:ea typeface="+mn-ea"/>
                <a:cs typeface="+mn-cs"/>
              </a:rPr>
              <a:t>Brooke Wenzel</a:t>
            </a:r>
            <a:br>
              <a:rPr lang="en-US" sz="2000" kern="1200" dirty="0">
                <a:solidFill>
                  <a:schemeClr val="tx1"/>
                </a:solidFill>
                <a:latin typeface="Museo Slab 500"/>
                <a:ea typeface="+mn-ea"/>
                <a:cs typeface="+mn-cs"/>
              </a:rPr>
            </a:br>
            <a:r>
              <a:rPr lang="en-US" sz="2000" kern="1200" dirty="0">
                <a:solidFill>
                  <a:schemeClr val="tx1"/>
                </a:solidFill>
                <a:latin typeface="Museo Slab 500"/>
                <a:ea typeface="+mn-ea"/>
                <a:cs typeface="+mn-cs"/>
                <a:hlinkClick r:id="rId3"/>
              </a:rPr>
              <a:t>StudentOctober@cde.state.co.us</a:t>
            </a:r>
            <a:r>
              <a:rPr lang="en-US" sz="2000" kern="1200" dirty="0">
                <a:solidFill>
                  <a:schemeClr val="tx1"/>
                </a:solidFill>
                <a:latin typeface="Museo Slab 500"/>
                <a:ea typeface="+mn-ea"/>
                <a:cs typeface="+mn-cs"/>
              </a:rPr>
              <a:t> </a:t>
            </a:r>
            <a:br>
              <a:rPr lang="en-US" sz="2000" kern="1200" dirty="0">
                <a:solidFill>
                  <a:schemeClr val="tx1"/>
                </a:solidFill>
                <a:latin typeface="Museo Slab 500"/>
                <a:ea typeface="+mn-ea"/>
                <a:cs typeface="+mn-cs"/>
              </a:rPr>
            </a:br>
            <a:r>
              <a:rPr lang="en-US" sz="2000" kern="1200" dirty="0">
                <a:solidFill>
                  <a:schemeClr val="tx1"/>
                </a:solidFill>
                <a:latin typeface="Museo Slab 500"/>
                <a:ea typeface="+mn-ea"/>
                <a:cs typeface="+mn-cs"/>
              </a:rPr>
              <a:t>720-441-7963</a:t>
            </a:r>
            <a:br>
              <a:rPr lang="en-US" sz="2000" kern="1200" dirty="0">
                <a:solidFill>
                  <a:schemeClr val="tx1"/>
                </a:solidFill>
                <a:latin typeface="Museo Slab 500"/>
                <a:ea typeface="+mn-ea"/>
                <a:cs typeface="+mn-cs"/>
              </a:rPr>
            </a:br>
            <a:endParaRPr lang="en-US" sz="2000" kern="1200" dirty="0">
              <a:solidFill>
                <a:schemeClr val="tx1"/>
              </a:solidFill>
              <a:latin typeface="Museo Slab 500"/>
              <a:ea typeface="+mn-ea"/>
              <a:cs typeface="+mn-cs"/>
            </a:endParaRPr>
          </a:p>
          <a:p>
            <a:pPr defTabSz="640080">
              <a:spcAft>
                <a:spcPts val="600"/>
              </a:spcAft>
            </a:pPr>
            <a:r>
              <a:rPr lang="en-US" sz="2000" kern="1200" dirty="0">
                <a:solidFill>
                  <a:schemeClr val="tx1"/>
                </a:solidFill>
                <a:latin typeface="Museo Slab 500"/>
                <a:ea typeface="+mn-ea"/>
                <a:cs typeface="+mn-cs"/>
              </a:rPr>
              <a:t>Doris Nguyen</a:t>
            </a:r>
          </a:p>
          <a:p>
            <a:pPr defTabSz="640080">
              <a:spcAft>
                <a:spcPts val="600"/>
              </a:spcAft>
            </a:pPr>
            <a:r>
              <a:rPr lang="en-US" sz="2000" kern="1200" dirty="0">
                <a:solidFill>
                  <a:schemeClr val="tx1"/>
                </a:solidFill>
                <a:latin typeface="Museo Slab 500"/>
                <a:ea typeface="+mn-ea"/>
                <a:cs typeface="+mn-cs"/>
                <a:hlinkClick r:id="rId4"/>
              </a:rPr>
              <a:t>brock-nguyen_d@cde.state.co.us</a:t>
            </a:r>
            <a:r>
              <a:rPr lang="en-US" sz="2000" kern="1200" dirty="0">
                <a:solidFill>
                  <a:schemeClr val="tx1"/>
                </a:solidFill>
                <a:latin typeface="Museo Slab 500"/>
                <a:ea typeface="+mn-ea"/>
                <a:cs typeface="+mn-cs"/>
              </a:rPr>
              <a:t> </a:t>
            </a:r>
            <a:br>
              <a:rPr lang="en-US" sz="2000" kern="1200" dirty="0">
                <a:solidFill>
                  <a:schemeClr val="tx1"/>
                </a:solidFill>
                <a:latin typeface="Museo Slab 500"/>
                <a:ea typeface="+mn-ea"/>
                <a:cs typeface="+mn-cs"/>
              </a:rPr>
            </a:br>
            <a:r>
              <a:rPr lang="en-US" sz="2000" kern="1200" dirty="0">
                <a:solidFill>
                  <a:schemeClr val="tx1"/>
                </a:solidFill>
                <a:latin typeface="Museo Slab 500"/>
                <a:ea typeface="+mn-ea"/>
                <a:cs typeface="+mn-cs"/>
              </a:rPr>
              <a:t>720-626-6175</a:t>
            </a:r>
          </a:p>
          <a:p>
            <a:pPr defTabSz="640080">
              <a:spcAft>
                <a:spcPts val="600"/>
              </a:spcAft>
            </a:pPr>
            <a:endParaRPr lang="en-US" sz="1400" kern="1200" dirty="0">
              <a:solidFill>
                <a:schemeClr val="tx1"/>
              </a:solidFill>
              <a:latin typeface="Museo Slab 500"/>
              <a:ea typeface="+mn-ea"/>
              <a:cs typeface="+mn-cs"/>
            </a:endParaRPr>
          </a:p>
          <a:p>
            <a:pPr>
              <a:spcAft>
                <a:spcPts val="600"/>
              </a:spcAft>
            </a:pPr>
            <a:endParaRPr lang="en-US" sz="2000" dirty="0">
              <a:latin typeface="Museo Slab 500"/>
            </a:endParaRPr>
          </a:p>
        </p:txBody>
      </p:sp>
      <p:pic>
        <p:nvPicPr>
          <p:cNvPr id="8" name="Picture 7" descr="Honeybee gathering nectar">
            <a:extLst>
              <a:ext uri="{FF2B5EF4-FFF2-40B4-BE49-F238E27FC236}">
                <a16:creationId xmlns:a16="http://schemas.microsoft.com/office/drawing/2014/main" id="{A708C627-72D4-45CA-9A59-68EB4DC5528A}"/>
              </a:ext>
            </a:extLst>
          </p:cNvPr>
          <p:cNvPicPr>
            <a:picLocks noChangeAspect="1"/>
          </p:cNvPicPr>
          <p:nvPr/>
        </p:nvPicPr>
        <p:blipFill rotWithShape="1">
          <a:blip r:embed="rId5">
            <a:extLst>
              <a:ext uri="{28A0092B-C50C-407E-A947-70E740481C1C}">
                <a14:useLocalDpi xmlns:a14="http://schemas.microsoft.com/office/drawing/2010/main" val="0"/>
              </a:ext>
            </a:extLst>
          </a:blip>
          <a:srcRect r="58350"/>
          <a:stretch/>
        </p:blipFill>
        <p:spPr>
          <a:xfrm>
            <a:off x="5777989" y="992291"/>
            <a:ext cx="3858379" cy="4831844"/>
          </a:xfrm>
          <a:prstGeom prst="rect">
            <a:avLst/>
          </a:prstGeom>
        </p:spPr>
      </p:pic>
      <p:sp>
        <p:nvSpPr>
          <p:cNvPr id="4" name="Slide Number Placeholder 3"/>
          <p:cNvSpPr>
            <a:spLocks noGrp="1"/>
          </p:cNvSpPr>
          <p:nvPr>
            <p:ph type="sldNum" sz="quarter" idx="12"/>
          </p:nvPr>
        </p:nvSpPr>
        <p:spPr>
          <a:xfrm>
            <a:off x="5744268" y="5470695"/>
            <a:ext cx="1449553" cy="257251"/>
          </a:xfrm>
        </p:spPr>
        <p:txBody>
          <a:bodyPr>
            <a:normAutofit/>
          </a:bodyPr>
          <a:lstStyle/>
          <a:p>
            <a:pPr defTabSz="640080">
              <a:lnSpc>
                <a:spcPct val="90000"/>
              </a:lnSpc>
              <a:spcAft>
                <a:spcPts val="420"/>
              </a:spcAft>
            </a:pPr>
            <a:fld id="{C479D5F6-EDCB-402A-AC08-4943A1820E8F}" type="slidenum">
              <a:rPr lang="en-US" sz="1120" kern="1200">
                <a:solidFill>
                  <a:schemeClr val="bg1">
                    <a:lumMod val="50000"/>
                  </a:schemeClr>
                </a:solidFill>
                <a:latin typeface="+mn-lt"/>
                <a:ea typeface="+mn-ea"/>
                <a:cs typeface="+mn-cs"/>
              </a:rPr>
              <a:pPr defTabSz="640080">
                <a:lnSpc>
                  <a:spcPct val="90000"/>
                </a:lnSpc>
                <a:spcAft>
                  <a:spcPts val="420"/>
                </a:spcAft>
              </a:pPr>
              <a:t>26</a:t>
            </a:fld>
            <a:endParaRPr lang="en-US"/>
          </a:p>
        </p:txBody>
      </p:sp>
      <p:sp>
        <p:nvSpPr>
          <p:cNvPr id="5" name="TextBox 4">
            <a:extLst>
              <a:ext uri="{FF2B5EF4-FFF2-40B4-BE49-F238E27FC236}">
                <a16:creationId xmlns:a16="http://schemas.microsoft.com/office/drawing/2014/main" id="{1D0DC464-8796-5F60-7BAC-2D26F596865C}"/>
              </a:ext>
            </a:extLst>
          </p:cNvPr>
          <p:cNvSpPr txBox="1"/>
          <p:nvPr/>
        </p:nvSpPr>
        <p:spPr>
          <a:xfrm>
            <a:off x="5895232" y="1200765"/>
            <a:ext cx="3656627" cy="3670492"/>
          </a:xfrm>
          <a:prstGeom prst="rect">
            <a:avLst/>
          </a:prstGeom>
          <a:noFill/>
        </p:spPr>
        <p:txBody>
          <a:bodyPr wrap="square">
            <a:spAutoFit/>
          </a:bodyPr>
          <a:lstStyle/>
          <a:p>
            <a:pPr defTabSz="640080">
              <a:spcAft>
                <a:spcPts val="600"/>
              </a:spcAft>
            </a:pPr>
            <a:r>
              <a:rPr lang="en-US" sz="2000" kern="1200" dirty="0">
                <a:solidFill>
                  <a:schemeClr val="bg1"/>
                </a:solidFill>
                <a:latin typeface="Museo Slab 500"/>
                <a:ea typeface="+mn-ea"/>
                <a:cs typeface="+mn-cs"/>
              </a:rPr>
              <a:t>Helpful Webpages</a:t>
            </a:r>
          </a:p>
          <a:p>
            <a:pPr defTabSz="640080">
              <a:spcAft>
                <a:spcPts val="600"/>
              </a:spcAft>
            </a:pPr>
            <a:r>
              <a:rPr kumimoji="0" lang="en-US" sz="1600" i="0" u="none" strike="noStrike" kern="1200" cap="none" spc="0" normalizeH="0" baseline="0" noProof="0" dirty="0">
                <a:ln>
                  <a:noFill/>
                </a:ln>
                <a:solidFill>
                  <a:schemeClr val="bg1"/>
                </a:solidFill>
                <a:effectLst/>
                <a:uLnTx/>
                <a:uFillTx/>
                <a:latin typeface="Museo Slab 500" panose="02000000000000000000"/>
                <a:hlinkClick r:id="rId6">
                  <a:extLst>
                    <a:ext uri="{A12FA001-AC4F-418D-AE19-62706E023703}">
                      <ahyp:hlinkClr xmlns:ahyp="http://schemas.microsoft.com/office/drawing/2018/hyperlinkcolor" val="tx"/>
                    </a:ext>
                  </a:extLst>
                </a:hlinkClick>
              </a:rPr>
              <a:t>CDE Standardized Procedures for English Learner Identification</a:t>
            </a:r>
            <a:endParaRPr kumimoji="0" lang="en-US" sz="1600" i="0" u="none" strike="noStrike" kern="1200" cap="none" spc="0" normalizeH="0" baseline="0" noProof="0" dirty="0">
              <a:ln>
                <a:noFill/>
              </a:ln>
              <a:solidFill>
                <a:schemeClr val="bg1"/>
              </a:solidFill>
              <a:effectLst/>
              <a:uLnTx/>
              <a:uFillTx/>
              <a:latin typeface="Museo Slab 500" panose="02000000000000000000"/>
            </a:endParaRPr>
          </a:p>
          <a:p>
            <a:pPr defTabSz="640080">
              <a:spcAft>
                <a:spcPts val="600"/>
              </a:spcAft>
            </a:pPr>
            <a:r>
              <a:rPr kumimoji="0" lang="en-US" sz="1600" i="0" u="none" strike="noStrike" kern="1200" cap="none" spc="0" normalizeH="0" baseline="0" noProof="0" dirty="0">
                <a:ln>
                  <a:noFill/>
                </a:ln>
                <a:solidFill>
                  <a:schemeClr val="bg1"/>
                </a:solidFill>
                <a:effectLst/>
                <a:uLnTx/>
                <a:uFillTx/>
                <a:latin typeface="Museo Slab 500" panose="02000000000000000000"/>
                <a:hlinkClick r:id="rId7">
                  <a:extLst>
                    <a:ext uri="{A12FA001-AC4F-418D-AE19-62706E023703}">
                      <ahyp:hlinkClr xmlns:ahyp="http://schemas.microsoft.com/office/drawing/2018/hyperlinkcolor" val="tx"/>
                    </a:ext>
                  </a:extLst>
                </a:hlinkClick>
              </a:rPr>
              <a:t>CDE Standardized Procedures for English Learner Redesignation</a:t>
            </a:r>
            <a:endParaRPr lang="en-US" sz="1600" kern="1200" dirty="0">
              <a:solidFill>
                <a:schemeClr val="bg1"/>
              </a:solidFill>
              <a:latin typeface="Museo Slab 500" panose="02000000000000000000"/>
              <a:ea typeface="+mn-lt"/>
              <a:cs typeface="+mn-lt"/>
              <a:hlinkClick r:id="rId8">
                <a:extLst>
                  <a:ext uri="{A12FA001-AC4F-418D-AE19-62706E023703}">
                    <ahyp:hlinkClr xmlns:ahyp="http://schemas.microsoft.com/office/drawing/2018/hyperlinkcolor" val="tx"/>
                  </a:ext>
                </a:extLst>
              </a:hlinkClick>
            </a:endParaRPr>
          </a:p>
          <a:p>
            <a:pPr defTabSz="640080">
              <a:lnSpc>
                <a:spcPct val="200000"/>
              </a:lnSpc>
              <a:spcAft>
                <a:spcPts val="600"/>
              </a:spcAft>
            </a:pPr>
            <a:r>
              <a:rPr lang="en-US" sz="1600" dirty="0">
                <a:solidFill>
                  <a:schemeClr val="bg1"/>
                </a:solidFill>
                <a:latin typeface="Museo Slab 500" panose="02000000000000000000"/>
                <a:ea typeface="+mn-lt"/>
                <a:cs typeface="+mn-lt"/>
                <a:hlinkClick r:id="rId8">
                  <a:extLst>
                    <a:ext uri="{A12FA001-AC4F-418D-AE19-62706E023703}">
                      <ahyp:hlinkClr xmlns:ahyp="http://schemas.microsoft.com/office/drawing/2018/hyperlinkcolor" val="tx"/>
                    </a:ext>
                  </a:extLst>
                </a:hlinkClick>
              </a:rPr>
              <a:t>IDM</a:t>
            </a:r>
            <a:r>
              <a:rPr lang="en-US" sz="1600" kern="1200" dirty="0">
                <a:solidFill>
                  <a:schemeClr val="bg1"/>
                </a:solidFill>
                <a:latin typeface="Museo Slab 500" panose="02000000000000000000"/>
                <a:ea typeface="+mn-lt"/>
                <a:cs typeface="+mn-lt"/>
                <a:hlinkClick r:id="rId8">
                  <a:extLst>
                    <a:ext uri="{A12FA001-AC4F-418D-AE19-62706E023703}">
                      <ahyp:hlinkClr xmlns:ahyp="http://schemas.microsoft.com/office/drawing/2018/hyperlinkcolor" val="tx"/>
                    </a:ext>
                  </a:extLst>
                </a:hlinkClick>
              </a:rPr>
              <a:t>/Data Pipeline</a:t>
            </a:r>
            <a:br>
              <a:rPr lang="en-US" sz="1600" kern="1200" dirty="0">
                <a:solidFill>
                  <a:schemeClr val="bg1"/>
                </a:solidFill>
                <a:latin typeface="Museo Slab 500" panose="02000000000000000000"/>
              </a:rPr>
            </a:br>
            <a:r>
              <a:rPr lang="en-US" sz="1600" kern="1200" dirty="0">
                <a:solidFill>
                  <a:schemeClr val="bg1"/>
                </a:solidFill>
                <a:latin typeface="Museo Slab 500" panose="02000000000000000000"/>
                <a:hlinkClick r:id="rId9">
                  <a:extLst>
                    <a:ext uri="{A12FA001-AC4F-418D-AE19-62706E023703}">
                      <ahyp:hlinkClr xmlns:ahyp="http://schemas.microsoft.com/office/drawing/2018/hyperlinkcolor" val="tx"/>
                    </a:ext>
                  </a:extLst>
                </a:hlinkClick>
              </a:rPr>
              <a:t>Student Interchange Website</a:t>
            </a:r>
            <a:endParaRPr lang="en-US" sz="1600" kern="1200" dirty="0">
              <a:solidFill>
                <a:schemeClr val="bg1"/>
              </a:solidFill>
              <a:latin typeface="Museo Slab 500" panose="02000000000000000000"/>
            </a:endParaRPr>
          </a:p>
          <a:p>
            <a:pPr defTabSz="640080">
              <a:lnSpc>
                <a:spcPct val="200000"/>
              </a:lnSpc>
              <a:spcAft>
                <a:spcPts val="600"/>
              </a:spcAft>
            </a:pPr>
            <a:r>
              <a:rPr lang="en-US" sz="1600" kern="1200" dirty="0">
                <a:solidFill>
                  <a:schemeClr val="bg1"/>
                </a:solidFill>
                <a:latin typeface="Museo Slab 500" panose="02000000000000000000"/>
                <a:cs typeface="Calibri"/>
                <a:hlinkClick r:id="rId10">
                  <a:extLst>
                    <a:ext uri="{A12FA001-AC4F-418D-AE19-62706E023703}">
                      <ahyp:hlinkClr xmlns:ahyp="http://schemas.microsoft.com/office/drawing/2018/hyperlinkcolor" val="tx"/>
                    </a:ext>
                  </a:extLst>
                </a:hlinkClick>
              </a:rPr>
              <a:t>Student October Website</a:t>
            </a:r>
            <a:endParaRPr lang="en-US" sz="1600" kern="1200" dirty="0">
              <a:solidFill>
                <a:schemeClr val="bg1"/>
              </a:solidFill>
              <a:latin typeface="Museo Slab 500" panose="02000000000000000000"/>
              <a:cs typeface="Calibri"/>
            </a:endParaRPr>
          </a:p>
          <a:p>
            <a:pPr defTabSz="640080">
              <a:lnSpc>
                <a:spcPct val="200000"/>
              </a:lnSpc>
              <a:spcAft>
                <a:spcPts val="600"/>
              </a:spcAft>
            </a:pPr>
            <a:r>
              <a:rPr lang="en-US" sz="1600" kern="1200" dirty="0">
                <a:solidFill>
                  <a:schemeClr val="bg1"/>
                </a:solidFill>
                <a:latin typeface="Museo Slab 500" panose="02000000000000000000"/>
                <a:hlinkClick r:id="rId11">
                  <a:extLst>
                    <a:ext uri="{A12FA001-AC4F-418D-AE19-62706E023703}">
                      <ahyp:hlinkClr xmlns:ahyp="http://schemas.microsoft.com/office/drawing/2018/hyperlinkcolor" val="tx"/>
                    </a:ext>
                  </a:extLst>
                </a:hlinkClick>
              </a:rPr>
              <a:t>Syncplicity</a:t>
            </a:r>
            <a:endParaRPr lang="en-US" sz="1600" kern="1200" dirty="0">
              <a:solidFill>
                <a:schemeClr val="bg1"/>
              </a:solidFill>
              <a:latin typeface="Museo Slab 500" panose="02000000000000000000"/>
            </a:endParaRPr>
          </a:p>
        </p:txBody>
      </p:sp>
    </p:spTree>
    <p:extLst>
      <p:ext uri="{BB962C8B-B14F-4D97-AF65-F5344CB8AC3E}">
        <p14:creationId xmlns:p14="http://schemas.microsoft.com/office/powerpoint/2010/main" val="33086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873" y="145473"/>
            <a:ext cx="6543914" cy="756418"/>
          </a:xfrm>
        </p:spPr>
        <p:txBody>
          <a:bodyPr>
            <a:normAutofit/>
          </a:bodyPr>
          <a:lstStyle/>
          <a:p>
            <a:r>
              <a:rPr lang="en-US" dirty="0"/>
              <a:t>Standardized Identification Procedures </a:t>
            </a:r>
          </a:p>
        </p:txBody>
      </p:sp>
      <p:sp>
        <p:nvSpPr>
          <p:cNvPr id="2" name="Slide Number Placeholder 1"/>
          <p:cNvSpPr>
            <a:spLocks noGrp="1"/>
          </p:cNvSpPr>
          <p:nvPr>
            <p:ph type="sldNum" sz="quarter" idx="12"/>
          </p:nvPr>
        </p:nvSpPr>
        <p:spPr/>
        <p:txBody>
          <a:bodyPr/>
          <a:lstStyle/>
          <a:p>
            <a:fld id="{C479D5F6-EDCB-402A-AC08-4943A1820E8F}" type="slidenum">
              <a:rPr lang="en-US" smtClean="0">
                <a:solidFill>
                  <a:prstClr val="white">
                    <a:lumMod val="50000"/>
                  </a:prstClr>
                </a:solidFill>
              </a:rPr>
              <a:pPr/>
              <a:t>3</a:t>
            </a:fld>
            <a:endParaRPr lang="en-US">
              <a:solidFill>
                <a:prstClr val="white">
                  <a:lumMod val="50000"/>
                </a:prstClr>
              </a:solidFill>
            </a:endParaRPr>
          </a:p>
        </p:txBody>
      </p:sp>
      <p:pic>
        <p:nvPicPr>
          <p:cNvPr id="5" name="Picture 4" descr="Upon enrollment: when the HLS responses indicate a language other than English, district should investigate if a potential ML is eligible for language instruction/services. District must notify parents in writing and enroll into a language program within 30 days or 2 weeks if the student enrolls after October count. ">
            <a:extLst>
              <a:ext uri="{FF2B5EF4-FFF2-40B4-BE49-F238E27FC236}">
                <a16:creationId xmlns:a16="http://schemas.microsoft.com/office/drawing/2014/main" id="{BBD9AA5C-9FAC-1532-E41D-A86A30EFCCD4}"/>
              </a:ext>
            </a:extLst>
          </p:cNvPr>
          <p:cNvPicPr>
            <a:picLocks noChangeAspect="1"/>
          </p:cNvPicPr>
          <p:nvPr/>
        </p:nvPicPr>
        <p:blipFill>
          <a:blip r:embed="rId3"/>
          <a:stretch>
            <a:fillRect/>
          </a:stretch>
        </p:blipFill>
        <p:spPr>
          <a:xfrm>
            <a:off x="3599479" y="752706"/>
            <a:ext cx="5113846" cy="5965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descr="Districts are required to complete the identification process within 30 days of enrollment.">
            <a:extLst>
              <a:ext uri="{FF2B5EF4-FFF2-40B4-BE49-F238E27FC236}">
                <a16:creationId xmlns:a16="http://schemas.microsoft.com/office/drawing/2014/main" id="{9B9091EE-2E29-B6CE-61C0-6E485974C340}"/>
              </a:ext>
            </a:extLst>
          </p:cNvPr>
          <p:cNvGrpSpPr/>
          <p:nvPr/>
        </p:nvGrpSpPr>
        <p:grpSpPr>
          <a:xfrm>
            <a:off x="471201" y="1054804"/>
            <a:ext cx="11018163" cy="4191267"/>
            <a:chOff x="601299" y="1026926"/>
            <a:chExt cx="11018163" cy="4191267"/>
          </a:xfrm>
        </p:grpSpPr>
        <p:cxnSp>
          <p:nvCxnSpPr>
            <p:cNvPr id="8" name="Straight Connector 7">
              <a:extLst>
                <a:ext uri="{C183D7F6-B498-43B3-948B-1728B52AA6E4}">
                  <adec:decorative xmlns:adec="http://schemas.microsoft.com/office/drawing/2017/decorative" val="1"/>
                </a:ext>
              </a:extLst>
            </p:cNvPr>
            <p:cNvCxnSpPr>
              <a:cxnSpLocks/>
            </p:cNvCxnSpPr>
            <p:nvPr/>
          </p:nvCxnSpPr>
          <p:spPr>
            <a:xfrm>
              <a:off x="3693731" y="4455880"/>
              <a:ext cx="5569118" cy="7883"/>
            </a:xfrm>
            <a:prstGeom prst="line">
              <a:avLst/>
            </a:prstGeom>
            <a:ln w="57150">
              <a:solidFill>
                <a:srgbClr val="7030A0"/>
              </a:solidFill>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9278255" y="4148104"/>
              <a:ext cx="2275873" cy="615553"/>
            </a:xfrm>
            <a:prstGeom prst="rect">
              <a:avLst/>
            </a:prstGeom>
            <a:noFill/>
            <a:ln w="53975">
              <a:solidFill>
                <a:srgbClr val="7030A0"/>
              </a:solidFill>
            </a:ln>
          </p:spPr>
          <p:txBody>
            <a:bodyPr wrap="square" lIns="91440" tIns="45720" rIns="91440" bIns="45720" rtlCol="0" anchor="t">
              <a:spAutoFit/>
            </a:bodyPr>
            <a:lstStyle/>
            <a:p>
              <a:pPr algn="ctr"/>
              <a:r>
                <a:rPr lang="en-US" sz="1700" i="1"/>
                <a:t>District determines language proficiency</a:t>
              </a:r>
            </a:p>
          </p:txBody>
        </p:sp>
        <p:sp>
          <p:nvSpPr>
            <p:cNvPr id="9" name="TextBox 8"/>
            <p:cNvSpPr txBox="1"/>
            <p:nvPr/>
          </p:nvSpPr>
          <p:spPr>
            <a:xfrm>
              <a:off x="9278540" y="2778075"/>
              <a:ext cx="2340922" cy="615553"/>
            </a:xfrm>
            <a:prstGeom prst="rect">
              <a:avLst/>
            </a:prstGeom>
            <a:noFill/>
            <a:ln w="53975">
              <a:solidFill>
                <a:srgbClr val="C00000"/>
              </a:solidFill>
            </a:ln>
          </p:spPr>
          <p:txBody>
            <a:bodyPr wrap="square" lIns="91440" tIns="45720" rIns="91440" bIns="45720" rtlCol="0" anchor="t">
              <a:spAutoFit/>
            </a:bodyPr>
            <a:lstStyle/>
            <a:p>
              <a:pPr algn="ctr"/>
              <a:r>
                <a:rPr lang="en-US" sz="1700" i="1"/>
                <a:t>District investigates language proficiency</a:t>
              </a:r>
              <a:endParaRPr lang="en-US"/>
            </a:p>
          </p:txBody>
        </p:sp>
        <p:sp>
          <p:nvSpPr>
            <p:cNvPr id="12" name="TextBox 11">
              <a:extLst>
                <a:ext uri="{FF2B5EF4-FFF2-40B4-BE49-F238E27FC236}">
                  <a16:creationId xmlns:a16="http://schemas.microsoft.com/office/drawing/2014/main" id="{2C170B48-EA99-B670-17EE-4B8F4EC02030}"/>
                </a:ext>
              </a:extLst>
            </p:cNvPr>
            <p:cNvSpPr txBox="1"/>
            <p:nvPr/>
          </p:nvSpPr>
          <p:spPr>
            <a:xfrm>
              <a:off x="601299" y="2078872"/>
              <a:ext cx="2508268" cy="3139321"/>
            </a:xfrm>
            <a:prstGeom prst="rect">
              <a:avLst/>
            </a:prstGeom>
            <a:ln w="57150">
              <a:solidFill>
                <a:srgbClr val="0070C0"/>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r>
                <a:rPr lang="en-US"/>
                <a:t>Identification including screening and parent notification within the first 30 days of school. </a:t>
              </a:r>
            </a:p>
            <a:p>
              <a:endParaRPr lang="en-US"/>
            </a:p>
            <a:p>
              <a:r>
                <a:rPr lang="en-US"/>
                <a:t>If student enrolls after the first 30 days of school, the district must determine English language proficiency within 2 weeks.</a:t>
              </a:r>
              <a:endParaRPr lang="en-US">
                <a:ea typeface="Calibri"/>
                <a:cs typeface="Calibri"/>
              </a:endParaRPr>
            </a:p>
          </p:txBody>
        </p:sp>
        <p:cxnSp>
          <p:nvCxnSpPr>
            <p:cNvPr id="14" name="Straight Arrow Connector 13">
              <a:extLst>
                <a:ext uri="{FF2B5EF4-FFF2-40B4-BE49-F238E27FC236}">
                  <a16:creationId xmlns:a16="http://schemas.microsoft.com/office/drawing/2014/main" id="{317482CB-7D8B-803E-540A-AA52C77EA298}"/>
                </a:ext>
                <a:ext uri="{C183D7F6-B498-43B3-948B-1728B52AA6E4}">
                  <adec:decorative xmlns:adec="http://schemas.microsoft.com/office/drawing/2017/decorative" val="1"/>
                </a:ext>
              </a:extLst>
            </p:cNvPr>
            <p:cNvCxnSpPr>
              <a:cxnSpLocks/>
            </p:cNvCxnSpPr>
            <p:nvPr/>
          </p:nvCxnSpPr>
          <p:spPr>
            <a:xfrm flipH="1">
              <a:off x="2895529" y="1026926"/>
              <a:ext cx="1271752" cy="1338044"/>
            </a:xfrm>
            <a:prstGeom prst="straightConnector1">
              <a:avLst/>
            </a:prstGeom>
            <a:ln w="57150">
              <a:solidFill>
                <a:srgbClr val="0070C0"/>
              </a:solidFill>
              <a:tailEnd type="triangle"/>
            </a:ln>
          </p:spPr>
          <p:style>
            <a:lnRef idx="1">
              <a:schemeClr val="accent5"/>
            </a:lnRef>
            <a:fillRef idx="0">
              <a:schemeClr val="accent5"/>
            </a:fillRef>
            <a:effectRef idx="0">
              <a:schemeClr val="accent5"/>
            </a:effectRef>
            <a:fontRef idx="minor">
              <a:schemeClr val="tx1"/>
            </a:fontRef>
          </p:style>
        </p:cxnSp>
        <p:cxnSp>
          <p:nvCxnSpPr>
            <p:cNvPr id="6" name="Straight Connector 5">
              <a:extLst>
                <a:ext uri="{C183D7F6-B498-43B3-948B-1728B52AA6E4}">
                  <adec:decorative xmlns:adec="http://schemas.microsoft.com/office/drawing/2017/decorative" val="1"/>
                </a:ext>
              </a:extLst>
            </p:cNvPr>
            <p:cNvCxnSpPr>
              <a:cxnSpLocks/>
            </p:cNvCxnSpPr>
            <p:nvPr/>
          </p:nvCxnSpPr>
          <p:spPr>
            <a:xfrm>
              <a:off x="3693731" y="3072548"/>
              <a:ext cx="556911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991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7812-F998-21B6-B638-97B59B97BF54}"/>
              </a:ext>
            </a:extLst>
          </p:cNvPr>
          <p:cNvSpPr>
            <a:spLocks noGrp="1"/>
          </p:cNvSpPr>
          <p:nvPr>
            <p:ph type="title"/>
          </p:nvPr>
        </p:nvSpPr>
        <p:spPr/>
        <p:txBody>
          <a:bodyPr/>
          <a:lstStyle/>
          <a:p>
            <a:r>
              <a:rPr lang="en-US">
                <a:latin typeface="Museo Slab 500"/>
              </a:rPr>
              <a:t>Student Enrollment Packet</a:t>
            </a:r>
            <a:endParaRPr lang="en-US"/>
          </a:p>
        </p:txBody>
      </p:sp>
      <p:sp>
        <p:nvSpPr>
          <p:cNvPr id="3" name="Content Placeholder 2">
            <a:extLst>
              <a:ext uri="{FF2B5EF4-FFF2-40B4-BE49-F238E27FC236}">
                <a16:creationId xmlns:a16="http://schemas.microsoft.com/office/drawing/2014/main" id="{92B423AA-FF3F-1A29-F857-914B885D9756}"/>
              </a:ext>
            </a:extLst>
          </p:cNvPr>
          <p:cNvSpPr>
            <a:spLocks noGrp="1"/>
          </p:cNvSpPr>
          <p:nvPr>
            <p:ph idx="1"/>
          </p:nvPr>
        </p:nvSpPr>
        <p:spPr>
          <a:xfrm>
            <a:off x="314505" y="1412650"/>
            <a:ext cx="11644475" cy="4823720"/>
          </a:xfrm>
        </p:spPr>
        <p:txBody>
          <a:bodyPr vert="horz" lIns="0" tIns="0" rIns="0" bIns="0" rtlCol="0" anchor="t">
            <a:normAutofit/>
          </a:bodyPr>
          <a:lstStyle/>
          <a:p>
            <a:r>
              <a:rPr lang="en-US" dirty="0">
                <a:ea typeface="+mn-lt"/>
                <a:cs typeface="+mn-lt"/>
              </a:rPr>
              <a:t>The district’s enrollment packet should include the Home Language Survey (HLS). It is provided to and completed by </a:t>
            </a:r>
            <a:r>
              <a:rPr lang="en-US" u="sng" dirty="0">
                <a:ea typeface="+mn-lt"/>
                <a:cs typeface="+mn-lt"/>
              </a:rPr>
              <a:t>all new and transferring back</a:t>
            </a:r>
            <a:r>
              <a:rPr lang="en-US" dirty="0">
                <a:ea typeface="+mn-lt"/>
                <a:cs typeface="+mn-lt"/>
              </a:rPr>
              <a:t> families as part of the registration process to identify potential students who have a language influence other than or in addition to English. </a:t>
            </a:r>
          </a:p>
          <a:p>
            <a:r>
              <a:rPr lang="en-US" dirty="0">
                <a:ea typeface="+mn-lt"/>
                <a:cs typeface="+mn-lt"/>
              </a:rPr>
              <a:t>Responses indicated on the HLS prompts the district to further investigate student’s English Language Proficiency (ELP) level. Please note: the </a:t>
            </a:r>
            <a:r>
              <a:rPr lang="en-US" u="sng" dirty="0">
                <a:ea typeface="+mn-lt"/>
                <a:cs typeface="+mn-lt"/>
              </a:rPr>
              <a:t>HLS does not determine eligibility</a:t>
            </a:r>
            <a:r>
              <a:rPr lang="en-US" dirty="0">
                <a:ea typeface="+mn-lt"/>
                <a:cs typeface="+mn-lt"/>
              </a:rPr>
              <a:t> but is part of the required process for standardized multilingual learner identification. It should remain on file in the district and should be easily accessible to school and staff and available for CDE audits. </a:t>
            </a:r>
          </a:p>
          <a:p>
            <a:r>
              <a:rPr lang="en-US" dirty="0">
                <a:ea typeface="+mn-lt"/>
                <a:cs typeface="+mn-lt"/>
              </a:rPr>
              <a:t>Review responses indicated on the HLS. If the enrolling district confirms a student has a language influence other than English, </a:t>
            </a:r>
            <a:r>
              <a:rPr lang="en-US" u="sng" dirty="0">
                <a:ea typeface="+mn-lt"/>
                <a:cs typeface="+mn-lt"/>
              </a:rPr>
              <a:t>assess student’s ELP level using the State’s mandated assessments</a:t>
            </a:r>
            <a:r>
              <a:rPr lang="en-US" dirty="0">
                <a:ea typeface="+mn-lt"/>
                <a:cs typeface="+mn-lt"/>
              </a:rPr>
              <a:t>, Screener for Grades 1-12 or Screener for Kindergarten according to student’s grade level. Please see grade cluster guidance prior to test administration.</a:t>
            </a:r>
            <a:endParaRPr lang="en-US" dirty="0">
              <a:ea typeface="Calibri"/>
              <a:cs typeface="Calibri"/>
            </a:endParaRPr>
          </a:p>
        </p:txBody>
      </p:sp>
      <p:sp>
        <p:nvSpPr>
          <p:cNvPr id="4" name="Slide Number Placeholder 3">
            <a:extLst>
              <a:ext uri="{FF2B5EF4-FFF2-40B4-BE49-F238E27FC236}">
                <a16:creationId xmlns:a16="http://schemas.microsoft.com/office/drawing/2014/main" id="{83F9B836-AF59-F3C3-C1C3-422229FCA4EC}"/>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342222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351D4-1863-8C7F-4FED-94A55D46E268}"/>
              </a:ext>
            </a:extLst>
          </p:cNvPr>
          <p:cNvSpPr>
            <a:spLocks noGrp="1"/>
          </p:cNvSpPr>
          <p:nvPr>
            <p:ph type="title"/>
          </p:nvPr>
        </p:nvSpPr>
        <p:spPr>
          <a:xfrm>
            <a:off x="443565" y="205176"/>
            <a:ext cx="10012501" cy="898524"/>
          </a:xfrm>
        </p:spPr>
        <p:txBody>
          <a:bodyPr>
            <a:normAutofit/>
          </a:bodyPr>
          <a:lstStyle/>
          <a:p>
            <a:r>
              <a:rPr lang="en-US">
                <a:latin typeface="Museo Slab 500"/>
              </a:rPr>
              <a:t>Home Language Survey (HLS)</a:t>
            </a:r>
            <a:endParaRPr lang="en-US">
              <a:solidFill>
                <a:srgbClr val="FF0000"/>
              </a:solidFill>
            </a:endParaRPr>
          </a:p>
        </p:txBody>
      </p:sp>
      <p:sp>
        <p:nvSpPr>
          <p:cNvPr id="5" name="Content Placeholder 4">
            <a:extLst>
              <a:ext uri="{FF2B5EF4-FFF2-40B4-BE49-F238E27FC236}">
                <a16:creationId xmlns:a16="http://schemas.microsoft.com/office/drawing/2014/main" id="{7873235D-0339-DA69-DCD5-BC5ADDA4D5C2}"/>
              </a:ext>
            </a:extLst>
          </p:cNvPr>
          <p:cNvSpPr>
            <a:spLocks noGrp="1"/>
          </p:cNvSpPr>
          <p:nvPr>
            <p:ph idx="1"/>
          </p:nvPr>
        </p:nvSpPr>
        <p:spPr>
          <a:xfrm>
            <a:off x="218552" y="1351280"/>
            <a:ext cx="11584684" cy="3456198"/>
          </a:xfrm>
        </p:spPr>
        <p:txBody>
          <a:bodyPr vert="horz" lIns="0" tIns="0" rIns="0" bIns="0" rtlCol="0" anchor="t">
            <a:normAutofit/>
          </a:bodyPr>
          <a:lstStyle/>
          <a:p>
            <a:r>
              <a:rPr lang="en-US">
                <a:ea typeface="+mn-lt"/>
                <a:cs typeface="+mn-lt"/>
              </a:rPr>
              <a:t>The HLS should be created by districts with State guidance and meet Office for Civil Rights (OCR) and Department of Justice (DOJ) minimum requirements. All students must have an HLS on file (questions and answers) and must be a standard part of the enrollment process.  </a:t>
            </a:r>
            <a:r>
              <a:rPr lang="en-US">
                <a:ea typeface="+mn-lt"/>
                <a:cs typeface="+mn-lt"/>
                <a:hlinkClick r:id="rId3"/>
              </a:rPr>
              <a:t>US Department of Education EL Toolkit, Chapter 1</a:t>
            </a:r>
            <a:endParaRPr lang="en-US"/>
          </a:p>
          <a:p>
            <a:r>
              <a:rPr lang="en-US">
                <a:ea typeface="+mn-lt"/>
                <a:cs typeface="+mn-lt"/>
              </a:rPr>
              <a:t>DOJ &amp; OCR has established three approved HLS questions. Districts may reword the questions but must ensure that the way the questions are asked do not violate students’ civil rights or ask about US citizenship.</a:t>
            </a:r>
          </a:p>
          <a:p>
            <a:r>
              <a:rPr lang="en-US">
                <a:ea typeface="+mn-lt"/>
                <a:cs typeface="+mn-lt"/>
              </a:rPr>
              <a:t>Contact the </a:t>
            </a:r>
            <a:r>
              <a:rPr lang="en-US">
                <a:ea typeface="+mn-lt"/>
                <a:cs typeface="+mn-lt"/>
                <a:hlinkClick r:id="rId4"/>
              </a:rPr>
              <a:t>Office of Culturally and Linguistically Diverse Education (CLDE) </a:t>
            </a:r>
            <a:r>
              <a:rPr lang="en-US">
                <a:ea typeface="+mn-lt"/>
                <a:cs typeface="+mn-lt"/>
              </a:rPr>
              <a:t>for more guidance. </a:t>
            </a:r>
            <a:endParaRPr lang="en-US"/>
          </a:p>
          <a:p>
            <a:pPr lvl="1"/>
            <a:endParaRPr lang="en-US"/>
          </a:p>
          <a:p>
            <a:pPr marL="914400" lvl="2" indent="0" algn="ctr">
              <a:buNone/>
            </a:pPr>
            <a:endParaRPr lang="en-US" sz="3200">
              <a:cs typeface="Calibri"/>
            </a:endParaRPr>
          </a:p>
        </p:txBody>
      </p:sp>
      <p:sp>
        <p:nvSpPr>
          <p:cNvPr id="3" name="Slide Number Placeholder 2">
            <a:extLst>
              <a:ext uri="{FF2B5EF4-FFF2-40B4-BE49-F238E27FC236}">
                <a16:creationId xmlns:a16="http://schemas.microsoft.com/office/drawing/2014/main" id="{197CF57A-78C6-7B00-C487-DAAF0EBF0912}"/>
              </a:ext>
            </a:extLst>
          </p:cNvPr>
          <p:cNvSpPr>
            <a:spLocks noGrp="1"/>
          </p:cNvSpPr>
          <p:nvPr>
            <p:ph type="sldNum" sz="quarter" idx="12"/>
          </p:nvPr>
        </p:nvSpPr>
        <p:spPr>
          <a:xfrm>
            <a:off x="332873" y="6356350"/>
            <a:ext cx="29774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Flowchart: Off-page Connector 5">
            <a:extLst>
              <a:ext uri="{FF2B5EF4-FFF2-40B4-BE49-F238E27FC236}">
                <a16:creationId xmlns:a16="http://schemas.microsoft.com/office/drawing/2014/main" id="{C57894BF-48BE-5A5E-93C9-F59E9FFAD7C5}"/>
              </a:ext>
            </a:extLst>
          </p:cNvPr>
          <p:cNvSpPr/>
          <p:nvPr/>
        </p:nvSpPr>
        <p:spPr>
          <a:xfrm>
            <a:off x="3826747" y="4500415"/>
            <a:ext cx="3886654" cy="2358074"/>
          </a:xfrm>
          <a:prstGeom prst="flowChartOffpageConnector">
            <a:avLst/>
          </a:prstGeom>
          <a:solidFill>
            <a:schemeClr val="bg1">
              <a:lumMod val="95000"/>
            </a:schemeClr>
          </a:solidFill>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a:ea typeface="+mn-ea"/>
                <a:cs typeface="+mn-cs"/>
              </a:rPr>
              <a:t>Reminder: Districts should maintain copies of Screener &amp; WIDA ACCESS scores</a:t>
            </a:r>
          </a:p>
          <a:p>
            <a:pPr algn="ctr">
              <a:defRPr/>
            </a:pPr>
            <a:r>
              <a:rPr kumimoji="0" lang="en-US" sz="1600" b="0" i="0" u="none" strike="noStrike" kern="1200" cap="none" spc="0" normalizeH="0" baseline="0" noProof="0">
                <a:ln>
                  <a:noFill/>
                </a:ln>
                <a:solidFill>
                  <a:schemeClr val="tx1"/>
                </a:solidFill>
                <a:effectLst/>
                <a:uLnTx/>
                <a:uFillTx/>
                <a:latin typeface="Calibri" panose="020F0502020204030204"/>
                <a:hlinkClick r:id="rId5">
                  <a:extLst>
                    <a:ext uri="{A12FA001-AC4F-418D-AE19-62706E023703}">
                      <ahyp:hlinkClr xmlns:ahyp="http://schemas.microsoft.com/office/drawing/2018/hyperlinkcolor" val="tx"/>
                    </a:ext>
                  </a:extLst>
                </a:hlinkClick>
              </a:rPr>
              <a:t>Site: CDE ELL Funding Factor Count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panose="020F0502020204030204"/>
                <a:hlinkClick r:id="rId5">
                  <a:extLst>
                    <a:ext uri="{A12FA001-AC4F-418D-AE19-62706E023703}">
                      <ahyp:hlinkClr xmlns:ahyp="http://schemas.microsoft.com/office/drawing/2018/hyperlinkcolor" val="tx"/>
                    </a:ext>
                  </a:extLst>
                </a:hlinkClick>
              </a:rPr>
              <a:t>Audit Resource Guide</a:t>
            </a:r>
            <a:endParaRPr kumimoji="0" lang="en-US" sz="1600" b="0" i="0" u="none" strike="noStrike" kern="1200" cap="none" spc="0" normalizeH="0" baseline="0" noProof="0">
              <a:ln>
                <a:noFill/>
              </a:ln>
              <a:solidFill>
                <a:schemeClr val="tx1"/>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Calibri" panose="020F0502020204030204"/>
              <a:ea typeface="+mn-ea"/>
              <a:cs typeface="+mn-cs"/>
            </a:endParaRPr>
          </a:p>
          <a:p>
            <a:pPr algn="ctr">
              <a:defRPr/>
            </a:pPr>
            <a:r>
              <a:rPr lang="en-US" sz="1600">
                <a:solidFill>
                  <a:schemeClr val="tx1"/>
                </a:solidFill>
                <a:latin typeface="Calibri" panose="020F0502020204030204"/>
                <a:hlinkClick r:id="rId6">
                  <a:extLst>
                    <a:ext uri="{A12FA001-AC4F-418D-AE19-62706E023703}">
                      <ahyp:hlinkClr xmlns:ahyp="http://schemas.microsoft.com/office/drawing/2018/hyperlinkcolor" val="tx"/>
                    </a:ext>
                  </a:extLst>
                </a:hlinkClick>
              </a:rPr>
              <a:t>Site: CDE Standardized Procedures for English Learner Identification</a:t>
            </a:r>
          </a:p>
        </p:txBody>
      </p:sp>
    </p:spTree>
    <p:extLst>
      <p:ext uri="{BB962C8B-B14F-4D97-AF65-F5344CB8AC3E}">
        <p14:creationId xmlns:p14="http://schemas.microsoft.com/office/powerpoint/2010/main" val="239700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1524000" y="1633567"/>
            <a:ext cx="8776138" cy="3708968"/>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normAutofit/>
          </a:bodyPr>
          <a:lstStyle/>
          <a:p>
            <a:pPr algn="ctr"/>
            <a:endParaRPr lang="en-US" sz="1600"/>
          </a:p>
        </p:txBody>
      </p:sp>
      <p:cxnSp>
        <p:nvCxnSpPr>
          <p:cNvPr id="7" name="Straight Connector 6">
            <a:extLst>
              <a:ext uri="{C183D7F6-B498-43B3-948B-1728B52AA6E4}">
                <adec:decorative xmlns:adec="http://schemas.microsoft.com/office/drawing/2017/decorative" val="1"/>
              </a:ext>
            </a:extLst>
          </p:cNvPr>
          <p:cNvCxnSpPr/>
          <p:nvPr/>
        </p:nvCxnSpPr>
        <p:spPr>
          <a:xfrm>
            <a:off x="2817225" y="2754103"/>
            <a:ext cx="65817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2817225" y="3169036"/>
            <a:ext cx="65817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2807427" y="3583969"/>
            <a:ext cx="65915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C183D7F6-B498-43B3-948B-1728B52AA6E4}">
                <adec:decorative xmlns:adec="http://schemas.microsoft.com/office/drawing/2017/decorative" val="1"/>
              </a:ext>
            </a:extLst>
          </p:cNvPr>
          <p:cNvCxnSpPr/>
          <p:nvPr/>
        </p:nvCxnSpPr>
        <p:spPr>
          <a:xfrm>
            <a:off x="2807427" y="3998902"/>
            <a:ext cx="65915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p:nvCxnSpPr>
        <p:spPr>
          <a:xfrm>
            <a:off x="2817225" y="4413835"/>
            <a:ext cx="65817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C183D7F6-B498-43B3-948B-1728B52AA6E4}">
                <adec:decorative xmlns:adec="http://schemas.microsoft.com/office/drawing/2017/decorative" val="1"/>
              </a:ext>
            </a:extLst>
          </p:cNvPr>
          <p:cNvSpPr txBox="1"/>
          <p:nvPr/>
        </p:nvSpPr>
        <p:spPr>
          <a:xfrm>
            <a:off x="7288358" y="2353957"/>
            <a:ext cx="770828" cy="253916"/>
          </a:xfrm>
          <a:prstGeom prst="rect">
            <a:avLst/>
          </a:prstGeom>
          <a:noFill/>
        </p:spPr>
        <p:txBody>
          <a:bodyPr wrap="square" rtlCol="0">
            <a:normAutofit fontScale="92500" lnSpcReduction="10000"/>
          </a:bodyPr>
          <a:lstStyle/>
          <a:p>
            <a:pPr algn="ctr"/>
            <a:endParaRPr lang="en-US" sz="1200">
              <a:solidFill>
                <a:schemeClr val="accent5"/>
              </a:solidFill>
            </a:endParaRPr>
          </a:p>
        </p:txBody>
      </p:sp>
      <p:sp>
        <p:nvSpPr>
          <p:cNvPr id="29" name="Title 1">
            <a:extLst>
              <a:ext uri="{FF2B5EF4-FFF2-40B4-BE49-F238E27FC236}">
                <a16:creationId xmlns:a16="http://schemas.microsoft.com/office/drawing/2014/main" id="{0D23D7A3-549F-427C-9B8E-E35663B635F0}"/>
              </a:ext>
            </a:extLst>
          </p:cNvPr>
          <p:cNvSpPr>
            <a:spLocks noGrp="1"/>
          </p:cNvSpPr>
          <p:nvPr>
            <p:ph type="title"/>
          </p:nvPr>
        </p:nvSpPr>
        <p:spPr>
          <a:xfrm>
            <a:off x="344831" y="326659"/>
            <a:ext cx="7207793" cy="756418"/>
          </a:xfrm>
        </p:spPr>
        <p:txBody>
          <a:bodyPr>
            <a:noAutofit/>
          </a:bodyPr>
          <a:lstStyle/>
          <a:p>
            <a:r>
              <a:rPr lang="en-US"/>
              <a:t>ESSA Requires Parent Notification Letter</a:t>
            </a:r>
            <a:br>
              <a:rPr lang="en-US"/>
            </a:br>
            <a:endParaRPr lang="en-US"/>
          </a:p>
        </p:txBody>
      </p:sp>
      <p:sp>
        <p:nvSpPr>
          <p:cNvPr id="23" name="TextBox 22"/>
          <p:cNvSpPr txBox="1"/>
          <p:nvPr/>
        </p:nvSpPr>
        <p:spPr>
          <a:xfrm>
            <a:off x="2928667" y="2284136"/>
            <a:ext cx="3867389" cy="437480"/>
          </a:xfrm>
          <a:prstGeom prst="rect">
            <a:avLst/>
          </a:prstGeom>
          <a:noFill/>
        </p:spPr>
        <p:txBody>
          <a:bodyPr wrap="square" lIns="91440" tIns="45720" rIns="91440" bIns="45720" rtlCol="0" anchor="ctr" anchorCtr="0">
            <a:noAutofit/>
          </a:bodyPr>
          <a:lstStyle/>
          <a:p>
            <a:pPr algn="r"/>
            <a:r>
              <a:rPr lang="en-US">
                <a:solidFill>
                  <a:schemeClr val="bg1"/>
                </a:solidFill>
              </a:rPr>
              <a:t>Screening and Body of Evidence</a:t>
            </a:r>
          </a:p>
        </p:txBody>
      </p:sp>
      <p:sp>
        <p:nvSpPr>
          <p:cNvPr id="25" name="TextBox 24"/>
          <p:cNvSpPr txBox="1"/>
          <p:nvPr/>
        </p:nvSpPr>
        <p:spPr>
          <a:xfrm>
            <a:off x="2414943" y="2753868"/>
            <a:ext cx="4381112" cy="412068"/>
          </a:xfrm>
          <a:prstGeom prst="rect">
            <a:avLst/>
          </a:prstGeom>
          <a:noFill/>
        </p:spPr>
        <p:txBody>
          <a:bodyPr wrap="square" lIns="91440" tIns="45720" rIns="91440" bIns="45720" rtlCol="0" anchor="ctr" anchorCtr="0">
            <a:noAutofit/>
          </a:bodyPr>
          <a:lstStyle/>
          <a:p>
            <a:pPr algn="r"/>
            <a:r>
              <a:rPr lang="en-US">
                <a:solidFill>
                  <a:schemeClr val="bg1"/>
                </a:solidFill>
              </a:rPr>
              <a:t>Request Consent for Placement</a:t>
            </a:r>
          </a:p>
        </p:txBody>
      </p:sp>
      <p:sp>
        <p:nvSpPr>
          <p:cNvPr id="26" name="TextBox 25"/>
          <p:cNvSpPr txBox="1"/>
          <p:nvPr/>
        </p:nvSpPr>
        <p:spPr>
          <a:xfrm>
            <a:off x="2586643" y="3179202"/>
            <a:ext cx="4205319" cy="398602"/>
          </a:xfrm>
          <a:prstGeom prst="rect">
            <a:avLst/>
          </a:prstGeom>
          <a:noFill/>
        </p:spPr>
        <p:txBody>
          <a:bodyPr wrap="square"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Calibri" panose="020F0502020204030204"/>
                <a:ea typeface="+mn-ea"/>
                <a:cs typeface="+mn-cs"/>
              </a:rPr>
              <a:t>Language Instruction Educational Program</a:t>
            </a:r>
          </a:p>
        </p:txBody>
      </p:sp>
      <p:sp>
        <p:nvSpPr>
          <p:cNvPr id="16" name="Rounded Rectangle 15">
            <a:extLst>
              <a:ext uri="{C183D7F6-B498-43B3-948B-1728B52AA6E4}">
                <adec:decorative xmlns:adec="http://schemas.microsoft.com/office/drawing/2017/decorative" val="1"/>
              </a:ext>
            </a:extLst>
          </p:cNvPr>
          <p:cNvSpPr/>
          <p:nvPr/>
        </p:nvSpPr>
        <p:spPr>
          <a:xfrm>
            <a:off x="7244962" y="2074584"/>
            <a:ext cx="796636" cy="2730157"/>
          </a:xfrm>
          <a:prstGeom prst="roundRect">
            <a:avLst/>
          </a:prstGeom>
          <a:solidFill>
            <a:schemeClr val="bg1"/>
          </a:solidFill>
          <a:ln>
            <a:noFill/>
          </a:ln>
          <a:effectLst>
            <a:outerShdw blurRad="5969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7" name="TextBox 26">
            <a:extLst>
              <a:ext uri="{C183D7F6-B498-43B3-948B-1728B52AA6E4}">
                <adec:decorative xmlns:adec="http://schemas.microsoft.com/office/drawing/2017/decorative" val="1"/>
              </a:ext>
            </a:extLst>
          </p:cNvPr>
          <p:cNvSpPr txBox="1"/>
          <p:nvPr/>
        </p:nvSpPr>
        <p:spPr>
          <a:xfrm>
            <a:off x="2320323" y="3974539"/>
            <a:ext cx="4471638" cy="407487"/>
          </a:xfrm>
          <a:prstGeom prst="rect">
            <a:avLst/>
          </a:prstGeom>
          <a:noFill/>
        </p:spPr>
        <p:txBody>
          <a:bodyPr wrap="square" rtlCol="0" anchor="ctr" anchorCtr="0">
            <a:noAutofit/>
          </a:bodyPr>
          <a:lstStyle/>
          <a:p>
            <a:pPr algn="r"/>
            <a:endParaRPr lang="en-US">
              <a:solidFill>
                <a:schemeClr val="bg1"/>
              </a:solidFill>
            </a:endParaRPr>
          </a:p>
        </p:txBody>
      </p:sp>
      <p:sp>
        <p:nvSpPr>
          <p:cNvPr id="38" name="Freeform 30">
            <a:extLst>
              <a:ext uri="{C183D7F6-B498-43B3-948B-1728B52AA6E4}">
                <adec:decorative xmlns:adec="http://schemas.microsoft.com/office/drawing/2017/decorative" val="1"/>
              </a:ext>
            </a:extLst>
          </p:cNvPr>
          <p:cNvSpPr>
            <a:spLocks noEditPoints="1"/>
          </p:cNvSpPr>
          <p:nvPr/>
        </p:nvSpPr>
        <p:spPr bwMode="auto">
          <a:xfrm>
            <a:off x="7572230" y="2877558"/>
            <a:ext cx="203087" cy="16802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C00000"/>
          </a:solidFill>
          <a:ln>
            <a:noFill/>
          </a:ln>
        </p:spPr>
        <p:txBody>
          <a:bodyPr>
            <a:normAutofit fontScale="25000" lnSpcReduction="20000"/>
          </a:bodyPr>
          <a:lstStyle/>
          <a:p>
            <a:endParaRPr lang="en-US" sz="7199"/>
          </a:p>
        </p:txBody>
      </p:sp>
      <p:sp>
        <p:nvSpPr>
          <p:cNvPr id="39" name="Freeform 30">
            <a:extLst>
              <a:ext uri="{C183D7F6-B498-43B3-948B-1728B52AA6E4}">
                <adec:decorative xmlns:adec="http://schemas.microsoft.com/office/drawing/2017/decorative" val="1"/>
              </a:ext>
            </a:extLst>
          </p:cNvPr>
          <p:cNvSpPr>
            <a:spLocks noEditPoints="1"/>
          </p:cNvSpPr>
          <p:nvPr/>
        </p:nvSpPr>
        <p:spPr bwMode="auto">
          <a:xfrm>
            <a:off x="7572230" y="3288581"/>
            <a:ext cx="203087" cy="16802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C00000"/>
          </a:solidFill>
          <a:ln>
            <a:noFill/>
          </a:ln>
        </p:spPr>
        <p:txBody>
          <a:bodyPr>
            <a:normAutofit fontScale="25000" lnSpcReduction="20000"/>
          </a:bodyPr>
          <a:lstStyle/>
          <a:p>
            <a:endParaRPr lang="en-US" sz="7199"/>
          </a:p>
        </p:txBody>
      </p:sp>
      <p:sp>
        <p:nvSpPr>
          <p:cNvPr id="40" name="Freeform 30">
            <a:extLst>
              <a:ext uri="{C183D7F6-B498-43B3-948B-1728B52AA6E4}">
                <adec:decorative xmlns:adec="http://schemas.microsoft.com/office/drawing/2017/decorative" val="1"/>
              </a:ext>
            </a:extLst>
          </p:cNvPr>
          <p:cNvSpPr>
            <a:spLocks noEditPoints="1"/>
          </p:cNvSpPr>
          <p:nvPr/>
        </p:nvSpPr>
        <p:spPr bwMode="auto">
          <a:xfrm>
            <a:off x="7572230" y="3699603"/>
            <a:ext cx="203087" cy="16802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C00000"/>
          </a:solidFill>
          <a:ln>
            <a:noFill/>
          </a:ln>
        </p:spPr>
        <p:txBody>
          <a:bodyPr>
            <a:normAutofit fontScale="25000" lnSpcReduction="20000"/>
          </a:bodyPr>
          <a:lstStyle/>
          <a:p>
            <a:endParaRPr lang="en-US" sz="7199"/>
          </a:p>
        </p:txBody>
      </p:sp>
      <p:sp>
        <p:nvSpPr>
          <p:cNvPr id="41" name="Freeform 30">
            <a:extLst>
              <a:ext uri="{C183D7F6-B498-43B3-948B-1728B52AA6E4}">
                <adec:decorative xmlns:adec="http://schemas.microsoft.com/office/drawing/2017/decorative" val="1"/>
              </a:ext>
            </a:extLst>
          </p:cNvPr>
          <p:cNvSpPr>
            <a:spLocks noEditPoints="1"/>
          </p:cNvSpPr>
          <p:nvPr/>
        </p:nvSpPr>
        <p:spPr bwMode="auto">
          <a:xfrm>
            <a:off x="7572230" y="4110626"/>
            <a:ext cx="203087" cy="16802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C00000"/>
          </a:solidFill>
          <a:ln>
            <a:noFill/>
          </a:ln>
        </p:spPr>
        <p:txBody>
          <a:bodyPr>
            <a:normAutofit fontScale="25000" lnSpcReduction="20000"/>
          </a:bodyPr>
          <a:lstStyle/>
          <a:p>
            <a:endParaRPr lang="en-US" sz="7199"/>
          </a:p>
        </p:txBody>
      </p:sp>
      <p:sp>
        <p:nvSpPr>
          <p:cNvPr id="31" name="TextBox 30">
            <a:extLst>
              <a:ext uri="{FF2B5EF4-FFF2-40B4-BE49-F238E27FC236}">
                <a16:creationId xmlns:a16="http://schemas.microsoft.com/office/drawing/2014/main" id="{D289ABAB-658B-44DD-B40B-C75DF55CDD7B}"/>
              </a:ext>
            </a:extLst>
          </p:cNvPr>
          <p:cNvSpPr txBox="1"/>
          <p:nvPr/>
        </p:nvSpPr>
        <p:spPr>
          <a:xfrm>
            <a:off x="2586643" y="3568997"/>
            <a:ext cx="4226697" cy="415278"/>
          </a:xfrm>
          <a:prstGeom prst="rect">
            <a:avLst/>
          </a:prstGeom>
          <a:noFill/>
        </p:spPr>
        <p:txBody>
          <a:bodyPr wrap="square" rtlCol="0" anchor="ctr" anchorCtr="0">
            <a:noAutofit/>
          </a:bodyPr>
          <a:lstStyle/>
          <a:p>
            <a:pPr algn="r"/>
            <a:r>
              <a:rPr lang="en-US">
                <a:solidFill>
                  <a:schemeClr val="bg1"/>
                </a:solidFill>
              </a:rPr>
              <a:t>Exiting Requirements &amp; Graduation Rates </a:t>
            </a:r>
          </a:p>
        </p:txBody>
      </p:sp>
      <p:sp>
        <p:nvSpPr>
          <p:cNvPr id="32" name="Freeform 30">
            <a:extLst>
              <a:ext uri="{FF2B5EF4-FFF2-40B4-BE49-F238E27FC236}">
                <a16:creationId xmlns:a16="http://schemas.microsoft.com/office/drawing/2014/main" id="{348D2FAE-2D14-47F3-92BA-2379FD4E2B7C}"/>
              </a:ext>
              <a:ext uri="{C183D7F6-B498-43B3-948B-1728B52AA6E4}">
                <adec:decorative xmlns:adec="http://schemas.microsoft.com/office/drawing/2017/decorative" val="1"/>
              </a:ext>
            </a:extLst>
          </p:cNvPr>
          <p:cNvSpPr>
            <a:spLocks noEditPoints="1"/>
          </p:cNvSpPr>
          <p:nvPr/>
        </p:nvSpPr>
        <p:spPr bwMode="auto">
          <a:xfrm>
            <a:off x="7552624" y="2454478"/>
            <a:ext cx="203087" cy="16802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C00000"/>
          </a:solidFill>
          <a:ln>
            <a:noFill/>
          </a:ln>
        </p:spPr>
        <p:txBody>
          <a:bodyPr>
            <a:normAutofit fontScale="25000" lnSpcReduction="20000"/>
          </a:bodyPr>
          <a:lstStyle/>
          <a:p>
            <a:endParaRPr lang="en-US" sz="7199"/>
          </a:p>
        </p:txBody>
      </p:sp>
      <p:sp>
        <p:nvSpPr>
          <p:cNvPr id="34" name="TextBox 33">
            <a:extLst>
              <a:ext uri="{FF2B5EF4-FFF2-40B4-BE49-F238E27FC236}">
                <a16:creationId xmlns:a16="http://schemas.microsoft.com/office/drawing/2014/main" id="{29AA30CA-DA76-4DFE-8BDB-C255EE77A8FB}"/>
              </a:ext>
            </a:extLst>
          </p:cNvPr>
          <p:cNvSpPr txBox="1"/>
          <p:nvPr/>
        </p:nvSpPr>
        <p:spPr>
          <a:xfrm>
            <a:off x="2407590" y="3982330"/>
            <a:ext cx="4471638" cy="407487"/>
          </a:xfrm>
          <a:prstGeom prst="rect">
            <a:avLst/>
          </a:prstGeom>
          <a:noFill/>
        </p:spPr>
        <p:txBody>
          <a:bodyPr wrap="square" rtlCol="0" anchor="ctr" anchorCtr="0">
            <a:noAutofit/>
          </a:bodyPr>
          <a:lstStyle/>
          <a:p>
            <a:pPr algn="r"/>
            <a:r>
              <a:rPr lang="en-US" dirty="0">
                <a:solidFill>
                  <a:schemeClr val="bg1"/>
                </a:solidFill>
              </a:rPr>
              <a:t>Meeting Goals of IEP Services, if applicable</a:t>
            </a:r>
          </a:p>
        </p:txBody>
      </p:sp>
      <p:sp>
        <p:nvSpPr>
          <p:cNvPr id="2" name="TextBox 1">
            <a:extLst>
              <a:ext uri="{FF2B5EF4-FFF2-40B4-BE49-F238E27FC236}">
                <a16:creationId xmlns:a16="http://schemas.microsoft.com/office/drawing/2014/main" id="{1324761E-EDC0-B1F6-04ED-068539CEB08D}"/>
              </a:ext>
            </a:extLst>
          </p:cNvPr>
          <p:cNvSpPr txBox="1"/>
          <p:nvPr/>
        </p:nvSpPr>
        <p:spPr>
          <a:xfrm>
            <a:off x="2174051" y="4397262"/>
            <a:ext cx="4764181" cy="407487"/>
          </a:xfrm>
          <a:prstGeom prst="rect">
            <a:avLst/>
          </a:prstGeom>
          <a:noFill/>
        </p:spPr>
        <p:txBody>
          <a:bodyPr wrap="square" rtlCol="0" anchor="ctr" anchorCtr="0">
            <a:noAutofit/>
          </a:bodyPr>
          <a:lstStyle/>
          <a:p>
            <a:pPr algn="r"/>
            <a:r>
              <a:rPr lang="en-US" dirty="0">
                <a:solidFill>
                  <a:schemeClr val="bg1"/>
                </a:solidFill>
              </a:rPr>
              <a:t>Parent Right to Opt Out of Language Instruction</a:t>
            </a:r>
          </a:p>
        </p:txBody>
      </p:sp>
      <p:sp>
        <p:nvSpPr>
          <p:cNvPr id="33" name="TextBox 32">
            <a:extLst>
              <a:ext uri="{FF2B5EF4-FFF2-40B4-BE49-F238E27FC236}">
                <a16:creationId xmlns:a16="http://schemas.microsoft.com/office/drawing/2014/main" id="{EDD416DA-BA98-8461-AA40-33DC0130564D}"/>
              </a:ext>
            </a:extLst>
          </p:cNvPr>
          <p:cNvSpPr txBox="1"/>
          <p:nvPr/>
        </p:nvSpPr>
        <p:spPr>
          <a:xfrm>
            <a:off x="2924348" y="5774121"/>
            <a:ext cx="6355073" cy="369332"/>
          </a:xfrm>
          <a:prstGeom prst="rect">
            <a:avLst/>
          </a:prstGeom>
          <a:noFill/>
        </p:spPr>
        <p:txBody>
          <a:bodyPr wrap="square" lIns="91440" tIns="45720" rIns="91440" bIns="45720" anchor="t">
            <a:spAutoFit/>
          </a:bodyPr>
          <a:lstStyle/>
          <a:p>
            <a:r>
              <a:rPr lang="en-US">
                <a:hlinkClick r:id="rId3"/>
              </a:rPr>
              <a:t>Statutorily Required Elements of the Parent Notification Letter</a:t>
            </a:r>
            <a:r>
              <a:rPr lang="en-US"/>
              <a:t>  </a:t>
            </a:r>
            <a:endParaRPr lang="en-US">
              <a:ea typeface="Calibri"/>
              <a:cs typeface="Calibri"/>
            </a:endParaRPr>
          </a:p>
        </p:txBody>
      </p:sp>
      <p:sp>
        <p:nvSpPr>
          <p:cNvPr id="24" name="Slide Number Placeholder 3">
            <a:extLst>
              <a:ext uri="{FF2B5EF4-FFF2-40B4-BE49-F238E27FC236}">
                <a16:creationId xmlns:a16="http://schemas.microsoft.com/office/drawing/2014/main" id="{27CDBF5C-6CA0-4C83-B809-D0ED0D36CDBF}"/>
              </a:ext>
            </a:extLst>
          </p:cNvPr>
          <p:cNvSpPr>
            <a:spLocks noGrp="1"/>
          </p:cNvSpPr>
          <p:nvPr>
            <p:ph type="sldNum" sz="quarter" idx="12"/>
          </p:nvPr>
        </p:nvSpPr>
        <p:spPr>
          <a:xfrm>
            <a:off x="262923" y="6357873"/>
            <a:ext cx="399229" cy="365125"/>
          </a:xfrm>
        </p:spPr>
        <p:txBody>
          <a:bodyPr>
            <a:normAutofit/>
          </a:bodyPr>
          <a:lstStyle/>
          <a:p>
            <a:pPr>
              <a:spcAft>
                <a:spcPts val="600"/>
              </a:spcAft>
            </a:pPr>
            <a:fld id="{C479D5F6-EDCB-402A-AC08-4943A1820E8F}" type="slidenum">
              <a:rPr lang="en-US"/>
              <a:pPr>
                <a:spcAft>
                  <a:spcPts val="600"/>
                </a:spcAft>
              </a:pPr>
              <a:t>6</a:t>
            </a:fld>
            <a:endParaRPr lang="en-US"/>
          </a:p>
        </p:txBody>
      </p:sp>
      <p:sp>
        <p:nvSpPr>
          <p:cNvPr id="3" name="Freeform 30">
            <a:extLst>
              <a:ext uri="{FF2B5EF4-FFF2-40B4-BE49-F238E27FC236}">
                <a16:creationId xmlns:a16="http://schemas.microsoft.com/office/drawing/2014/main" id="{267D8DF4-ABDD-D5D5-4545-F25E1AC92553}"/>
              </a:ext>
              <a:ext uri="{C183D7F6-B498-43B3-948B-1728B52AA6E4}">
                <adec:decorative xmlns:adec="http://schemas.microsoft.com/office/drawing/2017/decorative" val="1"/>
              </a:ext>
            </a:extLst>
          </p:cNvPr>
          <p:cNvSpPr>
            <a:spLocks noEditPoints="1"/>
          </p:cNvSpPr>
          <p:nvPr/>
        </p:nvSpPr>
        <p:spPr bwMode="auto">
          <a:xfrm>
            <a:off x="7572230" y="4496197"/>
            <a:ext cx="203087" cy="16802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rgbClr val="C00000"/>
          </a:solidFill>
          <a:ln>
            <a:noFill/>
          </a:ln>
        </p:spPr>
        <p:txBody>
          <a:bodyPr>
            <a:normAutofit fontScale="25000" lnSpcReduction="20000"/>
          </a:bodyPr>
          <a:lstStyle/>
          <a:p>
            <a:endParaRPr lang="en-US" sz="7199"/>
          </a:p>
        </p:txBody>
      </p:sp>
    </p:spTree>
    <p:extLst>
      <p:ext uri="{BB962C8B-B14F-4D97-AF65-F5344CB8AC3E}">
        <p14:creationId xmlns:p14="http://schemas.microsoft.com/office/powerpoint/2010/main" val="98416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87A7-D255-416E-8802-C73823CBF2D9}"/>
              </a:ext>
            </a:extLst>
          </p:cNvPr>
          <p:cNvSpPr>
            <a:spLocks noGrp="1"/>
          </p:cNvSpPr>
          <p:nvPr>
            <p:ph type="title"/>
          </p:nvPr>
        </p:nvSpPr>
        <p:spPr/>
        <p:txBody>
          <a:bodyPr/>
          <a:lstStyle/>
          <a:p>
            <a:r>
              <a:rPr lang="en-US" dirty="0"/>
              <a:t>Parent Right to Opt-Out</a:t>
            </a:r>
          </a:p>
        </p:txBody>
      </p:sp>
      <p:graphicFrame>
        <p:nvGraphicFramePr>
          <p:cNvPr id="6" name="Content Placeholder 5">
            <a:extLst>
              <a:ext uri="{FF2B5EF4-FFF2-40B4-BE49-F238E27FC236}">
                <a16:creationId xmlns:a16="http://schemas.microsoft.com/office/drawing/2014/main" id="{781A5C30-0B02-2E89-C555-25871BFF422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93204250"/>
              </p:ext>
            </p:extLst>
          </p:nvPr>
        </p:nvGraphicFramePr>
        <p:xfrm>
          <a:off x="748236" y="1142040"/>
          <a:ext cx="9933678" cy="5575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1F8708E-478F-DC6B-DC2F-DFF4690CD78F}"/>
              </a:ext>
            </a:extLst>
          </p:cNvPr>
          <p:cNvSpPr>
            <a:spLocks noGrp="1"/>
          </p:cNvSpPr>
          <p:nvPr>
            <p:ph type="sldNum" sz="quarter" idx="12"/>
          </p:nvPr>
        </p:nvSpPr>
        <p:spPr>
          <a:xfrm>
            <a:off x="332873" y="6356350"/>
            <a:ext cx="29774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33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D8DC-A3FC-570D-058D-3DEE58652901}"/>
              </a:ext>
            </a:extLst>
          </p:cNvPr>
          <p:cNvSpPr>
            <a:spLocks noGrp="1"/>
          </p:cNvSpPr>
          <p:nvPr>
            <p:ph type="title"/>
          </p:nvPr>
        </p:nvSpPr>
        <p:spPr/>
        <p:txBody>
          <a:bodyPr vert="horz" lIns="0" tIns="0" rIns="0" bIns="0" rtlCol="0" anchor="ctr" anchorCtr="0">
            <a:normAutofit/>
          </a:bodyPr>
          <a:lstStyle/>
          <a:p>
            <a:r>
              <a:rPr lang="en-US">
                <a:latin typeface="Museo Slab 500"/>
              </a:rPr>
              <a:t>Standardized Redesignation Procedures</a:t>
            </a:r>
            <a:endParaRPr lang="en-US"/>
          </a:p>
        </p:txBody>
      </p:sp>
      <p:sp>
        <p:nvSpPr>
          <p:cNvPr id="8" name="object 4">
            <a:extLst>
              <a:ext uri="{FF2B5EF4-FFF2-40B4-BE49-F238E27FC236}">
                <a16:creationId xmlns:a16="http://schemas.microsoft.com/office/drawing/2014/main" id="{3067FEAC-5680-BC2A-4ED3-AF0D309A12F9}"/>
              </a:ext>
              <a:ext uri="{C183D7F6-B498-43B3-948B-1728B52AA6E4}">
                <adec:decorative xmlns:adec="http://schemas.microsoft.com/office/drawing/2017/decorative" val="0"/>
              </a:ext>
            </a:extLst>
          </p:cNvPr>
          <p:cNvSpPr txBox="1"/>
          <p:nvPr/>
        </p:nvSpPr>
        <p:spPr>
          <a:xfrm>
            <a:off x="449002" y="1484252"/>
            <a:ext cx="364074" cy="2647732"/>
          </a:xfrm>
          <a:prstGeom prst="rect">
            <a:avLst/>
          </a:prstGeom>
        </p:spPr>
        <p:txBody>
          <a:bodyPr vert="vert270" wrap="square" lIns="0" tIns="0" rIns="0" bIns="0" rtlCol="0">
            <a:spAutoFit/>
          </a:bodyPr>
          <a:lstStyle/>
          <a:p>
            <a:pPr marL="12700" algn="ctr">
              <a:lnSpc>
                <a:spcPts val="2760"/>
              </a:lnSpc>
            </a:pPr>
            <a:r>
              <a:rPr sz="2800">
                <a:latin typeface="Calibri"/>
                <a:cs typeface="Calibri"/>
              </a:rPr>
              <a:t>S</a:t>
            </a:r>
            <a:r>
              <a:rPr sz="2800" spc="-5">
                <a:latin typeface="Calibri"/>
                <a:cs typeface="Calibri"/>
              </a:rPr>
              <a:t>C</a:t>
            </a:r>
            <a:r>
              <a:rPr sz="2800">
                <a:latin typeface="Calibri"/>
                <a:cs typeface="Calibri"/>
              </a:rPr>
              <a:t>R</a:t>
            </a:r>
            <a:r>
              <a:rPr sz="2800" spc="-5">
                <a:latin typeface="Calibri"/>
                <a:cs typeface="Calibri"/>
              </a:rPr>
              <a:t>EENE</a:t>
            </a:r>
            <a:r>
              <a:rPr sz="2800">
                <a:latin typeface="Calibri"/>
                <a:cs typeface="Calibri"/>
              </a:rPr>
              <a:t>R</a:t>
            </a:r>
            <a:r>
              <a:rPr sz="2800" spc="-15">
                <a:latin typeface="Calibri"/>
                <a:cs typeface="Calibri"/>
              </a:rPr>
              <a:t> </a:t>
            </a:r>
            <a:r>
              <a:rPr sz="2800">
                <a:latin typeface="Calibri"/>
                <a:cs typeface="Calibri"/>
              </a:rPr>
              <a:t>&amp;</a:t>
            </a:r>
            <a:r>
              <a:rPr sz="2800" spc="5">
                <a:latin typeface="Calibri"/>
                <a:cs typeface="Calibri"/>
              </a:rPr>
              <a:t> </a:t>
            </a:r>
            <a:r>
              <a:rPr sz="2800">
                <a:latin typeface="Calibri"/>
                <a:cs typeface="Calibri"/>
              </a:rPr>
              <a:t>BOE</a:t>
            </a:r>
          </a:p>
        </p:txBody>
      </p:sp>
      <p:grpSp>
        <p:nvGrpSpPr>
          <p:cNvPr id="5" name="Group 4" descr="Students must meet WIDA ACCESS cut score criteria in order to be eligible for redesignation from NEP?LEP to FEP ">
            <a:extLst>
              <a:ext uri="{FF2B5EF4-FFF2-40B4-BE49-F238E27FC236}">
                <a16:creationId xmlns:a16="http://schemas.microsoft.com/office/drawing/2014/main" id="{D6332FDD-9579-DCE3-2950-216494CE956A}"/>
              </a:ext>
            </a:extLst>
          </p:cNvPr>
          <p:cNvGrpSpPr/>
          <p:nvPr/>
        </p:nvGrpSpPr>
        <p:grpSpPr>
          <a:xfrm>
            <a:off x="217190" y="1342511"/>
            <a:ext cx="11196889" cy="2786560"/>
            <a:chOff x="167223" y="343168"/>
            <a:chExt cx="11496692" cy="3123838"/>
          </a:xfrm>
        </p:grpSpPr>
        <p:grpSp>
          <p:nvGrpSpPr>
            <p:cNvPr id="11" name="Group 10">
              <a:extLst>
                <a:ext uri="{FF2B5EF4-FFF2-40B4-BE49-F238E27FC236}">
                  <a16:creationId xmlns:a16="http://schemas.microsoft.com/office/drawing/2014/main" id="{4785B715-8D9A-2D59-F054-90A0D24032A0}"/>
                </a:ext>
                <a:ext uri="{C183D7F6-B498-43B3-948B-1728B52AA6E4}">
                  <adec:decorative xmlns:adec="http://schemas.microsoft.com/office/drawing/2017/decorative" val="1"/>
                </a:ext>
              </a:extLst>
            </p:cNvPr>
            <p:cNvGrpSpPr/>
            <p:nvPr/>
          </p:nvGrpSpPr>
          <p:grpSpPr>
            <a:xfrm>
              <a:off x="167223" y="343168"/>
              <a:ext cx="4293722" cy="3123838"/>
              <a:chOff x="391668" y="1214988"/>
              <a:chExt cx="3204209" cy="4013707"/>
            </a:xfrm>
          </p:grpSpPr>
          <p:sp>
            <p:nvSpPr>
              <p:cNvPr id="9" name="object 2">
                <a:extLst>
                  <a:ext uri="{FF2B5EF4-FFF2-40B4-BE49-F238E27FC236}">
                    <a16:creationId xmlns:a16="http://schemas.microsoft.com/office/drawing/2014/main" id="{9E847109-7386-CD49-652E-61875350C2C8}"/>
                  </a:ext>
                </a:extLst>
              </p:cNvPr>
              <p:cNvSpPr/>
              <p:nvPr/>
            </p:nvSpPr>
            <p:spPr>
              <a:xfrm>
                <a:off x="391668" y="4169516"/>
                <a:ext cx="3204209" cy="1059179"/>
              </a:xfrm>
              <a:prstGeom prst="rect">
                <a:avLst/>
              </a:prstGeom>
              <a:blipFill>
                <a:blip r:embed="rId3"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BB4A8CFC-D6C5-67B5-1C5A-1AF1DD5B4F69}"/>
                  </a:ext>
                </a:extLst>
              </p:cNvPr>
              <p:cNvSpPr/>
              <p:nvPr/>
            </p:nvSpPr>
            <p:spPr>
              <a:xfrm>
                <a:off x="468630" y="1214988"/>
                <a:ext cx="1617980" cy="3937000"/>
              </a:xfrm>
              <a:custGeom>
                <a:avLst/>
                <a:gdLst/>
                <a:ahLst/>
                <a:cxnLst/>
                <a:rect l="l" t="t" r="r" b="b"/>
                <a:pathLst>
                  <a:path w="1617980" h="3937000">
                    <a:moveTo>
                      <a:pt x="0" y="0"/>
                    </a:moveTo>
                    <a:lnTo>
                      <a:pt x="1617726" y="0"/>
                    </a:lnTo>
                    <a:lnTo>
                      <a:pt x="1617726" y="3936491"/>
                    </a:lnTo>
                    <a:lnTo>
                      <a:pt x="0" y="3936491"/>
                    </a:lnTo>
                    <a:lnTo>
                      <a:pt x="0" y="0"/>
                    </a:lnTo>
                    <a:close/>
                  </a:path>
                </a:pathLst>
              </a:custGeom>
              <a:solidFill>
                <a:srgbClr val="A6A6A6">
                  <a:alpha val="50195"/>
                </a:srgbClr>
              </a:solidFill>
            </p:spPr>
            <p:txBody>
              <a:bodyPr wrap="square" lIns="0" tIns="0" rIns="0" bIns="0" rtlCol="0"/>
              <a:lstStyle/>
              <a:p>
                <a:endParaRPr/>
              </a:p>
            </p:txBody>
          </p:sp>
        </p:grpSp>
        <p:sp>
          <p:nvSpPr>
            <p:cNvPr id="13" name="Arrow: Right 12">
              <a:extLst>
                <a:ext uri="{FF2B5EF4-FFF2-40B4-BE49-F238E27FC236}">
                  <a16:creationId xmlns:a16="http://schemas.microsoft.com/office/drawing/2014/main" id="{AB1AA46D-5492-8BDC-64DF-4EFD967BF038}"/>
                </a:ext>
                <a:ext uri="{C183D7F6-B498-43B3-948B-1728B52AA6E4}">
                  <adec:decorative xmlns:adec="http://schemas.microsoft.com/office/drawing/2017/decorative" val="1"/>
                </a:ext>
              </a:extLst>
            </p:cNvPr>
            <p:cNvSpPr/>
            <p:nvPr/>
          </p:nvSpPr>
          <p:spPr>
            <a:xfrm rot="16200000">
              <a:off x="1142798" y="2697602"/>
              <a:ext cx="790250" cy="592107"/>
            </a:xfrm>
            <a:prstGeom prst="rightArrow">
              <a:avLst/>
            </a:prstGeom>
            <a:solidFill>
              <a:schemeClr val="tx2"/>
            </a:solidFill>
            <a:ln>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BADEB5D-53DD-8749-AD5E-9866A199E99B}"/>
                </a:ext>
              </a:extLst>
            </p:cNvPr>
            <p:cNvSpPr/>
            <p:nvPr/>
          </p:nvSpPr>
          <p:spPr>
            <a:xfrm>
              <a:off x="979968"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algn="ctr" defTabSz="800100">
                <a:lnSpc>
                  <a:spcPct val="90000"/>
                </a:lnSpc>
                <a:spcBef>
                  <a:spcPct val="0"/>
                </a:spcBef>
                <a:spcAft>
                  <a:spcPct val="35000"/>
                </a:spcAft>
              </a:pPr>
              <a:r>
                <a:rPr lang="en-US" sz="1800" kern="1200">
                  <a:solidFill>
                    <a:schemeClr val="tx1"/>
                  </a:solidFill>
                </a:rPr>
                <a:t>NEP (1</a:t>
              </a:r>
              <a:r>
                <a:rPr lang="en-US">
                  <a:solidFill>
                    <a:schemeClr val="tx1"/>
                  </a:solidFill>
                </a:rPr>
                <a:t>)</a:t>
              </a:r>
            </a:p>
            <a:p>
              <a:pPr algn="ctr" defTabSz="800100">
                <a:lnSpc>
                  <a:spcPct val="90000"/>
                </a:lnSpc>
                <a:spcBef>
                  <a:spcPct val="0"/>
                </a:spcBef>
                <a:spcAft>
                  <a:spcPct val="35000"/>
                </a:spcAft>
              </a:pPr>
              <a:r>
                <a:rPr lang="en-US">
                  <a:solidFill>
                    <a:schemeClr val="tx1"/>
                  </a:solidFill>
                </a:rPr>
                <a:t> </a:t>
              </a:r>
              <a:r>
                <a:rPr lang="en-US" sz="1800" kern="1200">
                  <a:solidFill>
                    <a:schemeClr val="tx1"/>
                  </a:solidFill>
                </a:rPr>
                <a:t>LEP (2)</a:t>
              </a:r>
              <a:endParaRPr lang="en-US">
                <a:solidFill>
                  <a:schemeClr val="tx1"/>
                </a:solidFill>
              </a:endParaRPr>
            </a:p>
          </p:txBody>
        </p:sp>
        <p:sp>
          <p:nvSpPr>
            <p:cNvPr id="6" name="Arrow: Curved Down 5">
              <a:extLst>
                <a:ext uri="{FF2B5EF4-FFF2-40B4-BE49-F238E27FC236}">
                  <a16:creationId xmlns:a16="http://schemas.microsoft.com/office/drawing/2014/main" id="{4A53D053-31EC-6E62-22E5-41D08FDAC984}"/>
                </a:ext>
                <a:ext uri="{C183D7F6-B498-43B3-948B-1728B52AA6E4}">
                  <adec:decorative xmlns:adec="http://schemas.microsoft.com/office/drawing/2017/decorative" val="1"/>
                </a:ext>
              </a:extLst>
            </p:cNvPr>
            <p:cNvSpPr/>
            <p:nvPr/>
          </p:nvSpPr>
          <p:spPr>
            <a:xfrm>
              <a:off x="1580429" y="817260"/>
              <a:ext cx="2062715" cy="405446"/>
            </a:xfrm>
            <a:prstGeom prst="curvedDownArrow">
              <a:avLst>
                <a:gd name="adj1" fmla="val 25000"/>
                <a:gd name="adj2" fmla="val 79078"/>
                <a:gd name="adj3" fmla="val 25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574F7057-37DC-CE6E-A190-3441E6C6481A}"/>
                </a:ext>
              </a:extLst>
            </p:cNvPr>
            <p:cNvSpPr txBox="1"/>
            <p:nvPr/>
          </p:nvSpPr>
          <p:spPr>
            <a:xfrm>
              <a:off x="2488456" y="346718"/>
              <a:ext cx="5852787" cy="400110"/>
            </a:xfrm>
            <a:prstGeom prst="rect">
              <a:avLst/>
            </a:prstGeom>
            <a:noFill/>
          </p:spPr>
          <p:txBody>
            <a:bodyPr wrap="square" lIns="91440" tIns="45720" rIns="91440" bIns="45720" rtlCol="0" anchor="t">
              <a:spAutoFit/>
            </a:bodyPr>
            <a:lstStyle/>
            <a:p>
              <a:r>
                <a:rPr lang="en-US" sz="2000" b="1">
                  <a:solidFill>
                    <a:srgbClr val="C00000"/>
                  </a:solidFill>
                </a:rPr>
                <a:t>Redesignation: WIDA ACCESS Scores &amp; BOE</a:t>
              </a:r>
              <a:endParaRPr lang="en-US"/>
            </a:p>
          </p:txBody>
        </p:sp>
        <p:sp>
          <p:nvSpPr>
            <p:cNvPr id="15" name="Freeform: Shape 14">
              <a:extLst>
                <a:ext uri="{FF2B5EF4-FFF2-40B4-BE49-F238E27FC236}">
                  <a16:creationId xmlns:a16="http://schemas.microsoft.com/office/drawing/2014/main" id="{E82BB7C9-084B-E181-EF3E-2E902A87F6EA}"/>
                </a:ext>
                <a:ext uri="{C183D7F6-B498-43B3-948B-1728B52AA6E4}">
                  <adec:decorative xmlns:adec="http://schemas.microsoft.com/office/drawing/2017/decorative" val="1"/>
                </a:ext>
              </a:extLst>
            </p:cNvPr>
            <p:cNvSpPr/>
            <p:nvPr/>
          </p:nvSpPr>
          <p:spPr>
            <a:xfrm>
              <a:off x="2449010"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6" name="Freeform: Shape 15">
              <a:extLst>
                <a:ext uri="{FF2B5EF4-FFF2-40B4-BE49-F238E27FC236}">
                  <a16:creationId xmlns:a16="http://schemas.microsoft.com/office/drawing/2014/main" id="{9015CF8C-E89F-E71D-EDB0-67C504B955B9}"/>
                </a:ext>
              </a:extLst>
            </p:cNvPr>
            <p:cNvSpPr/>
            <p:nvPr/>
          </p:nvSpPr>
          <p:spPr>
            <a:xfrm>
              <a:off x="2849658"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Monitor Year 1</a:t>
              </a:r>
            </a:p>
            <a:p>
              <a:pPr marL="0" lvl="0" indent="0" algn="ctr" defTabSz="800100">
                <a:lnSpc>
                  <a:spcPct val="90000"/>
                </a:lnSpc>
                <a:spcBef>
                  <a:spcPct val="0"/>
                </a:spcBef>
                <a:spcAft>
                  <a:spcPct val="35000"/>
                </a:spcAft>
                <a:buNone/>
              </a:pPr>
              <a:r>
                <a:rPr lang="en-US" sz="1800" kern="1200">
                  <a:solidFill>
                    <a:schemeClr val="tx1"/>
                  </a:solidFill>
                </a:rPr>
                <a:t>(6)</a:t>
              </a:r>
            </a:p>
          </p:txBody>
        </p:sp>
        <p:sp>
          <p:nvSpPr>
            <p:cNvPr id="17" name="Freeform: Shape 16">
              <a:extLst>
                <a:ext uri="{FF2B5EF4-FFF2-40B4-BE49-F238E27FC236}">
                  <a16:creationId xmlns:a16="http://schemas.microsoft.com/office/drawing/2014/main" id="{C3720F6D-2458-D8B8-32BA-7A31ED60620A}"/>
                </a:ext>
                <a:ext uri="{C183D7F6-B498-43B3-948B-1728B52AA6E4}">
                  <adec:decorative xmlns:adec="http://schemas.microsoft.com/office/drawing/2017/decorative" val="1"/>
                </a:ext>
              </a:extLst>
            </p:cNvPr>
            <p:cNvSpPr/>
            <p:nvPr/>
          </p:nvSpPr>
          <p:spPr>
            <a:xfrm>
              <a:off x="4318701"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8" name="Freeform: Shape 17">
              <a:extLst>
                <a:ext uri="{FF2B5EF4-FFF2-40B4-BE49-F238E27FC236}">
                  <a16:creationId xmlns:a16="http://schemas.microsoft.com/office/drawing/2014/main" id="{4C1BBE0B-D311-43F4-4F4E-2FD2FE88BA24}"/>
                </a:ext>
              </a:extLst>
            </p:cNvPr>
            <p:cNvSpPr/>
            <p:nvPr/>
          </p:nvSpPr>
          <p:spPr>
            <a:xfrm>
              <a:off x="4719349"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Monitor Year 2</a:t>
              </a:r>
            </a:p>
            <a:p>
              <a:pPr marL="0" lvl="0" indent="0" algn="ctr" defTabSz="800100">
                <a:lnSpc>
                  <a:spcPct val="90000"/>
                </a:lnSpc>
                <a:spcBef>
                  <a:spcPct val="0"/>
                </a:spcBef>
                <a:spcAft>
                  <a:spcPct val="35000"/>
                </a:spcAft>
                <a:buNone/>
              </a:pPr>
              <a:r>
                <a:rPr lang="en-US" sz="1800" kern="1200">
                  <a:solidFill>
                    <a:schemeClr val="tx1"/>
                  </a:solidFill>
                </a:rPr>
                <a:t>(7)</a:t>
              </a:r>
            </a:p>
          </p:txBody>
        </p:sp>
        <p:sp>
          <p:nvSpPr>
            <p:cNvPr id="19" name="Freeform: Shape 18">
              <a:extLst>
                <a:ext uri="{FF2B5EF4-FFF2-40B4-BE49-F238E27FC236}">
                  <a16:creationId xmlns:a16="http://schemas.microsoft.com/office/drawing/2014/main" id="{B9C74758-0D9F-047D-741B-0803DDAE3C7C}"/>
                </a:ext>
                <a:ext uri="{C183D7F6-B498-43B3-948B-1728B52AA6E4}">
                  <adec:decorative xmlns:adec="http://schemas.microsoft.com/office/drawing/2017/decorative" val="1"/>
                </a:ext>
              </a:extLst>
            </p:cNvPr>
            <p:cNvSpPr/>
            <p:nvPr/>
          </p:nvSpPr>
          <p:spPr>
            <a:xfrm>
              <a:off x="6188392"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0" name="Freeform: Shape 19">
              <a:extLst>
                <a:ext uri="{FF2B5EF4-FFF2-40B4-BE49-F238E27FC236}">
                  <a16:creationId xmlns:a16="http://schemas.microsoft.com/office/drawing/2014/main" id="{0D966418-1D56-BCBE-AB57-C49A7E10153A}"/>
                </a:ext>
              </a:extLst>
            </p:cNvPr>
            <p:cNvSpPr/>
            <p:nvPr/>
          </p:nvSpPr>
          <p:spPr>
            <a:xfrm>
              <a:off x="6589040"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Exited Year 1</a:t>
              </a:r>
            </a:p>
            <a:p>
              <a:pPr marL="0" lvl="0" indent="0" algn="ctr" defTabSz="800100">
                <a:lnSpc>
                  <a:spcPct val="90000"/>
                </a:lnSpc>
                <a:spcBef>
                  <a:spcPct val="0"/>
                </a:spcBef>
                <a:spcAft>
                  <a:spcPct val="35000"/>
                </a:spcAft>
                <a:buNone/>
              </a:pPr>
              <a:r>
                <a:rPr lang="en-US" sz="1800" kern="1200">
                  <a:solidFill>
                    <a:schemeClr val="tx1"/>
                  </a:solidFill>
                </a:rPr>
                <a:t>(8)</a:t>
              </a:r>
            </a:p>
          </p:txBody>
        </p:sp>
        <p:sp>
          <p:nvSpPr>
            <p:cNvPr id="21" name="Freeform: Shape 20">
              <a:extLst>
                <a:ext uri="{FF2B5EF4-FFF2-40B4-BE49-F238E27FC236}">
                  <a16:creationId xmlns:a16="http://schemas.microsoft.com/office/drawing/2014/main" id="{8FA79B36-F30D-EC09-41E4-7AAADD042269}"/>
                </a:ext>
                <a:ext uri="{C183D7F6-B498-43B3-948B-1728B52AA6E4}">
                  <adec:decorative xmlns:adec="http://schemas.microsoft.com/office/drawing/2017/decorative" val="1"/>
                </a:ext>
              </a:extLst>
            </p:cNvPr>
            <p:cNvSpPr/>
            <p:nvPr/>
          </p:nvSpPr>
          <p:spPr>
            <a:xfrm>
              <a:off x="8058083"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2" name="Freeform: Shape 21">
              <a:extLst>
                <a:ext uri="{FF2B5EF4-FFF2-40B4-BE49-F238E27FC236}">
                  <a16:creationId xmlns:a16="http://schemas.microsoft.com/office/drawing/2014/main" id="{10BA2A6E-F5C9-1F7B-EEB9-7B8BC694914A}"/>
                </a:ext>
              </a:extLst>
            </p:cNvPr>
            <p:cNvSpPr/>
            <p:nvPr/>
          </p:nvSpPr>
          <p:spPr>
            <a:xfrm>
              <a:off x="8458731"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Exited Year 2</a:t>
              </a:r>
            </a:p>
            <a:p>
              <a:pPr marL="0" lvl="0" indent="0" algn="ctr" defTabSz="800100">
                <a:lnSpc>
                  <a:spcPct val="90000"/>
                </a:lnSpc>
                <a:spcBef>
                  <a:spcPct val="0"/>
                </a:spcBef>
                <a:spcAft>
                  <a:spcPct val="35000"/>
                </a:spcAft>
                <a:buNone/>
              </a:pPr>
              <a:r>
                <a:rPr lang="en-US" sz="1800" kern="1200">
                  <a:solidFill>
                    <a:schemeClr val="tx1"/>
                  </a:solidFill>
                </a:rPr>
                <a:t>(9)</a:t>
              </a:r>
            </a:p>
          </p:txBody>
        </p:sp>
        <p:sp>
          <p:nvSpPr>
            <p:cNvPr id="23" name="Freeform: Shape 22">
              <a:extLst>
                <a:ext uri="{FF2B5EF4-FFF2-40B4-BE49-F238E27FC236}">
                  <a16:creationId xmlns:a16="http://schemas.microsoft.com/office/drawing/2014/main" id="{67B5C124-8818-6872-9139-8662D82BFC58}"/>
                </a:ext>
                <a:ext uri="{C183D7F6-B498-43B3-948B-1728B52AA6E4}">
                  <adec:decorative xmlns:adec="http://schemas.microsoft.com/office/drawing/2017/decorative" val="1"/>
                </a:ext>
              </a:extLst>
            </p:cNvPr>
            <p:cNvSpPr/>
            <p:nvPr/>
          </p:nvSpPr>
          <p:spPr>
            <a:xfrm>
              <a:off x="9927774"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4" name="Freeform: Shape 23">
              <a:extLst>
                <a:ext uri="{FF2B5EF4-FFF2-40B4-BE49-F238E27FC236}">
                  <a16:creationId xmlns:a16="http://schemas.microsoft.com/office/drawing/2014/main" id="{4E24C8C2-606B-D225-752B-9DFBD9D4C4AB}"/>
                </a:ext>
              </a:extLst>
            </p:cNvPr>
            <p:cNvSpPr/>
            <p:nvPr/>
          </p:nvSpPr>
          <p:spPr>
            <a:xfrm>
              <a:off x="10328422"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FELL</a:t>
              </a:r>
            </a:p>
            <a:p>
              <a:pPr marL="0" lvl="0" indent="0" algn="ctr" defTabSz="800100">
                <a:lnSpc>
                  <a:spcPct val="90000"/>
                </a:lnSpc>
                <a:spcBef>
                  <a:spcPct val="0"/>
                </a:spcBef>
                <a:spcAft>
                  <a:spcPct val="35000"/>
                </a:spcAft>
                <a:buNone/>
              </a:pPr>
              <a:r>
                <a:rPr lang="en-US" sz="1800" kern="1200">
                  <a:solidFill>
                    <a:schemeClr val="tx1"/>
                  </a:solidFill>
                </a:rPr>
                <a:t>(5)</a:t>
              </a:r>
            </a:p>
          </p:txBody>
        </p:sp>
      </p:grpSp>
      <p:sp>
        <p:nvSpPr>
          <p:cNvPr id="25" name="TextBox 24">
            <a:extLst>
              <a:ext uri="{FF2B5EF4-FFF2-40B4-BE49-F238E27FC236}">
                <a16:creationId xmlns:a16="http://schemas.microsoft.com/office/drawing/2014/main" id="{E476E291-63D6-222C-5C72-15A98660F443}"/>
              </a:ext>
            </a:extLst>
          </p:cNvPr>
          <p:cNvSpPr txBox="1"/>
          <p:nvPr/>
        </p:nvSpPr>
        <p:spPr>
          <a:xfrm>
            <a:off x="327287" y="4137286"/>
            <a:ext cx="1163736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333333"/>
                </a:solidFill>
                <a:latin typeface="Trebuchet MS"/>
                <a:ea typeface="+mn-lt"/>
                <a:cs typeface="+mn-lt"/>
              </a:rPr>
              <a:t>Districts must provide English language development instruction for NEP/LEP students until they attain proficiency in all four language domains: listening, speaking, reading and writing (i.e. refer to redesignation cut score guidance)</a:t>
            </a:r>
          </a:p>
          <a:p>
            <a:endParaRPr lang="en-US">
              <a:solidFill>
                <a:srgbClr val="333333"/>
              </a:solidFill>
              <a:latin typeface="Trebuchet MS"/>
              <a:ea typeface="+mn-lt"/>
              <a:cs typeface="+mn-lt"/>
            </a:endParaRPr>
          </a:p>
          <a:p>
            <a:r>
              <a:rPr lang="en-US">
                <a:solidFill>
                  <a:srgbClr val="333333"/>
                </a:solidFill>
                <a:latin typeface="Trebuchet MS"/>
                <a:hlinkClick r:id="rId4"/>
              </a:rPr>
              <a:t>Redesignation</a:t>
            </a:r>
            <a:r>
              <a:rPr lang="en-US">
                <a:solidFill>
                  <a:srgbClr val="333333"/>
                </a:solidFill>
                <a:latin typeface="Trebuchet MS"/>
              </a:rPr>
              <a:t> is a process that represents a student’s English language proficiency level has changed from Limited English Proficient (LEP) or Non-English Proficient (NEP) to Fluent English Proficient (FEP) Monitor 1 </a:t>
            </a:r>
            <a:r>
              <a:rPr lang="en-US">
                <a:solidFill>
                  <a:srgbClr val="333333"/>
                </a:solidFill>
                <a:latin typeface="Trebuchet MS"/>
                <a:ea typeface="+mn-lt"/>
                <a:cs typeface="+mn-lt"/>
              </a:rPr>
              <a:t>based on an evaluation of the current year's WIDA ACCESS scores and a collection of evidence which supports this change.</a:t>
            </a:r>
            <a:r>
              <a:rPr lang="en-US">
                <a:solidFill>
                  <a:srgbClr val="333333"/>
                </a:solidFill>
                <a:latin typeface="Trebuchet MS"/>
              </a:rPr>
              <a:t>  </a:t>
            </a:r>
            <a:endParaRPr lang="en-US">
              <a:latin typeface="Trebuchet MS"/>
            </a:endParaRPr>
          </a:p>
        </p:txBody>
      </p:sp>
      <p:sp>
        <p:nvSpPr>
          <p:cNvPr id="4" name="Slide Number Placeholder 3">
            <a:extLst>
              <a:ext uri="{FF2B5EF4-FFF2-40B4-BE49-F238E27FC236}">
                <a16:creationId xmlns:a16="http://schemas.microsoft.com/office/drawing/2014/main" id="{667E0959-E484-E7C7-47D3-520C891C0AC3}"/>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354562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D8DC-A3FC-570D-058D-3DEE58652901}"/>
              </a:ext>
            </a:extLst>
          </p:cNvPr>
          <p:cNvSpPr>
            <a:spLocks noGrp="1"/>
          </p:cNvSpPr>
          <p:nvPr>
            <p:ph type="title"/>
          </p:nvPr>
        </p:nvSpPr>
        <p:spPr/>
        <p:txBody>
          <a:bodyPr>
            <a:normAutofit/>
          </a:bodyPr>
          <a:lstStyle/>
          <a:p>
            <a:r>
              <a:rPr lang="en-US"/>
              <a:t>English Learner</a:t>
            </a:r>
            <a:br>
              <a:rPr lang="en-US"/>
            </a:br>
            <a:r>
              <a:rPr lang="en-US"/>
              <a:t>State Language Proficiency Progression</a:t>
            </a:r>
          </a:p>
        </p:txBody>
      </p:sp>
      <p:grpSp>
        <p:nvGrpSpPr>
          <p:cNvPr id="5" name="Group 4" descr="Students must complete four FEP years before coded as FELL.">
            <a:extLst>
              <a:ext uri="{FF2B5EF4-FFF2-40B4-BE49-F238E27FC236}">
                <a16:creationId xmlns:a16="http://schemas.microsoft.com/office/drawing/2014/main" id="{C919773F-D5B1-A58E-FBBA-228077033E92}"/>
              </a:ext>
            </a:extLst>
          </p:cNvPr>
          <p:cNvGrpSpPr/>
          <p:nvPr/>
        </p:nvGrpSpPr>
        <p:grpSpPr>
          <a:xfrm>
            <a:off x="645432" y="1715022"/>
            <a:ext cx="10683947" cy="1327146"/>
            <a:chOff x="979968" y="1222510"/>
            <a:chExt cx="10683947" cy="1327146"/>
          </a:xfrm>
        </p:grpSpPr>
        <p:sp>
          <p:nvSpPr>
            <p:cNvPr id="12" name="Freeform: Shape 11">
              <a:extLst>
                <a:ext uri="{FF2B5EF4-FFF2-40B4-BE49-F238E27FC236}">
                  <a16:creationId xmlns:a16="http://schemas.microsoft.com/office/drawing/2014/main" id="{2BADEB5D-53DD-8749-AD5E-9866A199E99B}"/>
                </a:ext>
              </a:extLst>
            </p:cNvPr>
            <p:cNvSpPr/>
            <p:nvPr/>
          </p:nvSpPr>
          <p:spPr>
            <a:xfrm>
              <a:off x="979968"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algn="ctr" defTabSz="800100">
                <a:lnSpc>
                  <a:spcPct val="90000"/>
                </a:lnSpc>
                <a:spcBef>
                  <a:spcPct val="0"/>
                </a:spcBef>
                <a:spcAft>
                  <a:spcPct val="35000"/>
                </a:spcAft>
              </a:pPr>
              <a:r>
                <a:rPr lang="en-US" sz="1800" kern="1200">
                  <a:solidFill>
                    <a:schemeClr val="tx1"/>
                  </a:solidFill>
                </a:rPr>
                <a:t>NEP (1</a:t>
              </a:r>
              <a:r>
                <a:rPr lang="en-US">
                  <a:solidFill>
                    <a:schemeClr val="tx1"/>
                  </a:solidFill>
                </a:rPr>
                <a:t>)</a:t>
              </a:r>
            </a:p>
            <a:p>
              <a:pPr algn="ctr" defTabSz="800100">
                <a:lnSpc>
                  <a:spcPct val="90000"/>
                </a:lnSpc>
                <a:spcBef>
                  <a:spcPct val="0"/>
                </a:spcBef>
                <a:spcAft>
                  <a:spcPct val="35000"/>
                </a:spcAft>
              </a:pPr>
              <a:r>
                <a:rPr lang="en-US">
                  <a:solidFill>
                    <a:schemeClr val="tx1"/>
                  </a:solidFill>
                </a:rPr>
                <a:t> </a:t>
              </a:r>
              <a:r>
                <a:rPr lang="en-US" sz="1800" kern="1200">
                  <a:solidFill>
                    <a:schemeClr val="tx1"/>
                  </a:solidFill>
                </a:rPr>
                <a:t>LEP (2)</a:t>
              </a:r>
              <a:endParaRPr lang="en-US">
                <a:solidFill>
                  <a:schemeClr val="tx1"/>
                </a:solidFill>
              </a:endParaRPr>
            </a:p>
          </p:txBody>
        </p:sp>
        <p:sp>
          <p:nvSpPr>
            <p:cNvPr id="15" name="Freeform: Shape 14">
              <a:extLst>
                <a:ext uri="{FF2B5EF4-FFF2-40B4-BE49-F238E27FC236}">
                  <a16:creationId xmlns:a16="http://schemas.microsoft.com/office/drawing/2014/main" id="{E82BB7C9-084B-E181-EF3E-2E902A87F6EA}"/>
                </a:ext>
                <a:ext uri="{C183D7F6-B498-43B3-948B-1728B52AA6E4}">
                  <adec:decorative xmlns:adec="http://schemas.microsoft.com/office/drawing/2017/decorative" val="1"/>
                </a:ext>
              </a:extLst>
            </p:cNvPr>
            <p:cNvSpPr/>
            <p:nvPr/>
          </p:nvSpPr>
          <p:spPr>
            <a:xfrm>
              <a:off x="2449010"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6" name="Freeform: Shape 15">
              <a:extLst>
                <a:ext uri="{FF2B5EF4-FFF2-40B4-BE49-F238E27FC236}">
                  <a16:creationId xmlns:a16="http://schemas.microsoft.com/office/drawing/2014/main" id="{9015CF8C-E89F-E71D-EDB0-67C504B955B9}"/>
                </a:ext>
              </a:extLst>
            </p:cNvPr>
            <p:cNvSpPr/>
            <p:nvPr/>
          </p:nvSpPr>
          <p:spPr>
            <a:xfrm>
              <a:off x="2849658"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Monitor Year 1</a:t>
              </a:r>
            </a:p>
            <a:p>
              <a:pPr marL="0" lvl="0" indent="0" algn="ctr" defTabSz="800100">
                <a:lnSpc>
                  <a:spcPct val="90000"/>
                </a:lnSpc>
                <a:spcBef>
                  <a:spcPct val="0"/>
                </a:spcBef>
                <a:spcAft>
                  <a:spcPct val="35000"/>
                </a:spcAft>
                <a:buNone/>
              </a:pPr>
              <a:r>
                <a:rPr lang="en-US" sz="1800" kern="1200">
                  <a:solidFill>
                    <a:schemeClr val="tx1"/>
                  </a:solidFill>
                </a:rPr>
                <a:t>(6)</a:t>
              </a:r>
            </a:p>
          </p:txBody>
        </p:sp>
        <p:sp>
          <p:nvSpPr>
            <p:cNvPr id="17" name="Freeform: Shape 16">
              <a:extLst>
                <a:ext uri="{FF2B5EF4-FFF2-40B4-BE49-F238E27FC236}">
                  <a16:creationId xmlns:a16="http://schemas.microsoft.com/office/drawing/2014/main" id="{C3720F6D-2458-D8B8-32BA-7A31ED60620A}"/>
                </a:ext>
                <a:ext uri="{C183D7F6-B498-43B3-948B-1728B52AA6E4}">
                  <adec:decorative xmlns:adec="http://schemas.microsoft.com/office/drawing/2017/decorative" val="1"/>
                </a:ext>
              </a:extLst>
            </p:cNvPr>
            <p:cNvSpPr/>
            <p:nvPr/>
          </p:nvSpPr>
          <p:spPr>
            <a:xfrm>
              <a:off x="4318701"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8" name="Freeform: Shape 17">
              <a:extLst>
                <a:ext uri="{FF2B5EF4-FFF2-40B4-BE49-F238E27FC236}">
                  <a16:creationId xmlns:a16="http://schemas.microsoft.com/office/drawing/2014/main" id="{4C1BBE0B-D311-43F4-4F4E-2FD2FE88BA24}"/>
                </a:ext>
              </a:extLst>
            </p:cNvPr>
            <p:cNvSpPr/>
            <p:nvPr/>
          </p:nvSpPr>
          <p:spPr>
            <a:xfrm>
              <a:off x="4719349"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Monitor Year 2</a:t>
              </a:r>
            </a:p>
            <a:p>
              <a:pPr marL="0" lvl="0" indent="0" algn="ctr" defTabSz="800100">
                <a:lnSpc>
                  <a:spcPct val="90000"/>
                </a:lnSpc>
                <a:spcBef>
                  <a:spcPct val="0"/>
                </a:spcBef>
                <a:spcAft>
                  <a:spcPct val="35000"/>
                </a:spcAft>
                <a:buNone/>
              </a:pPr>
              <a:r>
                <a:rPr lang="en-US" sz="1800" kern="1200">
                  <a:solidFill>
                    <a:schemeClr val="tx1"/>
                  </a:solidFill>
                </a:rPr>
                <a:t>(7)</a:t>
              </a:r>
            </a:p>
          </p:txBody>
        </p:sp>
        <p:sp>
          <p:nvSpPr>
            <p:cNvPr id="19" name="Freeform: Shape 18">
              <a:extLst>
                <a:ext uri="{FF2B5EF4-FFF2-40B4-BE49-F238E27FC236}">
                  <a16:creationId xmlns:a16="http://schemas.microsoft.com/office/drawing/2014/main" id="{B9C74758-0D9F-047D-741B-0803DDAE3C7C}"/>
                </a:ext>
                <a:ext uri="{C183D7F6-B498-43B3-948B-1728B52AA6E4}">
                  <adec:decorative xmlns:adec="http://schemas.microsoft.com/office/drawing/2017/decorative" val="1"/>
                </a:ext>
              </a:extLst>
            </p:cNvPr>
            <p:cNvSpPr/>
            <p:nvPr/>
          </p:nvSpPr>
          <p:spPr>
            <a:xfrm>
              <a:off x="6188392"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0" name="Freeform: Shape 19">
              <a:extLst>
                <a:ext uri="{FF2B5EF4-FFF2-40B4-BE49-F238E27FC236}">
                  <a16:creationId xmlns:a16="http://schemas.microsoft.com/office/drawing/2014/main" id="{0D966418-1D56-BCBE-AB57-C49A7E10153A}"/>
                </a:ext>
              </a:extLst>
            </p:cNvPr>
            <p:cNvSpPr/>
            <p:nvPr/>
          </p:nvSpPr>
          <p:spPr>
            <a:xfrm>
              <a:off x="6589040"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Exited Year 1</a:t>
              </a:r>
            </a:p>
            <a:p>
              <a:pPr marL="0" lvl="0" indent="0" algn="ctr" defTabSz="800100">
                <a:lnSpc>
                  <a:spcPct val="90000"/>
                </a:lnSpc>
                <a:spcBef>
                  <a:spcPct val="0"/>
                </a:spcBef>
                <a:spcAft>
                  <a:spcPct val="35000"/>
                </a:spcAft>
                <a:buNone/>
              </a:pPr>
              <a:r>
                <a:rPr lang="en-US" sz="1800" kern="1200">
                  <a:solidFill>
                    <a:schemeClr val="tx1"/>
                  </a:solidFill>
                </a:rPr>
                <a:t>(8)</a:t>
              </a:r>
            </a:p>
          </p:txBody>
        </p:sp>
        <p:sp>
          <p:nvSpPr>
            <p:cNvPr id="21" name="Freeform: Shape 20">
              <a:extLst>
                <a:ext uri="{FF2B5EF4-FFF2-40B4-BE49-F238E27FC236}">
                  <a16:creationId xmlns:a16="http://schemas.microsoft.com/office/drawing/2014/main" id="{8FA79B36-F30D-EC09-41E4-7AAADD042269}"/>
                </a:ext>
                <a:ext uri="{C183D7F6-B498-43B3-948B-1728B52AA6E4}">
                  <adec:decorative xmlns:adec="http://schemas.microsoft.com/office/drawing/2017/decorative" val="1"/>
                </a:ext>
              </a:extLst>
            </p:cNvPr>
            <p:cNvSpPr/>
            <p:nvPr/>
          </p:nvSpPr>
          <p:spPr>
            <a:xfrm>
              <a:off x="8058083"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2" name="Freeform: Shape 21">
              <a:extLst>
                <a:ext uri="{FF2B5EF4-FFF2-40B4-BE49-F238E27FC236}">
                  <a16:creationId xmlns:a16="http://schemas.microsoft.com/office/drawing/2014/main" id="{10BA2A6E-F5C9-1F7B-EEB9-7B8BC694914A}"/>
                </a:ext>
              </a:extLst>
            </p:cNvPr>
            <p:cNvSpPr/>
            <p:nvPr/>
          </p:nvSpPr>
          <p:spPr>
            <a:xfrm>
              <a:off x="8458731"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FEP Exited Year 2</a:t>
              </a:r>
            </a:p>
            <a:p>
              <a:pPr marL="0" lvl="0" indent="0" algn="ctr" defTabSz="800100">
                <a:lnSpc>
                  <a:spcPct val="90000"/>
                </a:lnSpc>
                <a:spcBef>
                  <a:spcPct val="0"/>
                </a:spcBef>
                <a:spcAft>
                  <a:spcPct val="35000"/>
                </a:spcAft>
                <a:buNone/>
              </a:pPr>
              <a:r>
                <a:rPr lang="en-US" sz="1800" kern="1200">
                  <a:solidFill>
                    <a:schemeClr val="tx1"/>
                  </a:solidFill>
                </a:rPr>
                <a:t>(9)</a:t>
              </a:r>
            </a:p>
          </p:txBody>
        </p:sp>
        <p:sp>
          <p:nvSpPr>
            <p:cNvPr id="23" name="Freeform: Shape 22">
              <a:extLst>
                <a:ext uri="{FF2B5EF4-FFF2-40B4-BE49-F238E27FC236}">
                  <a16:creationId xmlns:a16="http://schemas.microsoft.com/office/drawing/2014/main" id="{67B5C124-8818-6872-9139-8662D82BFC58}"/>
                </a:ext>
                <a:ext uri="{C183D7F6-B498-43B3-948B-1728B52AA6E4}">
                  <adec:decorative xmlns:adec="http://schemas.microsoft.com/office/drawing/2017/decorative" val="1"/>
                </a:ext>
              </a:extLst>
            </p:cNvPr>
            <p:cNvSpPr/>
            <p:nvPr/>
          </p:nvSpPr>
          <p:spPr>
            <a:xfrm>
              <a:off x="9927774"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4" name="Freeform: Shape 23">
              <a:extLst>
                <a:ext uri="{FF2B5EF4-FFF2-40B4-BE49-F238E27FC236}">
                  <a16:creationId xmlns:a16="http://schemas.microsoft.com/office/drawing/2014/main" id="{4E24C8C2-606B-D225-752B-9DFBD9D4C4AB}"/>
                </a:ext>
              </a:extLst>
            </p:cNvPr>
            <p:cNvSpPr/>
            <p:nvPr/>
          </p:nvSpPr>
          <p:spPr>
            <a:xfrm>
              <a:off x="10328422"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FELL</a:t>
              </a:r>
            </a:p>
            <a:p>
              <a:pPr marL="0" lvl="0" indent="0" algn="ctr" defTabSz="800100">
                <a:lnSpc>
                  <a:spcPct val="90000"/>
                </a:lnSpc>
                <a:spcBef>
                  <a:spcPct val="0"/>
                </a:spcBef>
                <a:spcAft>
                  <a:spcPct val="35000"/>
                </a:spcAft>
                <a:buNone/>
              </a:pPr>
              <a:r>
                <a:rPr lang="en-US" sz="1800" kern="1200">
                  <a:solidFill>
                    <a:schemeClr val="tx1"/>
                  </a:solidFill>
                </a:rPr>
                <a:t>(5)</a:t>
              </a:r>
            </a:p>
          </p:txBody>
        </p:sp>
      </p:grpSp>
      <p:sp>
        <p:nvSpPr>
          <p:cNvPr id="14" name="object 26">
            <a:extLst>
              <a:ext uri="{FF2B5EF4-FFF2-40B4-BE49-F238E27FC236}">
                <a16:creationId xmlns:a16="http://schemas.microsoft.com/office/drawing/2014/main" id="{2E725D15-36F2-F7C8-38F3-F2226EC769A9}"/>
              </a:ext>
            </a:extLst>
          </p:cNvPr>
          <p:cNvSpPr txBox="1"/>
          <p:nvPr/>
        </p:nvSpPr>
        <p:spPr>
          <a:xfrm>
            <a:off x="223891" y="3255252"/>
            <a:ext cx="11754423" cy="2769989"/>
          </a:xfrm>
          <a:prstGeom prst="rect">
            <a:avLst/>
          </a:prstGeom>
        </p:spPr>
        <p:txBody>
          <a:bodyPr vert="horz" wrap="square" lIns="0" tIns="0" rIns="0" bIns="0" rtlCol="0" anchor="t">
            <a:spAutoFit/>
          </a:bodyPr>
          <a:lstStyle/>
          <a:p>
            <a:pPr marL="229870" marR="5080" indent="-217170"/>
            <a:endParaRPr lang="en-US">
              <a:latin typeface="Trebuchet MS" panose="020B0603020202020204" pitchFamily="34" charset="0"/>
              <a:cs typeface="Calibri"/>
            </a:endParaRPr>
          </a:p>
          <a:p>
            <a:pPr marL="12700" marR="5080"/>
            <a:r>
              <a:rPr dirty="0">
                <a:latin typeface="Trebuchet MS"/>
                <a:cs typeface="Calibri"/>
              </a:rPr>
              <a:t>All </a:t>
            </a:r>
            <a:r>
              <a:rPr spc="-5" dirty="0">
                <a:latin typeface="Trebuchet MS"/>
                <a:cs typeface="Calibri"/>
              </a:rPr>
              <a:t>identified NEPs </a:t>
            </a:r>
            <a:r>
              <a:rPr dirty="0">
                <a:latin typeface="Trebuchet MS"/>
                <a:cs typeface="Calibri"/>
              </a:rPr>
              <a:t>&amp; </a:t>
            </a:r>
            <a:r>
              <a:rPr spc="-5" dirty="0">
                <a:latin typeface="Trebuchet MS"/>
                <a:cs typeface="Calibri"/>
              </a:rPr>
              <a:t>LEPs</a:t>
            </a:r>
            <a:r>
              <a:rPr lang="en-US" spc="-5" dirty="0">
                <a:latin typeface="Trebuchet MS"/>
                <a:cs typeface="Calibri"/>
              </a:rPr>
              <a:t> must take the</a:t>
            </a:r>
            <a:r>
              <a:rPr lang="en-US" spc="-25" dirty="0">
                <a:latin typeface="Trebuchet MS"/>
                <a:cs typeface="Calibri"/>
              </a:rPr>
              <a:t> </a:t>
            </a:r>
            <a:r>
              <a:rPr spc="-5" dirty="0">
                <a:latin typeface="Trebuchet MS"/>
                <a:cs typeface="Calibri"/>
              </a:rPr>
              <a:t>annual ELP assessment, </a:t>
            </a:r>
            <a:r>
              <a:rPr spc="-15" dirty="0">
                <a:latin typeface="Trebuchet MS"/>
                <a:cs typeface="Calibri"/>
              </a:rPr>
              <a:t>ACCESS/</a:t>
            </a:r>
            <a:r>
              <a:rPr lang="en-US" spc="-15" dirty="0">
                <a:latin typeface="Trebuchet MS"/>
                <a:cs typeface="Calibri"/>
              </a:rPr>
              <a:t>Alternate ACCESS  </a:t>
            </a:r>
          </a:p>
          <a:p>
            <a:pPr marL="755650" marR="5080" lvl="1" indent="-285750">
              <a:buFont typeface="Arial" panose="020B0604020202020204" pitchFamily="34" charset="0"/>
              <a:buChar char="•"/>
            </a:pPr>
            <a:r>
              <a:rPr lang="en-US" spc="-15" dirty="0">
                <a:latin typeface="Trebuchet MS"/>
                <a:cs typeface="Calibri"/>
              </a:rPr>
              <a:t>Language Proficiency Code = ‘1’ or ‘2’</a:t>
            </a:r>
          </a:p>
          <a:p>
            <a:pPr marL="12700" marR="5080"/>
            <a:r>
              <a:rPr lang="en-US" spc="-15" dirty="0">
                <a:latin typeface="Trebuchet MS"/>
                <a:cs typeface="Calibri"/>
              </a:rPr>
              <a:t>Students entering a district </a:t>
            </a:r>
            <a:r>
              <a:rPr lang="en-US" u="sng" spc="-15" dirty="0">
                <a:latin typeface="Trebuchet MS"/>
                <a:cs typeface="Calibri"/>
              </a:rPr>
              <a:t>without known EL history</a:t>
            </a:r>
            <a:r>
              <a:rPr lang="en-US" spc="-15" dirty="0">
                <a:latin typeface="Trebuchet MS"/>
                <a:cs typeface="Calibri"/>
              </a:rPr>
              <a:t> but who have a language background other than English</a:t>
            </a:r>
          </a:p>
          <a:p>
            <a:pPr marL="755650" marR="5080" lvl="1" indent="-285750">
              <a:buFont typeface="Arial" panose="020B0604020202020204" pitchFamily="34" charset="0"/>
              <a:buChar char="•"/>
            </a:pPr>
            <a:r>
              <a:rPr lang="en-US" spc="-15" dirty="0">
                <a:latin typeface="Trebuchet MS"/>
                <a:cs typeface="Calibri"/>
              </a:rPr>
              <a:t>Screened and found to be an English Learner </a:t>
            </a:r>
            <a:r>
              <a:rPr lang="en-US" spc="-15" dirty="0">
                <a:latin typeface="Trebuchet MS"/>
                <a:cs typeface="Calibri"/>
                <a:sym typeface="Wingdings" panose="05000000000000000000" pitchFamily="2" charset="2"/>
              </a:rPr>
              <a:t> Indicate NEP (1) or LEP (2) as applicable</a:t>
            </a:r>
            <a:endParaRPr lang="en-US" spc="-15" dirty="0">
              <a:latin typeface="Trebuchet MS"/>
              <a:cs typeface="Calibri"/>
            </a:endParaRPr>
          </a:p>
          <a:p>
            <a:pPr marL="755650" marR="5080" lvl="1" indent="-285750">
              <a:buFont typeface="Arial" panose="020B0604020202020204" pitchFamily="34" charset="0"/>
              <a:buChar char="•"/>
            </a:pPr>
            <a:r>
              <a:rPr lang="en-US" spc="-15" dirty="0">
                <a:latin typeface="Trebuchet MS"/>
                <a:cs typeface="Calibri"/>
              </a:rPr>
              <a:t>Screened and found to be English Proficient </a:t>
            </a:r>
            <a:r>
              <a:rPr lang="en-US" spc="-15" dirty="0">
                <a:latin typeface="Trebuchet MS"/>
                <a:cs typeface="Calibri"/>
                <a:sym typeface="Wingdings" panose="05000000000000000000" pitchFamily="2" charset="2"/>
              </a:rPr>
              <a:t> Indicate PHLOTE (4) </a:t>
            </a:r>
            <a:endParaRPr lang="en-US" spc="-15" dirty="0">
              <a:latin typeface="Trebuchet MS"/>
              <a:cs typeface="Calibri"/>
            </a:endParaRPr>
          </a:p>
          <a:p>
            <a:pPr marL="12700" marR="5080"/>
            <a:r>
              <a:rPr lang="en-US" spc="-15" dirty="0">
                <a:latin typeface="Trebuchet MS"/>
                <a:cs typeface="Calibri"/>
              </a:rPr>
              <a:t>Students entering a district </a:t>
            </a:r>
            <a:r>
              <a:rPr lang="en-US" u="sng" spc="-15" dirty="0">
                <a:latin typeface="Trebuchet MS"/>
                <a:cs typeface="Calibri"/>
              </a:rPr>
              <a:t>with known EL history</a:t>
            </a:r>
            <a:r>
              <a:rPr lang="en-US" spc="-15" dirty="0">
                <a:latin typeface="Trebuchet MS"/>
                <a:cs typeface="Calibri"/>
              </a:rPr>
              <a:t>:</a:t>
            </a:r>
          </a:p>
          <a:p>
            <a:pPr marL="755650" marR="5080" lvl="1" indent="-285750">
              <a:buFont typeface="Arial" panose="020B0604020202020204" pitchFamily="34" charset="0"/>
              <a:buChar char="•"/>
            </a:pPr>
            <a:r>
              <a:rPr lang="en-US" spc="-15" dirty="0">
                <a:latin typeface="Trebuchet MS"/>
                <a:cs typeface="Calibri"/>
              </a:rPr>
              <a:t>Screened and found to be an English Learner </a:t>
            </a:r>
            <a:r>
              <a:rPr lang="en-US" spc="-15" dirty="0">
                <a:latin typeface="Trebuchet MS"/>
                <a:cs typeface="Calibri"/>
                <a:sym typeface="Wingdings" panose="05000000000000000000" pitchFamily="2" charset="2"/>
              </a:rPr>
              <a:t> Indicate NEP (1) or LEP (2) as applicable</a:t>
            </a:r>
            <a:endParaRPr lang="en-US" spc="-15" dirty="0">
              <a:latin typeface="Trebuchet MS"/>
              <a:cs typeface="Calibri"/>
            </a:endParaRPr>
          </a:p>
          <a:p>
            <a:pPr marL="755650" marR="5080" lvl="1" indent="-285750">
              <a:buFont typeface="Arial" panose="020B0604020202020204" pitchFamily="34" charset="0"/>
              <a:buChar char="•"/>
            </a:pPr>
            <a:r>
              <a:rPr lang="en-US" spc="-15" dirty="0">
                <a:latin typeface="Trebuchet MS"/>
                <a:cs typeface="Calibri"/>
                <a:sym typeface="Wingdings" panose="05000000000000000000" pitchFamily="2" charset="2"/>
              </a:rPr>
              <a:t>Screened and found to be English Proficient  Indicate FEP, see the state language proficiency progression for coding sequence </a:t>
            </a:r>
            <a:endParaRPr lang="en-US" spc="-15" dirty="0">
              <a:latin typeface="Trebuchet MS" panose="020B0603020202020204" pitchFamily="34" charset="0"/>
              <a:cs typeface="Calibri"/>
            </a:endParaRPr>
          </a:p>
        </p:txBody>
      </p:sp>
      <p:sp>
        <p:nvSpPr>
          <p:cNvPr id="4" name="Slide Number Placeholder 3">
            <a:extLst>
              <a:ext uri="{FF2B5EF4-FFF2-40B4-BE49-F238E27FC236}">
                <a16:creationId xmlns:a16="http://schemas.microsoft.com/office/drawing/2014/main" id="{667E0959-E484-E7C7-47D3-520C891C0AC3}"/>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612972707"/>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597bc7-c86c-4892-ad3e-43cc0a7c8044" xsi:nil="true"/>
    <lcf76f155ced4ddcb4097134ff3c332f xmlns="bf4c7ac3-0834-42cc-a40e-499caae2d5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06385D-BE8B-4255-B293-2EF88083F7BF}">
  <ds:schemaRefs>
    <ds:schemaRef ds:uri="6a597bc7-c86c-4892-ad3e-43cc0a7c8044"/>
    <ds:schemaRef ds:uri="bf4c7ac3-0834-42cc-a40e-499caae2d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F0A005-A9AF-4FD3-AC92-A488C64A8C17}">
  <ds:schemaRefs>
    <ds:schemaRef ds:uri="http://schemas.microsoft.com/sharepoint/v3/contenttype/forms"/>
  </ds:schemaRefs>
</ds:datastoreItem>
</file>

<file path=customXml/itemProps3.xml><?xml version="1.0" encoding="utf-8"?>
<ds:datastoreItem xmlns:ds="http://schemas.openxmlformats.org/officeDocument/2006/customXml" ds:itemID="{A35A3320-98B2-4623-B48B-7E9756E059D2}">
  <ds:schemaRefs>
    <ds:schemaRef ds:uri="http://purl.org/dc/dcmitype/"/>
    <ds:schemaRef ds:uri="bf4c7ac3-0834-42cc-a40e-499caae2d50b"/>
    <ds:schemaRef ds:uri="http://purl.org/dc/term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a597bc7-c86c-4892-ad3e-43cc0a7c8044"/>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5911</Words>
  <Application>Microsoft Office PowerPoint</Application>
  <PresentationFormat>Widescreen</PresentationFormat>
  <Paragraphs>371</Paragraphs>
  <Slides>26</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Yu Mincho Light</vt:lpstr>
      <vt:lpstr>Arial</vt:lpstr>
      <vt:lpstr>Calibri</vt:lpstr>
      <vt:lpstr>Calibri Light</vt:lpstr>
      <vt:lpstr>Century Gothic</vt:lpstr>
      <vt:lpstr>Courier New</vt:lpstr>
      <vt:lpstr>Museo Slab 500</vt:lpstr>
      <vt:lpstr>Symbol</vt:lpstr>
      <vt:lpstr>Times New Roman</vt:lpstr>
      <vt:lpstr>Trebuchet MS</vt:lpstr>
      <vt:lpstr>Wingdings</vt:lpstr>
      <vt:lpstr>Office Theme</vt:lpstr>
      <vt:lpstr>2024-2025 Student October Training </vt:lpstr>
      <vt:lpstr>Federal Requirements for EL Identification</vt:lpstr>
      <vt:lpstr>Standardized Identification Procedures </vt:lpstr>
      <vt:lpstr>Student Enrollment Packet</vt:lpstr>
      <vt:lpstr>Home Language Survey (HLS)</vt:lpstr>
      <vt:lpstr>ESSA Requires Parent Notification Letter </vt:lpstr>
      <vt:lpstr>Parent Right to Opt-Out</vt:lpstr>
      <vt:lpstr>Standardized Redesignation Procedures</vt:lpstr>
      <vt:lpstr>English Learner State Language Proficiency Progression</vt:lpstr>
      <vt:lpstr>Commonly Asked</vt:lpstr>
      <vt:lpstr>Important Updates</vt:lpstr>
      <vt:lpstr>Students Re-enrolling or Transferring Back to District</vt:lpstr>
      <vt:lpstr>Re-enrolled Students with Scores</vt:lpstr>
      <vt:lpstr>Students re-enrolling with ML history in Data Pipeline  but does not have current year scores </vt:lpstr>
      <vt:lpstr>3 Data Elements Collected about ELs in  Student Demographic File </vt:lpstr>
      <vt:lpstr>Student Demographic Data Fields</vt:lpstr>
      <vt:lpstr>Coding Tips</vt:lpstr>
      <vt:lpstr>Language Proficiency Annual Coding Cycle</vt:lpstr>
      <vt:lpstr>Common SP Errors for EL Exception Requests – Language Proficiency</vt:lpstr>
      <vt:lpstr>CEDAR/COGNOS: English Learner Historical Reporting SASID Lookup </vt:lpstr>
      <vt:lpstr>CEDAR/COGNOS: ELL Count Funding Factor Report</vt:lpstr>
      <vt:lpstr>Personally Identifiable Information (PII)</vt:lpstr>
      <vt:lpstr>Regular Exception Template</vt:lpstr>
      <vt:lpstr>Reason for Exception Examples</vt:lpstr>
      <vt:lpstr>Short Bytes</vt:lpstr>
      <vt:lpstr>Resources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105</cp:revision>
  <dcterms:created xsi:type="dcterms:W3CDTF">2019-06-25T17:30:52Z</dcterms:created>
  <dcterms:modified xsi:type="dcterms:W3CDTF">2024-09-06T21:12:06Z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0x0101004441645ACF207C40A9AC68552812CF56</vt:lpwstr>
  </property>
  <property fmtid="{D5CDD505-2E9C-101B-9397-08002B2CF9AE}" pid="3" name="MediaServiceImageTags">
    <vt:lpwstr/>
  </property>
</Properties>
</file>