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0"/>
  </p:notesMasterIdLst>
  <p:sldIdLst>
    <p:sldId id="308" r:id="rId5"/>
    <p:sldId id="5292" r:id="rId6"/>
    <p:sldId id="5293" r:id="rId7"/>
    <p:sldId id="264" r:id="rId8"/>
    <p:sldId id="271" r:id="rId9"/>
    <p:sldId id="272" r:id="rId10"/>
    <p:sldId id="5302" r:id="rId11"/>
    <p:sldId id="5294" r:id="rId12"/>
    <p:sldId id="273" r:id="rId13"/>
    <p:sldId id="276" r:id="rId14"/>
    <p:sldId id="277" r:id="rId15"/>
    <p:sldId id="280" r:id="rId16"/>
    <p:sldId id="278" r:id="rId17"/>
    <p:sldId id="279" r:id="rId18"/>
    <p:sldId id="281" r:id="rId19"/>
    <p:sldId id="5297" r:id="rId20"/>
    <p:sldId id="283" r:id="rId21"/>
    <p:sldId id="263" r:id="rId22"/>
    <p:sldId id="5291" r:id="rId23"/>
    <p:sldId id="5298" r:id="rId24"/>
    <p:sldId id="5303" r:id="rId25"/>
    <p:sldId id="284" r:id="rId26"/>
    <p:sldId id="5295" r:id="rId27"/>
    <p:sldId id="3366" r:id="rId28"/>
    <p:sldId id="3098" r:id="rId29"/>
    <p:sldId id="5304" r:id="rId30"/>
    <p:sldId id="5305" r:id="rId31"/>
    <p:sldId id="5306" r:id="rId32"/>
    <p:sldId id="5307" r:id="rId33"/>
    <p:sldId id="5296" r:id="rId34"/>
    <p:sldId id="5300" r:id="rId35"/>
    <p:sldId id="5301" r:id="rId36"/>
    <p:sldId id="5299" r:id="rId37"/>
    <p:sldId id="285" r:id="rId38"/>
    <p:sldId id="28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2C3384"/>
    <a:srgbClr val="498FCC"/>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5EED6-F6F1-46B3-99A9-CCF8364B0AE1}" v="1607" dt="2024-07-23T16:03:36.839"/>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30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C89800B7-EFA6-4196-BC4A-937C2A72D5B6}"/>
    <pc:docChg chg="modSld">
      <pc:chgData name="Wenzel, Brooke" userId="672bf8d3-b15b-4e02-a6d1-39319a0df09b" providerId="ADAL" clId="{C89800B7-EFA6-4196-BC4A-937C2A72D5B6}" dt="2024-07-24T14:07:15.224" v="1" actId="5793"/>
      <pc:docMkLst>
        <pc:docMk/>
      </pc:docMkLst>
      <pc:sldChg chg="modSp mod">
        <pc:chgData name="Wenzel, Brooke" userId="672bf8d3-b15b-4e02-a6d1-39319a0df09b" providerId="ADAL" clId="{C89800B7-EFA6-4196-BC4A-937C2A72D5B6}" dt="2024-07-24T14:07:15.224" v="1" actId="5793"/>
        <pc:sldMkLst>
          <pc:docMk/>
          <pc:sldMk cId="17045339" sldId="281"/>
        </pc:sldMkLst>
        <pc:spChg chg="mod">
          <ac:chgData name="Wenzel, Brooke" userId="672bf8d3-b15b-4e02-a6d1-39319a0df09b" providerId="ADAL" clId="{C89800B7-EFA6-4196-BC4A-937C2A72D5B6}" dt="2024-07-24T14:07:15.224" v="1" actId="5793"/>
          <ac:spMkLst>
            <pc:docMk/>
            <pc:sldMk cId="17045339" sldId="281"/>
            <ac:spMk id="6" creationId="{D2D4151A-39B9-9F1A-19D2-1171EF22F590}"/>
          </ac:spMkLst>
        </pc:spChg>
      </pc:sldChg>
    </pc:docChg>
  </pc:docChgLst>
  <pc:docChgLst>
    <pc:chgData name="Ward, Reagan" userId="27291eb4-8241-4961-9e69-8c66e34cc5b0" providerId="ADAL" clId="{F3F5EED6-F6F1-46B3-99A9-CCF8364B0AE1}"/>
    <pc:docChg chg="undo custSel addSld delSld modSld delMainMaster">
      <pc:chgData name="Ward, Reagan" userId="27291eb4-8241-4961-9e69-8c66e34cc5b0" providerId="ADAL" clId="{F3F5EED6-F6F1-46B3-99A9-CCF8364B0AE1}" dt="2024-07-24T16:02:46.996" v="7182" actId="20577"/>
      <pc:docMkLst>
        <pc:docMk/>
      </pc:docMkLst>
      <pc:sldChg chg="del">
        <pc:chgData name="Ward, Reagan" userId="27291eb4-8241-4961-9e69-8c66e34cc5b0" providerId="ADAL" clId="{F3F5EED6-F6F1-46B3-99A9-CCF8364B0AE1}" dt="2024-07-18T21:38:49.795" v="2" actId="47"/>
        <pc:sldMkLst>
          <pc:docMk/>
          <pc:sldMk cId="3044915438" sldId="256"/>
        </pc:sldMkLst>
      </pc:sldChg>
      <pc:sldChg chg="addSp delSp modSp add mod">
        <pc:chgData name="Ward, Reagan" userId="27291eb4-8241-4961-9e69-8c66e34cc5b0" providerId="ADAL" clId="{F3F5EED6-F6F1-46B3-99A9-CCF8364B0AE1}" dt="2024-07-23T14:51:20.615" v="7002" actId="13244"/>
        <pc:sldMkLst>
          <pc:docMk/>
          <pc:sldMk cId="3947354361" sldId="263"/>
        </pc:sldMkLst>
        <pc:spChg chg="add mod">
          <ac:chgData name="Ward, Reagan" userId="27291eb4-8241-4961-9e69-8c66e34cc5b0" providerId="ADAL" clId="{F3F5EED6-F6F1-46B3-99A9-CCF8364B0AE1}" dt="2024-07-18T21:40:53.374" v="5"/>
          <ac:spMkLst>
            <pc:docMk/>
            <pc:sldMk cId="3947354361" sldId="263"/>
            <ac:spMk id="3" creationId="{503F3EF5-29F1-4687-494D-F75617EFCDFA}"/>
          </ac:spMkLst>
        </pc:spChg>
        <pc:spChg chg="del">
          <ac:chgData name="Ward, Reagan" userId="27291eb4-8241-4961-9e69-8c66e34cc5b0" providerId="ADAL" clId="{F3F5EED6-F6F1-46B3-99A9-CCF8364B0AE1}" dt="2024-07-18T21:40:52.204" v="4" actId="478"/>
          <ac:spMkLst>
            <pc:docMk/>
            <pc:sldMk cId="3947354361" sldId="263"/>
            <ac:spMk id="4" creationId="{E1360E99-EE3B-4CF4-B289-591DD66F624D}"/>
          </ac:spMkLst>
        </pc:spChg>
        <pc:spChg chg="ord">
          <ac:chgData name="Ward, Reagan" userId="27291eb4-8241-4961-9e69-8c66e34cc5b0" providerId="ADAL" clId="{F3F5EED6-F6F1-46B3-99A9-CCF8364B0AE1}" dt="2024-07-23T14:51:20.615" v="7002" actId="13244"/>
          <ac:spMkLst>
            <pc:docMk/>
            <pc:sldMk cId="3947354361" sldId="263"/>
            <ac:spMk id="5" creationId="{A189570E-80CF-400D-822E-33DE3633575B}"/>
          </ac:spMkLst>
        </pc:spChg>
        <pc:spChg chg="del">
          <ac:chgData name="Ward, Reagan" userId="27291eb4-8241-4961-9e69-8c66e34cc5b0" providerId="ADAL" clId="{F3F5EED6-F6F1-46B3-99A9-CCF8364B0AE1}" dt="2024-07-18T21:40:52.204" v="4" actId="478"/>
          <ac:spMkLst>
            <pc:docMk/>
            <pc:sldMk cId="3947354361" sldId="263"/>
            <ac:spMk id="6" creationId="{BE56F60D-0215-4F37-AD38-9A75C6EB71E7}"/>
          </ac:spMkLst>
        </pc:spChg>
        <pc:spChg chg="del">
          <ac:chgData name="Ward, Reagan" userId="27291eb4-8241-4961-9e69-8c66e34cc5b0" providerId="ADAL" clId="{F3F5EED6-F6F1-46B3-99A9-CCF8364B0AE1}" dt="2024-07-18T21:40:52.204" v="4" actId="478"/>
          <ac:spMkLst>
            <pc:docMk/>
            <pc:sldMk cId="3947354361" sldId="263"/>
            <ac:spMk id="7" creationId="{EEC0A8BF-376D-4EB0-AF61-FBA84F34F602}"/>
          </ac:spMkLst>
        </pc:spChg>
        <pc:spChg chg="del">
          <ac:chgData name="Ward, Reagan" userId="27291eb4-8241-4961-9e69-8c66e34cc5b0" providerId="ADAL" clId="{F3F5EED6-F6F1-46B3-99A9-CCF8364B0AE1}" dt="2024-07-18T21:40:52.204" v="4" actId="478"/>
          <ac:spMkLst>
            <pc:docMk/>
            <pc:sldMk cId="3947354361" sldId="263"/>
            <ac:spMk id="8" creationId="{B3432380-B9EC-48AC-89C0-60B51B572872}"/>
          </ac:spMkLst>
        </pc:spChg>
        <pc:spChg chg="add mod">
          <ac:chgData name="Ward, Reagan" userId="27291eb4-8241-4961-9e69-8c66e34cc5b0" providerId="ADAL" clId="{F3F5EED6-F6F1-46B3-99A9-CCF8364B0AE1}" dt="2024-07-18T21:40:53.374" v="5"/>
          <ac:spMkLst>
            <pc:docMk/>
            <pc:sldMk cId="3947354361" sldId="263"/>
            <ac:spMk id="9" creationId="{A148D117-6134-44A5-8C29-AF32CCECB545}"/>
          </ac:spMkLst>
        </pc:spChg>
        <pc:spChg chg="del">
          <ac:chgData name="Ward, Reagan" userId="27291eb4-8241-4961-9e69-8c66e34cc5b0" providerId="ADAL" clId="{F3F5EED6-F6F1-46B3-99A9-CCF8364B0AE1}" dt="2024-07-18T21:40:52.204" v="4" actId="478"/>
          <ac:spMkLst>
            <pc:docMk/>
            <pc:sldMk cId="3947354361" sldId="263"/>
            <ac:spMk id="10" creationId="{9F875FC8-998E-46EC-A8A6-CAF6664D462F}"/>
          </ac:spMkLst>
        </pc:spChg>
        <pc:spChg chg="del">
          <ac:chgData name="Ward, Reagan" userId="27291eb4-8241-4961-9e69-8c66e34cc5b0" providerId="ADAL" clId="{F3F5EED6-F6F1-46B3-99A9-CCF8364B0AE1}" dt="2024-07-18T21:40:52.204" v="4" actId="478"/>
          <ac:spMkLst>
            <pc:docMk/>
            <pc:sldMk cId="3947354361" sldId="263"/>
            <ac:spMk id="11" creationId="{2BD187D5-0B22-4346-B482-324BC6DE65A5}"/>
          </ac:spMkLst>
        </pc:spChg>
        <pc:spChg chg="del">
          <ac:chgData name="Ward, Reagan" userId="27291eb4-8241-4961-9e69-8c66e34cc5b0" providerId="ADAL" clId="{F3F5EED6-F6F1-46B3-99A9-CCF8364B0AE1}" dt="2024-07-18T21:40:52.204" v="4" actId="478"/>
          <ac:spMkLst>
            <pc:docMk/>
            <pc:sldMk cId="3947354361" sldId="263"/>
            <ac:spMk id="12" creationId="{21D0C3ED-2E53-4B4A-9B3D-27311E2DE505}"/>
          </ac:spMkLst>
        </pc:spChg>
        <pc:spChg chg="del">
          <ac:chgData name="Ward, Reagan" userId="27291eb4-8241-4961-9e69-8c66e34cc5b0" providerId="ADAL" clId="{F3F5EED6-F6F1-46B3-99A9-CCF8364B0AE1}" dt="2024-07-18T21:40:52.204" v="4" actId="478"/>
          <ac:spMkLst>
            <pc:docMk/>
            <pc:sldMk cId="3947354361" sldId="263"/>
            <ac:spMk id="13" creationId="{6E339DD3-5DDE-437B-B035-AB2086C63381}"/>
          </ac:spMkLst>
        </pc:spChg>
        <pc:spChg chg="del">
          <ac:chgData name="Ward, Reagan" userId="27291eb4-8241-4961-9e69-8c66e34cc5b0" providerId="ADAL" clId="{F3F5EED6-F6F1-46B3-99A9-CCF8364B0AE1}" dt="2024-07-18T21:40:52.204" v="4" actId="478"/>
          <ac:spMkLst>
            <pc:docMk/>
            <pc:sldMk cId="3947354361" sldId="263"/>
            <ac:spMk id="15" creationId="{4BDF07D1-144A-41E4-806D-5F369358463A}"/>
          </ac:spMkLst>
        </pc:spChg>
        <pc:spChg chg="del">
          <ac:chgData name="Ward, Reagan" userId="27291eb4-8241-4961-9e69-8c66e34cc5b0" providerId="ADAL" clId="{F3F5EED6-F6F1-46B3-99A9-CCF8364B0AE1}" dt="2024-07-18T21:40:52.204" v="4" actId="478"/>
          <ac:spMkLst>
            <pc:docMk/>
            <pc:sldMk cId="3947354361" sldId="263"/>
            <ac:spMk id="16" creationId="{9899A3AF-8526-43F3-9CBB-C496DDD71724}"/>
          </ac:spMkLst>
        </pc:spChg>
        <pc:spChg chg="add mod">
          <ac:chgData name="Ward, Reagan" userId="27291eb4-8241-4961-9e69-8c66e34cc5b0" providerId="ADAL" clId="{F3F5EED6-F6F1-46B3-99A9-CCF8364B0AE1}" dt="2024-07-18T21:40:53.374" v="5"/>
          <ac:spMkLst>
            <pc:docMk/>
            <pc:sldMk cId="3947354361" sldId="263"/>
            <ac:spMk id="18" creationId="{0BCF9415-5289-7534-B332-4E4F1EC0C0B4}"/>
          </ac:spMkLst>
        </pc:spChg>
        <pc:spChg chg="del">
          <ac:chgData name="Ward, Reagan" userId="27291eb4-8241-4961-9e69-8c66e34cc5b0" providerId="ADAL" clId="{F3F5EED6-F6F1-46B3-99A9-CCF8364B0AE1}" dt="2024-07-18T21:40:52.204" v="4" actId="478"/>
          <ac:spMkLst>
            <pc:docMk/>
            <pc:sldMk cId="3947354361" sldId="263"/>
            <ac:spMk id="19" creationId="{D5805DBE-73E2-5FC0-397C-F83BDCEAF517}"/>
          </ac:spMkLst>
        </pc:spChg>
        <pc:spChg chg="add mod">
          <ac:chgData name="Ward, Reagan" userId="27291eb4-8241-4961-9e69-8c66e34cc5b0" providerId="ADAL" clId="{F3F5EED6-F6F1-46B3-99A9-CCF8364B0AE1}" dt="2024-07-18T21:40:53.374" v="5"/>
          <ac:spMkLst>
            <pc:docMk/>
            <pc:sldMk cId="3947354361" sldId="263"/>
            <ac:spMk id="20" creationId="{27305C4F-B691-452B-6755-C32809945B2E}"/>
          </ac:spMkLst>
        </pc:spChg>
        <pc:spChg chg="add mod">
          <ac:chgData name="Ward, Reagan" userId="27291eb4-8241-4961-9e69-8c66e34cc5b0" providerId="ADAL" clId="{F3F5EED6-F6F1-46B3-99A9-CCF8364B0AE1}" dt="2024-07-18T21:40:53.374" v="5"/>
          <ac:spMkLst>
            <pc:docMk/>
            <pc:sldMk cId="3947354361" sldId="263"/>
            <ac:spMk id="22" creationId="{1CD7BFF9-7556-EFAD-809F-722A1DF61A37}"/>
          </ac:spMkLst>
        </pc:spChg>
        <pc:spChg chg="add mod">
          <ac:chgData name="Ward, Reagan" userId="27291eb4-8241-4961-9e69-8c66e34cc5b0" providerId="ADAL" clId="{F3F5EED6-F6F1-46B3-99A9-CCF8364B0AE1}" dt="2024-07-18T21:40:53.374" v="5"/>
          <ac:spMkLst>
            <pc:docMk/>
            <pc:sldMk cId="3947354361" sldId="263"/>
            <ac:spMk id="23" creationId="{9254F7E5-7842-4336-3AFB-5C698D055DA1}"/>
          </ac:spMkLst>
        </pc:spChg>
        <pc:spChg chg="del">
          <ac:chgData name="Ward, Reagan" userId="27291eb4-8241-4961-9e69-8c66e34cc5b0" providerId="ADAL" clId="{F3F5EED6-F6F1-46B3-99A9-CCF8364B0AE1}" dt="2024-07-18T21:40:52.204" v="4" actId="478"/>
          <ac:spMkLst>
            <pc:docMk/>
            <pc:sldMk cId="3947354361" sldId="263"/>
            <ac:spMk id="24" creationId="{B5748245-4D12-41D3-90BC-E0EDFC5CCA3A}"/>
          </ac:spMkLst>
        </pc:spChg>
        <pc:spChg chg="add mod">
          <ac:chgData name="Ward, Reagan" userId="27291eb4-8241-4961-9e69-8c66e34cc5b0" providerId="ADAL" clId="{F3F5EED6-F6F1-46B3-99A9-CCF8364B0AE1}" dt="2024-07-18T21:40:53.374" v="5"/>
          <ac:spMkLst>
            <pc:docMk/>
            <pc:sldMk cId="3947354361" sldId="263"/>
            <ac:spMk id="25" creationId="{684EE89F-048C-A67A-D050-6428A472521C}"/>
          </ac:spMkLst>
        </pc:spChg>
        <pc:spChg chg="del">
          <ac:chgData name="Ward, Reagan" userId="27291eb4-8241-4961-9e69-8c66e34cc5b0" providerId="ADAL" clId="{F3F5EED6-F6F1-46B3-99A9-CCF8364B0AE1}" dt="2024-07-18T21:40:52.204" v="4" actId="478"/>
          <ac:spMkLst>
            <pc:docMk/>
            <pc:sldMk cId="3947354361" sldId="263"/>
            <ac:spMk id="27" creationId="{746A09B2-FD82-4C22-9894-F2BBEAC8000C}"/>
          </ac:spMkLst>
        </pc:spChg>
        <pc:spChg chg="del">
          <ac:chgData name="Ward, Reagan" userId="27291eb4-8241-4961-9e69-8c66e34cc5b0" providerId="ADAL" clId="{F3F5EED6-F6F1-46B3-99A9-CCF8364B0AE1}" dt="2024-07-18T21:40:52.204" v="4" actId="478"/>
          <ac:spMkLst>
            <pc:docMk/>
            <pc:sldMk cId="3947354361" sldId="263"/>
            <ac:spMk id="28" creationId="{33CD47F1-2C87-454E-AABF-64E91ACF5123}"/>
          </ac:spMkLst>
        </pc:spChg>
        <pc:spChg chg="del">
          <ac:chgData name="Ward, Reagan" userId="27291eb4-8241-4961-9e69-8c66e34cc5b0" providerId="ADAL" clId="{F3F5EED6-F6F1-46B3-99A9-CCF8364B0AE1}" dt="2024-07-18T21:40:52.204" v="4" actId="478"/>
          <ac:spMkLst>
            <pc:docMk/>
            <pc:sldMk cId="3947354361" sldId="263"/>
            <ac:spMk id="29" creationId="{2CCBA643-346B-4380-AAA9-B9D7628B54F9}"/>
          </ac:spMkLst>
        </pc:spChg>
        <pc:spChg chg="add mod">
          <ac:chgData name="Ward, Reagan" userId="27291eb4-8241-4961-9e69-8c66e34cc5b0" providerId="ADAL" clId="{F3F5EED6-F6F1-46B3-99A9-CCF8364B0AE1}" dt="2024-07-18T21:40:53.374" v="5"/>
          <ac:spMkLst>
            <pc:docMk/>
            <pc:sldMk cId="3947354361" sldId="263"/>
            <ac:spMk id="30" creationId="{811BC0F2-62BA-A56C-27FC-3B1A24450A4A}"/>
          </ac:spMkLst>
        </pc:spChg>
        <pc:spChg chg="add mod">
          <ac:chgData name="Ward, Reagan" userId="27291eb4-8241-4961-9e69-8c66e34cc5b0" providerId="ADAL" clId="{F3F5EED6-F6F1-46B3-99A9-CCF8364B0AE1}" dt="2024-07-18T21:40:53.374" v="5"/>
          <ac:spMkLst>
            <pc:docMk/>
            <pc:sldMk cId="3947354361" sldId="263"/>
            <ac:spMk id="32" creationId="{57A6AD43-5AC4-F13B-E523-8796DAB7B64B}"/>
          </ac:spMkLst>
        </pc:spChg>
        <pc:spChg chg="add mod">
          <ac:chgData name="Ward, Reagan" userId="27291eb4-8241-4961-9e69-8c66e34cc5b0" providerId="ADAL" clId="{F3F5EED6-F6F1-46B3-99A9-CCF8364B0AE1}" dt="2024-07-18T21:40:53.374" v="5"/>
          <ac:spMkLst>
            <pc:docMk/>
            <pc:sldMk cId="3947354361" sldId="263"/>
            <ac:spMk id="33" creationId="{6510C47E-28DB-FC24-4E36-ED00FB8B8345}"/>
          </ac:spMkLst>
        </pc:spChg>
        <pc:spChg chg="del">
          <ac:chgData name="Ward, Reagan" userId="27291eb4-8241-4961-9e69-8c66e34cc5b0" providerId="ADAL" clId="{F3F5EED6-F6F1-46B3-99A9-CCF8364B0AE1}" dt="2024-07-18T21:40:52.204" v="4" actId="478"/>
          <ac:spMkLst>
            <pc:docMk/>
            <pc:sldMk cId="3947354361" sldId="263"/>
            <ac:spMk id="34" creationId="{48FE2DFB-7789-A79D-1007-03485B03EAE3}"/>
          </ac:spMkLst>
        </pc:spChg>
        <pc:spChg chg="add mod">
          <ac:chgData name="Ward, Reagan" userId="27291eb4-8241-4961-9e69-8c66e34cc5b0" providerId="ADAL" clId="{F3F5EED6-F6F1-46B3-99A9-CCF8364B0AE1}" dt="2024-07-18T21:40:53.374" v="5"/>
          <ac:spMkLst>
            <pc:docMk/>
            <pc:sldMk cId="3947354361" sldId="263"/>
            <ac:spMk id="35" creationId="{96A5D4B0-F9B8-2A5E-AEDB-BFB0F117A3BB}"/>
          </ac:spMkLst>
        </pc:spChg>
        <pc:spChg chg="add mod">
          <ac:chgData name="Ward, Reagan" userId="27291eb4-8241-4961-9e69-8c66e34cc5b0" providerId="ADAL" clId="{F3F5EED6-F6F1-46B3-99A9-CCF8364B0AE1}" dt="2024-07-18T21:40:53.374" v="5"/>
          <ac:spMkLst>
            <pc:docMk/>
            <pc:sldMk cId="3947354361" sldId="263"/>
            <ac:spMk id="36" creationId="{BB2C1B42-B329-D679-FC44-6B611152DB85}"/>
          </ac:spMkLst>
        </pc:spChg>
        <pc:spChg chg="add mod">
          <ac:chgData name="Ward, Reagan" userId="27291eb4-8241-4961-9e69-8c66e34cc5b0" providerId="ADAL" clId="{F3F5EED6-F6F1-46B3-99A9-CCF8364B0AE1}" dt="2024-07-18T21:40:53.374" v="5"/>
          <ac:spMkLst>
            <pc:docMk/>
            <pc:sldMk cId="3947354361" sldId="263"/>
            <ac:spMk id="37" creationId="{308D3C1B-1AE5-EAF5-FD36-2A265AE2FBA6}"/>
          </ac:spMkLst>
        </pc:spChg>
        <pc:spChg chg="add mod">
          <ac:chgData name="Ward, Reagan" userId="27291eb4-8241-4961-9e69-8c66e34cc5b0" providerId="ADAL" clId="{F3F5EED6-F6F1-46B3-99A9-CCF8364B0AE1}" dt="2024-07-18T21:40:53.374" v="5"/>
          <ac:spMkLst>
            <pc:docMk/>
            <pc:sldMk cId="3947354361" sldId="263"/>
            <ac:spMk id="38" creationId="{28A4EBD0-DAAC-C78C-2B2C-446ABDB25864}"/>
          </ac:spMkLst>
        </pc:spChg>
        <pc:spChg chg="add mod">
          <ac:chgData name="Ward, Reagan" userId="27291eb4-8241-4961-9e69-8c66e34cc5b0" providerId="ADAL" clId="{F3F5EED6-F6F1-46B3-99A9-CCF8364B0AE1}" dt="2024-07-18T21:40:53.374" v="5"/>
          <ac:spMkLst>
            <pc:docMk/>
            <pc:sldMk cId="3947354361" sldId="263"/>
            <ac:spMk id="39" creationId="{A0BF4FE2-9FA5-B4D2-7688-5F8F6445F6D2}"/>
          </ac:spMkLst>
        </pc:spChg>
        <pc:spChg chg="add mod">
          <ac:chgData name="Ward, Reagan" userId="27291eb4-8241-4961-9e69-8c66e34cc5b0" providerId="ADAL" clId="{F3F5EED6-F6F1-46B3-99A9-CCF8364B0AE1}" dt="2024-07-18T21:40:53.374" v="5"/>
          <ac:spMkLst>
            <pc:docMk/>
            <pc:sldMk cId="3947354361" sldId="263"/>
            <ac:spMk id="40" creationId="{EB892545-2D75-B7E5-691F-D5FBFB269990}"/>
          </ac:spMkLst>
        </pc:spChg>
        <pc:spChg chg="add mod">
          <ac:chgData name="Ward, Reagan" userId="27291eb4-8241-4961-9e69-8c66e34cc5b0" providerId="ADAL" clId="{F3F5EED6-F6F1-46B3-99A9-CCF8364B0AE1}" dt="2024-07-18T21:40:56.671" v="6"/>
          <ac:spMkLst>
            <pc:docMk/>
            <pc:sldMk cId="3947354361" sldId="263"/>
            <ac:spMk id="46" creationId="{273FF907-AFF1-663E-AA80-E4CC138C217B}"/>
          </ac:spMkLst>
        </pc:spChg>
        <pc:spChg chg="add mod">
          <ac:chgData name="Ward, Reagan" userId="27291eb4-8241-4961-9e69-8c66e34cc5b0" providerId="ADAL" clId="{F3F5EED6-F6F1-46B3-99A9-CCF8364B0AE1}" dt="2024-07-18T21:40:56.671" v="6"/>
          <ac:spMkLst>
            <pc:docMk/>
            <pc:sldMk cId="3947354361" sldId="263"/>
            <ac:spMk id="47" creationId="{B8096833-2212-8C99-909A-631B133FD6AF}"/>
          </ac:spMkLst>
        </pc:spChg>
        <pc:spChg chg="add mod">
          <ac:chgData name="Ward, Reagan" userId="27291eb4-8241-4961-9e69-8c66e34cc5b0" providerId="ADAL" clId="{F3F5EED6-F6F1-46B3-99A9-CCF8364B0AE1}" dt="2024-07-18T21:40:56.671" v="6"/>
          <ac:spMkLst>
            <pc:docMk/>
            <pc:sldMk cId="3947354361" sldId="263"/>
            <ac:spMk id="48" creationId="{E57D05CE-6C78-3734-02F1-2120FB48FF2A}"/>
          </ac:spMkLst>
        </pc:spChg>
        <pc:spChg chg="add mod">
          <ac:chgData name="Ward, Reagan" userId="27291eb4-8241-4961-9e69-8c66e34cc5b0" providerId="ADAL" clId="{F3F5EED6-F6F1-46B3-99A9-CCF8364B0AE1}" dt="2024-07-18T21:40:56.671" v="6"/>
          <ac:spMkLst>
            <pc:docMk/>
            <pc:sldMk cId="3947354361" sldId="263"/>
            <ac:spMk id="49" creationId="{D3E5EB2B-2CFF-6576-3158-B44DD4BB4CD1}"/>
          </ac:spMkLst>
        </pc:spChg>
        <pc:spChg chg="add mod">
          <ac:chgData name="Ward, Reagan" userId="27291eb4-8241-4961-9e69-8c66e34cc5b0" providerId="ADAL" clId="{F3F5EED6-F6F1-46B3-99A9-CCF8364B0AE1}" dt="2024-07-18T21:40:56.671" v="6"/>
          <ac:spMkLst>
            <pc:docMk/>
            <pc:sldMk cId="3947354361" sldId="263"/>
            <ac:spMk id="50" creationId="{EDE90AB5-6200-2BFB-85AF-F93ADAD90FDB}"/>
          </ac:spMkLst>
        </pc:spChg>
        <pc:spChg chg="add mod">
          <ac:chgData name="Ward, Reagan" userId="27291eb4-8241-4961-9e69-8c66e34cc5b0" providerId="ADAL" clId="{F3F5EED6-F6F1-46B3-99A9-CCF8364B0AE1}" dt="2024-07-18T21:40:56.671" v="6"/>
          <ac:spMkLst>
            <pc:docMk/>
            <pc:sldMk cId="3947354361" sldId="263"/>
            <ac:spMk id="51" creationId="{0C880F5E-CF2E-79FB-5666-964788287E2B}"/>
          </ac:spMkLst>
        </pc:spChg>
        <pc:spChg chg="add mod">
          <ac:chgData name="Ward, Reagan" userId="27291eb4-8241-4961-9e69-8c66e34cc5b0" providerId="ADAL" clId="{F3F5EED6-F6F1-46B3-99A9-CCF8364B0AE1}" dt="2024-07-18T21:40:56.671" v="6"/>
          <ac:spMkLst>
            <pc:docMk/>
            <pc:sldMk cId="3947354361" sldId="263"/>
            <ac:spMk id="52" creationId="{6D758918-9B5D-63EC-9F54-F6C0C3B7E3B1}"/>
          </ac:spMkLst>
        </pc:spChg>
        <pc:spChg chg="add mod">
          <ac:chgData name="Ward, Reagan" userId="27291eb4-8241-4961-9e69-8c66e34cc5b0" providerId="ADAL" clId="{F3F5EED6-F6F1-46B3-99A9-CCF8364B0AE1}" dt="2024-07-18T21:40:56.671" v="6"/>
          <ac:spMkLst>
            <pc:docMk/>
            <pc:sldMk cId="3947354361" sldId="263"/>
            <ac:spMk id="53" creationId="{A69B374C-059E-8658-E578-2B86BE508DA6}"/>
          </ac:spMkLst>
        </pc:spChg>
        <pc:spChg chg="add mod">
          <ac:chgData name="Ward, Reagan" userId="27291eb4-8241-4961-9e69-8c66e34cc5b0" providerId="ADAL" clId="{F3F5EED6-F6F1-46B3-99A9-CCF8364B0AE1}" dt="2024-07-18T21:40:56.671" v="6"/>
          <ac:spMkLst>
            <pc:docMk/>
            <pc:sldMk cId="3947354361" sldId="263"/>
            <ac:spMk id="54" creationId="{34015588-17A7-C57D-47FD-34C208CB64CD}"/>
          </ac:spMkLst>
        </pc:spChg>
        <pc:spChg chg="add mod">
          <ac:chgData name="Ward, Reagan" userId="27291eb4-8241-4961-9e69-8c66e34cc5b0" providerId="ADAL" clId="{F3F5EED6-F6F1-46B3-99A9-CCF8364B0AE1}" dt="2024-07-18T21:40:56.671" v="6"/>
          <ac:spMkLst>
            <pc:docMk/>
            <pc:sldMk cId="3947354361" sldId="263"/>
            <ac:spMk id="55" creationId="{C39722B3-275D-782B-219C-8979CE87C265}"/>
          </ac:spMkLst>
        </pc:spChg>
        <pc:spChg chg="add mod">
          <ac:chgData name="Ward, Reagan" userId="27291eb4-8241-4961-9e69-8c66e34cc5b0" providerId="ADAL" clId="{F3F5EED6-F6F1-46B3-99A9-CCF8364B0AE1}" dt="2024-07-18T21:40:56.671" v="6"/>
          <ac:spMkLst>
            <pc:docMk/>
            <pc:sldMk cId="3947354361" sldId="263"/>
            <ac:spMk id="56" creationId="{CBFBD25B-BEE5-B477-465F-8B584E1133CE}"/>
          </ac:spMkLst>
        </pc:spChg>
        <pc:spChg chg="add mod">
          <ac:chgData name="Ward, Reagan" userId="27291eb4-8241-4961-9e69-8c66e34cc5b0" providerId="ADAL" clId="{F3F5EED6-F6F1-46B3-99A9-CCF8364B0AE1}" dt="2024-07-18T21:40:56.671" v="6"/>
          <ac:spMkLst>
            <pc:docMk/>
            <pc:sldMk cId="3947354361" sldId="263"/>
            <ac:spMk id="57" creationId="{FB00AE2E-B954-A2D7-2275-5E3D8EE0DA2C}"/>
          </ac:spMkLst>
        </pc:spChg>
        <pc:spChg chg="add mod">
          <ac:chgData name="Ward, Reagan" userId="27291eb4-8241-4961-9e69-8c66e34cc5b0" providerId="ADAL" clId="{F3F5EED6-F6F1-46B3-99A9-CCF8364B0AE1}" dt="2024-07-18T21:40:56.671" v="6"/>
          <ac:spMkLst>
            <pc:docMk/>
            <pc:sldMk cId="3947354361" sldId="263"/>
            <ac:spMk id="58" creationId="{08E97889-D69F-0526-2849-AA886BE57D01}"/>
          </ac:spMkLst>
        </pc:spChg>
        <pc:spChg chg="add mod">
          <ac:chgData name="Ward, Reagan" userId="27291eb4-8241-4961-9e69-8c66e34cc5b0" providerId="ADAL" clId="{F3F5EED6-F6F1-46B3-99A9-CCF8364B0AE1}" dt="2024-07-18T21:40:56.671" v="6"/>
          <ac:spMkLst>
            <pc:docMk/>
            <pc:sldMk cId="3947354361" sldId="263"/>
            <ac:spMk id="59" creationId="{3D62A78D-57C0-6235-CCB5-21DA0FCE7F3B}"/>
          </ac:spMkLst>
        </pc:spChg>
        <pc:spChg chg="add mod">
          <ac:chgData name="Ward, Reagan" userId="27291eb4-8241-4961-9e69-8c66e34cc5b0" providerId="ADAL" clId="{F3F5EED6-F6F1-46B3-99A9-CCF8364B0AE1}" dt="2024-07-18T21:40:56.671" v="6"/>
          <ac:spMkLst>
            <pc:docMk/>
            <pc:sldMk cId="3947354361" sldId="263"/>
            <ac:spMk id="60" creationId="{A8A09D33-3AC5-AC49-4905-465890A1762C}"/>
          </ac:spMkLst>
        </pc:spChg>
        <pc:spChg chg="add mod">
          <ac:chgData name="Ward, Reagan" userId="27291eb4-8241-4961-9e69-8c66e34cc5b0" providerId="ADAL" clId="{F3F5EED6-F6F1-46B3-99A9-CCF8364B0AE1}" dt="2024-07-18T21:40:56.671" v="6"/>
          <ac:spMkLst>
            <pc:docMk/>
            <pc:sldMk cId="3947354361" sldId="263"/>
            <ac:spMk id="61" creationId="{02CD2620-5894-A2F7-766C-4BB01EAA636F}"/>
          </ac:spMkLst>
        </pc:spChg>
        <pc:cxnChg chg="del">
          <ac:chgData name="Ward, Reagan" userId="27291eb4-8241-4961-9e69-8c66e34cc5b0" providerId="ADAL" clId="{F3F5EED6-F6F1-46B3-99A9-CCF8364B0AE1}" dt="2024-07-18T21:40:52.204" v="4" actId="478"/>
          <ac:cxnSpMkLst>
            <pc:docMk/>
            <pc:sldMk cId="3947354361" sldId="263"/>
            <ac:cxnSpMk id="14" creationId="{0D56F836-4148-DFC5-5848-3AF3CA18E15E}"/>
          </ac:cxnSpMkLst>
        </pc:cxnChg>
        <pc:cxnChg chg="del">
          <ac:chgData name="Ward, Reagan" userId="27291eb4-8241-4961-9e69-8c66e34cc5b0" providerId="ADAL" clId="{F3F5EED6-F6F1-46B3-99A9-CCF8364B0AE1}" dt="2024-07-18T21:40:52.204" v="4" actId="478"/>
          <ac:cxnSpMkLst>
            <pc:docMk/>
            <pc:sldMk cId="3947354361" sldId="263"/>
            <ac:cxnSpMk id="17" creationId="{7F3C5D30-C4E2-236E-5AB5-B8E0A878DE66}"/>
          </ac:cxnSpMkLst>
        </pc:cxnChg>
        <pc:cxnChg chg="del">
          <ac:chgData name="Ward, Reagan" userId="27291eb4-8241-4961-9e69-8c66e34cc5b0" providerId="ADAL" clId="{F3F5EED6-F6F1-46B3-99A9-CCF8364B0AE1}" dt="2024-07-18T21:40:52.204" v="4" actId="478"/>
          <ac:cxnSpMkLst>
            <pc:docMk/>
            <pc:sldMk cId="3947354361" sldId="263"/>
            <ac:cxnSpMk id="21" creationId="{3BCF6045-6850-E1C1-3C28-1B11784153CE}"/>
          </ac:cxnSpMkLst>
        </pc:cxnChg>
        <pc:cxnChg chg="del">
          <ac:chgData name="Ward, Reagan" userId="27291eb4-8241-4961-9e69-8c66e34cc5b0" providerId="ADAL" clId="{F3F5EED6-F6F1-46B3-99A9-CCF8364B0AE1}" dt="2024-07-18T21:40:52.204" v="4" actId="478"/>
          <ac:cxnSpMkLst>
            <pc:docMk/>
            <pc:sldMk cId="3947354361" sldId="263"/>
            <ac:cxnSpMk id="26" creationId="{7C9CBE3B-802D-1405-607B-32D24E2706E4}"/>
          </ac:cxnSpMkLst>
        </pc:cxnChg>
        <pc:cxnChg chg="del">
          <ac:chgData name="Ward, Reagan" userId="27291eb4-8241-4961-9e69-8c66e34cc5b0" providerId="ADAL" clId="{F3F5EED6-F6F1-46B3-99A9-CCF8364B0AE1}" dt="2024-07-18T21:40:52.204" v="4" actId="478"/>
          <ac:cxnSpMkLst>
            <pc:docMk/>
            <pc:sldMk cId="3947354361" sldId="263"/>
            <ac:cxnSpMk id="31" creationId="{0A4018BE-13B3-6FE1-9C1B-8902F1D4FF8C}"/>
          </ac:cxnSpMkLst>
        </pc:cxnChg>
        <pc:cxnChg chg="add mod">
          <ac:chgData name="Ward, Reagan" userId="27291eb4-8241-4961-9e69-8c66e34cc5b0" providerId="ADAL" clId="{F3F5EED6-F6F1-46B3-99A9-CCF8364B0AE1}" dt="2024-07-18T21:40:53.374" v="5"/>
          <ac:cxnSpMkLst>
            <pc:docMk/>
            <pc:sldMk cId="3947354361" sldId="263"/>
            <ac:cxnSpMk id="41" creationId="{85DC7FDD-F507-60E9-D7D3-7727875FB07C}"/>
          </ac:cxnSpMkLst>
        </pc:cxnChg>
        <pc:cxnChg chg="add mod">
          <ac:chgData name="Ward, Reagan" userId="27291eb4-8241-4961-9e69-8c66e34cc5b0" providerId="ADAL" clId="{F3F5EED6-F6F1-46B3-99A9-CCF8364B0AE1}" dt="2024-07-18T21:40:53.374" v="5"/>
          <ac:cxnSpMkLst>
            <pc:docMk/>
            <pc:sldMk cId="3947354361" sldId="263"/>
            <ac:cxnSpMk id="42" creationId="{762D02B1-AF3A-C7C7-1230-AA480EBB7C2B}"/>
          </ac:cxnSpMkLst>
        </pc:cxnChg>
        <pc:cxnChg chg="add mod">
          <ac:chgData name="Ward, Reagan" userId="27291eb4-8241-4961-9e69-8c66e34cc5b0" providerId="ADAL" clId="{F3F5EED6-F6F1-46B3-99A9-CCF8364B0AE1}" dt="2024-07-18T21:40:53.374" v="5"/>
          <ac:cxnSpMkLst>
            <pc:docMk/>
            <pc:sldMk cId="3947354361" sldId="263"/>
            <ac:cxnSpMk id="43" creationId="{6E090932-1BEB-9E94-AB13-CC43CA321B26}"/>
          </ac:cxnSpMkLst>
        </pc:cxnChg>
        <pc:cxnChg chg="add mod">
          <ac:chgData name="Ward, Reagan" userId="27291eb4-8241-4961-9e69-8c66e34cc5b0" providerId="ADAL" clId="{F3F5EED6-F6F1-46B3-99A9-CCF8364B0AE1}" dt="2024-07-18T21:40:53.374" v="5"/>
          <ac:cxnSpMkLst>
            <pc:docMk/>
            <pc:sldMk cId="3947354361" sldId="263"/>
            <ac:cxnSpMk id="44" creationId="{1734E208-2E31-31C2-1E47-4F229188A3B9}"/>
          </ac:cxnSpMkLst>
        </pc:cxnChg>
        <pc:cxnChg chg="add mod">
          <ac:chgData name="Ward, Reagan" userId="27291eb4-8241-4961-9e69-8c66e34cc5b0" providerId="ADAL" clId="{F3F5EED6-F6F1-46B3-99A9-CCF8364B0AE1}" dt="2024-07-18T21:40:53.374" v="5"/>
          <ac:cxnSpMkLst>
            <pc:docMk/>
            <pc:sldMk cId="3947354361" sldId="263"/>
            <ac:cxnSpMk id="45" creationId="{2EFA597E-E77C-C267-2050-F64AA28E7307}"/>
          </ac:cxnSpMkLst>
        </pc:cxnChg>
        <pc:cxnChg chg="add mod">
          <ac:chgData name="Ward, Reagan" userId="27291eb4-8241-4961-9e69-8c66e34cc5b0" providerId="ADAL" clId="{F3F5EED6-F6F1-46B3-99A9-CCF8364B0AE1}" dt="2024-07-18T21:40:56.671" v="6"/>
          <ac:cxnSpMkLst>
            <pc:docMk/>
            <pc:sldMk cId="3947354361" sldId="263"/>
            <ac:cxnSpMk id="62" creationId="{A1BF9F1F-CFB5-9338-2AEB-9F4CEBD489FF}"/>
          </ac:cxnSpMkLst>
        </pc:cxnChg>
        <pc:cxnChg chg="add mod">
          <ac:chgData name="Ward, Reagan" userId="27291eb4-8241-4961-9e69-8c66e34cc5b0" providerId="ADAL" clId="{F3F5EED6-F6F1-46B3-99A9-CCF8364B0AE1}" dt="2024-07-18T21:40:56.671" v="6"/>
          <ac:cxnSpMkLst>
            <pc:docMk/>
            <pc:sldMk cId="3947354361" sldId="263"/>
            <ac:cxnSpMk id="63" creationId="{C1999712-7492-853F-A1C3-BA7ECCFD74A8}"/>
          </ac:cxnSpMkLst>
        </pc:cxnChg>
        <pc:cxnChg chg="add mod">
          <ac:chgData name="Ward, Reagan" userId="27291eb4-8241-4961-9e69-8c66e34cc5b0" providerId="ADAL" clId="{F3F5EED6-F6F1-46B3-99A9-CCF8364B0AE1}" dt="2024-07-18T21:40:56.671" v="6"/>
          <ac:cxnSpMkLst>
            <pc:docMk/>
            <pc:sldMk cId="3947354361" sldId="263"/>
            <ac:cxnSpMk id="64" creationId="{53451327-5DD3-791B-45AA-9D6AD34DD2DB}"/>
          </ac:cxnSpMkLst>
        </pc:cxnChg>
        <pc:cxnChg chg="add mod">
          <ac:chgData name="Ward, Reagan" userId="27291eb4-8241-4961-9e69-8c66e34cc5b0" providerId="ADAL" clId="{F3F5EED6-F6F1-46B3-99A9-CCF8364B0AE1}" dt="2024-07-18T21:40:56.671" v="6"/>
          <ac:cxnSpMkLst>
            <pc:docMk/>
            <pc:sldMk cId="3947354361" sldId="263"/>
            <ac:cxnSpMk id="65" creationId="{DFD2A3EC-73C0-7FE2-8FE2-76DA6F12785F}"/>
          </ac:cxnSpMkLst>
        </pc:cxnChg>
        <pc:cxnChg chg="add mod">
          <ac:chgData name="Ward, Reagan" userId="27291eb4-8241-4961-9e69-8c66e34cc5b0" providerId="ADAL" clId="{F3F5EED6-F6F1-46B3-99A9-CCF8364B0AE1}" dt="2024-07-18T21:40:56.671" v="6"/>
          <ac:cxnSpMkLst>
            <pc:docMk/>
            <pc:sldMk cId="3947354361" sldId="263"/>
            <ac:cxnSpMk id="66" creationId="{D81B4FBF-25A4-83BD-9842-5D4FC8AB847E}"/>
          </ac:cxnSpMkLst>
        </pc:cxnChg>
      </pc:sldChg>
      <pc:sldChg chg="delSp modSp add">
        <pc:chgData name="Ward, Reagan" userId="27291eb4-8241-4961-9e69-8c66e34cc5b0" providerId="ADAL" clId="{F3F5EED6-F6F1-46B3-99A9-CCF8364B0AE1}" dt="2024-07-23T16:00:58.315" v="7099" actId="165"/>
        <pc:sldMkLst>
          <pc:docMk/>
          <pc:sldMk cId="3401448192" sldId="264"/>
        </pc:sldMkLst>
        <pc:spChg chg="mod topLvl">
          <ac:chgData name="Ward, Reagan" userId="27291eb4-8241-4961-9e69-8c66e34cc5b0" providerId="ADAL" clId="{F3F5EED6-F6F1-46B3-99A9-CCF8364B0AE1}" dt="2024-07-23T16:00:58.315" v="7099" actId="165"/>
          <ac:spMkLst>
            <pc:docMk/>
            <pc:sldMk cId="3401448192" sldId="264"/>
            <ac:spMk id="5" creationId="{7CBBB92B-99E8-6018-29FB-4250A593603C}"/>
          </ac:spMkLst>
        </pc:spChg>
        <pc:spChg chg="mod topLvl">
          <ac:chgData name="Ward, Reagan" userId="27291eb4-8241-4961-9e69-8c66e34cc5b0" providerId="ADAL" clId="{F3F5EED6-F6F1-46B3-99A9-CCF8364B0AE1}" dt="2024-07-23T16:00:58.315" v="7099" actId="165"/>
          <ac:spMkLst>
            <pc:docMk/>
            <pc:sldMk cId="3401448192" sldId="264"/>
            <ac:spMk id="6" creationId="{B95F6AB4-6A94-5CA6-22A7-B5A84320E257}"/>
          </ac:spMkLst>
        </pc:spChg>
        <pc:spChg chg="mod topLvl">
          <ac:chgData name="Ward, Reagan" userId="27291eb4-8241-4961-9e69-8c66e34cc5b0" providerId="ADAL" clId="{F3F5EED6-F6F1-46B3-99A9-CCF8364B0AE1}" dt="2024-07-23T16:00:58.315" v="7099" actId="165"/>
          <ac:spMkLst>
            <pc:docMk/>
            <pc:sldMk cId="3401448192" sldId="264"/>
            <ac:spMk id="10" creationId="{24C6FD0C-7FB0-8A5B-4B84-517269F9AD78}"/>
          </ac:spMkLst>
        </pc:spChg>
        <pc:spChg chg="mod topLvl">
          <ac:chgData name="Ward, Reagan" userId="27291eb4-8241-4961-9e69-8c66e34cc5b0" providerId="ADAL" clId="{F3F5EED6-F6F1-46B3-99A9-CCF8364B0AE1}" dt="2024-07-23T16:00:58.315" v="7099" actId="165"/>
          <ac:spMkLst>
            <pc:docMk/>
            <pc:sldMk cId="3401448192" sldId="264"/>
            <ac:spMk id="11" creationId="{C0AFACE8-9DDD-A7A0-446E-8A88861D5CC4}"/>
          </ac:spMkLst>
        </pc:spChg>
        <pc:grpChg chg="del mod">
          <ac:chgData name="Ward, Reagan" userId="27291eb4-8241-4961-9e69-8c66e34cc5b0" providerId="ADAL" clId="{F3F5EED6-F6F1-46B3-99A9-CCF8364B0AE1}" dt="2024-07-23T16:00:58.315" v="7099" actId="165"/>
          <ac:grpSpMkLst>
            <pc:docMk/>
            <pc:sldMk cId="3401448192" sldId="264"/>
            <ac:grpSpMk id="3" creationId="{743E53A2-3E30-B488-6573-F0FF8280853A}"/>
          </ac:grpSpMkLst>
        </pc:grpChg>
        <pc:graphicFrameChg chg="del">
          <ac:chgData name="Ward, Reagan" userId="27291eb4-8241-4961-9e69-8c66e34cc5b0" providerId="ADAL" clId="{F3F5EED6-F6F1-46B3-99A9-CCF8364B0AE1}" dt="2024-07-23T16:00:54.180" v="7098" actId="18245"/>
          <ac:graphicFrameMkLst>
            <pc:docMk/>
            <pc:sldMk cId="3401448192" sldId="264"/>
            <ac:graphicFrameMk id="13" creationId="{DBB74D78-566C-1E64-9940-47BBADDE1E1B}"/>
          </ac:graphicFrameMkLst>
        </pc:graphicFrameChg>
      </pc:sldChg>
      <pc:sldChg chg="add">
        <pc:chgData name="Ward, Reagan" userId="27291eb4-8241-4961-9e69-8c66e34cc5b0" providerId="ADAL" clId="{F3F5EED6-F6F1-46B3-99A9-CCF8364B0AE1}" dt="2024-07-18T21:38:43.264" v="0"/>
        <pc:sldMkLst>
          <pc:docMk/>
          <pc:sldMk cId="3613651240" sldId="271"/>
        </pc:sldMkLst>
      </pc:sldChg>
      <pc:sldChg chg="modSp add">
        <pc:chgData name="Ward, Reagan" userId="27291eb4-8241-4961-9e69-8c66e34cc5b0" providerId="ADAL" clId="{F3F5EED6-F6F1-46B3-99A9-CCF8364B0AE1}" dt="2024-07-23T16:02:44.106" v="7101"/>
        <pc:sldMkLst>
          <pc:docMk/>
          <pc:sldMk cId="1153159124" sldId="272"/>
        </pc:sldMkLst>
        <pc:picChg chg="mod">
          <ac:chgData name="Ward, Reagan" userId="27291eb4-8241-4961-9e69-8c66e34cc5b0" providerId="ADAL" clId="{F3F5EED6-F6F1-46B3-99A9-CCF8364B0AE1}" dt="2024-07-23T16:02:44.106" v="7101"/>
          <ac:picMkLst>
            <pc:docMk/>
            <pc:sldMk cId="1153159124" sldId="272"/>
            <ac:picMk id="6" creationId="{624F8CDE-BBFB-5395-405B-5BFEA381F7AE}"/>
          </ac:picMkLst>
        </pc:picChg>
        <pc:picChg chg="mod">
          <ac:chgData name="Ward, Reagan" userId="27291eb4-8241-4961-9e69-8c66e34cc5b0" providerId="ADAL" clId="{F3F5EED6-F6F1-46B3-99A9-CCF8364B0AE1}" dt="2024-07-23T16:02:41.074" v="7100"/>
          <ac:picMkLst>
            <pc:docMk/>
            <pc:sldMk cId="1153159124" sldId="272"/>
            <ac:picMk id="8" creationId="{99C28D2C-716F-AEF7-941D-F43CEF2582A3}"/>
          </ac:picMkLst>
        </pc:picChg>
      </pc:sldChg>
      <pc:sldChg chg="delSp modSp add mod">
        <pc:chgData name="Ward, Reagan" userId="27291eb4-8241-4961-9e69-8c66e34cc5b0" providerId="ADAL" clId="{F3F5EED6-F6F1-46B3-99A9-CCF8364B0AE1}" dt="2024-07-23T16:03:15.324" v="7107" actId="962"/>
        <pc:sldMkLst>
          <pc:docMk/>
          <pc:sldMk cId="550158751" sldId="273"/>
        </pc:sldMkLst>
        <pc:spChg chg="mod ord topLvl">
          <ac:chgData name="Ward, Reagan" userId="27291eb4-8241-4961-9e69-8c66e34cc5b0" providerId="ADAL" clId="{F3F5EED6-F6F1-46B3-99A9-CCF8364B0AE1}" dt="2024-07-23T16:02:57.523" v="7102" actId="13244"/>
          <ac:spMkLst>
            <pc:docMk/>
            <pc:sldMk cId="550158751" sldId="273"/>
            <ac:spMk id="5" creationId="{3D73C4FE-D3DF-8A4A-8EC0-E02D0D2A3554}"/>
          </ac:spMkLst>
        </pc:spChg>
        <pc:spChg chg="mod ord topLvl">
          <ac:chgData name="Ward, Reagan" userId="27291eb4-8241-4961-9e69-8c66e34cc5b0" providerId="ADAL" clId="{F3F5EED6-F6F1-46B3-99A9-CCF8364B0AE1}" dt="2024-07-23T16:03:00.277" v="7103" actId="962"/>
          <ac:spMkLst>
            <pc:docMk/>
            <pc:sldMk cId="550158751" sldId="273"/>
            <ac:spMk id="6" creationId="{40E92A3A-6286-7EE2-9073-407E51367A5A}"/>
          </ac:spMkLst>
        </pc:spChg>
        <pc:spChg chg="mod ord topLvl">
          <ac:chgData name="Ward, Reagan" userId="27291eb4-8241-4961-9e69-8c66e34cc5b0" providerId="ADAL" clId="{F3F5EED6-F6F1-46B3-99A9-CCF8364B0AE1}" dt="2024-07-23T16:03:02.008" v="7104" actId="13244"/>
          <ac:spMkLst>
            <pc:docMk/>
            <pc:sldMk cId="550158751" sldId="273"/>
            <ac:spMk id="7" creationId="{25FACA60-3013-DE4E-2E6B-36A4B8899C5A}"/>
          </ac:spMkLst>
        </pc:spChg>
        <pc:spChg chg="mod ord topLvl">
          <ac:chgData name="Ward, Reagan" userId="27291eb4-8241-4961-9e69-8c66e34cc5b0" providerId="ADAL" clId="{F3F5EED6-F6F1-46B3-99A9-CCF8364B0AE1}" dt="2024-07-23T16:03:07.294" v="7105" actId="962"/>
          <ac:spMkLst>
            <pc:docMk/>
            <pc:sldMk cId="550158751" sldId="273"/>
            <ac:spMk id="8" creationId="{F1793FD6-6D4D-4BD2-ADDF-3FBE40E35D7F}"/>
          </ac:spMkLst>
        </pc:spChg>
        <pc:spChg chg="mod ord topLvl">
          <ac:chgData name="Ward, Reagan" userId="27291eb4-8241-4961-9e69-8c66e34cc5b0" providerId="ADAL" clId="{F3F5EED6-F6F1-46B3-99A9-CCF8364B0AE1}" dt="2024-07-23T16:03:10.802" v="7106" actId="13244"/>
          <ac:spMkLst>
            <pc:docMk/>
            <pc:sldMk cId="550158751" sldId="273"/>
            <ac:spMk id="9" creationId="{8030A9D7-F72C-5441-C477-2D67677FD10F}"/>
          </ac:spMkLst>
        </pc:spChg>
        <pc:spChg chg="mod ord topLvl">
          <ac:chgData name="Ward, Reagan" userId="27291eb4-8241-4961-9e69-8c66e34cc5b0" providerId="ADAL" clId="{F3F5EED6-F6F1-46B3-99A9-CCF8364B0AE1}" dt="2024-07-23T16:03:15.324" v="7107" actId="962"/>
          <ac:spMkLst>
            <pc:docMk/>
            <pc:sldMk cId="550158751" sldId="273"/>
            <ac:spMk id="10" creationId="{59F00BE4-F97D-64EB-5B3B-D9A843BB2B14}"/>
          </ac:spMkLst>
        </pc:spChg>
        <pc:grpChg chg="del mod">
          <ac:chgData name="Ward, Reagan" userId="27291eb4-8241-4961-9e69-8c66e34cc5b0" providerId="ADAL" clId="{F3F5EED6-F6F1-46B3-99A9-CCF8364B0AE1}" dt="2024-07-23T16:00:15.155" v="7094" actId="165"/>
          <ac:grpSpMkLst>
            <pc:docMk/>
            <pc:sldMk cId="550158751" sldId="273"/>
            <ac:grpSpMk id="3" creationId="{903AE3D7-3156-7A83-DC6D-7DCF027D1B6A}"/>
          </ac:grpSpMkLst>
        </pc:grpChg>
        <pc:graphicFrameChg chg="del">
          <ac:chgData name="Ward, Reagan" userId="27291eb4-8241-4961-9e69-8c66e34cc5b0" providerId="ADAL" clId="{F3F5EED6-F6F1-46B3-99A9-CCF8364B0AE1}" dt="2024-07-23T16:00:09.915" v="7093" actId="18245"/>
          <ac:graphicFrameMkLst>
            <pc:docMk/>
            <pc:sldMk cId="550158751" sldId="273"/>
            <ac:graphicFrameMk id="4" creationId="{305AB2F5-1C2D-2A68-449D-F13EDA280A09}"/>
          </ac:graphicFrameMkLst>
        </pc:graphicFrameChg>
      </pc:sldChg>
      <pc:sldChg chg="delSp modSp add mod">
        <pc:chgData name="Ward, Reagan" userId="27291eb4-8241-4961-9e69-8c66e34cc5b0" providerId="ADAL" clId="{F3F5EED6-F6F1-46B3-99A9-CCF8364B0AE1}" dt="2024-07-23T15:59:52.103" v="7092" actId="962"/>
        <pc:sldMkLst>
          <pc:docMk/>
          <pc:sldMk cId="18158055" sldId="276"/>
        </pc:sldMkLst>
        <pc:spChg chg="mod topLvl">
          <ac:chgData name="Ward, Reagan" userId="27291eb4-8241-4961-9e69-8c66e34cc5b0" providerId="ADAL" clId="{F3F5EED6-F6F1-46B3-99A9-CCF8364B0AE1}" dt="2024-07-23T15:59:29.151" v="7088" actId="962"/>
          <ac:spMkLst>
            <pc:docMk/>
            <pc:sldMk cId="18158055" sldId="276"/>
            <ac:spMk id="6" creationId="{9072C882-F98C-2F31-C6DF-DD1D67D868E8}"/>
          </ac:spMkLst>
        </pc:spChg>
        <pc:spChg chg="mod topLvl">
          <ac:chgData name="Ward, Reagan" userId="27291eb4-8241-4961-9e69-8c66e34cc5b0" providerId="ADAL" clId="{F3F5EED6-F6F1-46B3-99A9-CCF8364B0AE1}" dt="2024-07-23T15:59:30.688" v="7089" actId="962"/>
          <ac:spMkLst>
            <pc:docMk/>
            <pc:sldMk cId="18158055" sldId="276"/>
            <ac:spMk id="7" creationId="{C73E15C2-5ACB-5493-BFEB-1253D9A06742}"/>
          </ac:spMkLst>
        </pc:spChg>
        <pc:spChg chg="mod topLvl">
          <ac:chgData name="Ward, Reagan" userId="27291eb4-8241-4961-9e69-8c66e34cc5b0" providerId="ADAL" clId="{F3F5EED6-F6F1-46B3-99A9-CCF8364B0AE1}" dt="2024-07-23T15:59:32.063" v="7090" actId="962"/>
          <ac:spMkLst>
            <pc:docMk/>
            <pc:sldMk cId="18158055" sldId="276"/>
            <ac:spMk id="8" creationId="{B70C70DD-8863-4A2D-09B3-733141A775D9}"/>
          </ac:spMkLst>
        </pc:spChg>
        <pc:spChg chg="mod topLvl">
          <ac:chgData name="Ward, Reagan" userId="27291eb4-8241-4961-9e69-8c66e34cc5b0" providerId="ADAL" clId="{F3F5EED6-F6F1-46B3-99A9-CCF8364B0AE1}" dt="2024-07-23T15:59:33.528" v="7091" actId="962"/>
          <ac:spMkLst>
            <pc:docMk/>
            <pc:sldMk cId="18158055" sldId="276"/>
            <ac:spMk id="9" creationId="{CFA5B10C-5D06-DB4C-313E-447A9C94BDF7}"/>
          </ac:spMkLst>
        </pc:spChg>
        <pc:spChg chg="mod topLvl">
          <ac:chgData name="Ward, Reagan" userId="27291eb4-8241-4961-9e69-8c66e34cc5b0" providerId="ADAL" clId="{F3F5EED6-F6F1-46B3-99A9-CCF8364B0AE1}" dt="2024-07-23T15:59:52.103" v="7092" actId="962"/>
          <ac:spMkLst>
            <pc:docMk/>
            <pc:sldMk cId="18158055" sldId="276"/>
            <ac:spMk id="10" creationId="{58545FC3-0531-1979-5CDB-0DC6473093DA}"/>
          </ac:spMkLst>
        </pc:spChg>
        <pc:spChg chg="mod topLvl">
          <ac:chgData name="Ward, Reagan" userId="27291eb4-8241-4961-9e69-8c66e34cc5b0" providerId="ADAL" clId="{F3F5EED6-F6F1-46B3-99A9-CCF8364B0AE1}" dt="2024-07-23T15:59:24.560" v="7087" actId="165"/>
          <ac:spMkLst>
            <pc:docMk/>
            <pc:sldMk cId="18158055" sldId="276"/>
            <ac:spMk id="11" creationId="{1CE5ED21-F2F4-E5B5-CD60-57B0820EB2D3}"/>
          </ac:spMkLst>
        </pc:spChg>
        <pc:spChg chg="mod topLvl">
          <ac:chgData name="Ward, Reagan" userId="27291eb4-8241-4961-9e69-8c66e34cc5b0" providerId="ADAL" clId="{F3F5EED6-F6F1-46B3-99A9-CCF8364B0AE1}" dt="2024-07-23T15:59:24.560" v="7087" actId="165"/>
          <ac:spMkLst>
            <pc:docMk/>
            <pc:sldMk cId="18158055" sldId="276"/>
            <ac:spMk id="12" creationId="{FCF9199D-AFD6-1111-FFD3-89F1BC176C11}"/>
          </ac:spMkLst>
        </pc:spChg>
        <pc:spChg chg="mod topLvl">
          <ac:chgData name="Ward, Reagan" userId="27291eb4-8241-4961-9e69-8c66e34cc5b0" providerId="ADAL" clId="{F3F5EED6-F6F1-46B3-99A9-CCF8364B0AE1}" dt="2024-07-23T15:59:24.560" v="7087" actId="165"/>
          <ac:spMkLst>
            <pc:docMk/>
            <pc:sldMk cId="18158055" sldId="276"/>
            <ac:spMk id="13" creationId="{3D888FBB-5FD9-F158-5875-C687EBAE92D4}"/>
          </ac:spMkLst>
        </pc:spChg>
        <pc:spChg chg="mod topLvl">
          <ac:chgData name="Ward, Reagan" userId="27291eb4-8241-4961-9e69-8c66e34cc5b0" providerId="ADAL" clId="{F3F5EED6-F6F1-46B3-99A9-CCF8364B0AE1}" dt="2024-07-23T15:59:24.560" v="7087" actId="165"/>
          <ac:spMkLst>
            <pc:docMk/>
            <pc:sldMk cId="18158055" sldId="276"/>
            <ac:spMk id="14" creationId="{58A79915-CB44-571C-69D1-C95F1D8140AF}"/>
          </ac:spMkLst>
        </pc:spChg>
        <pc:spChg chg="mod topLvl">
          <ac:chgData name="Ward, Reagan" userId="27291eb4-8241-4961-9e69-8c66e34cc5b0" providerId="ADAL" clId="{F3F5EED6-F6F1-46B3-99A9-CCF8364B0AE1}" dt="2024-07-23T15:59:24.560" v="7087" actId="165"/>
          <ac:spMkLst>
            <pc:docMk/>
            <pc:sldMk cId="18158055" sldId="276"/>
            <ac:spMk id="15" creationId="{535EC483-126B-6E27-1531-14B75B5D5939}"/>
          </ac:spMkLst>
        </pc:spChg>
        <pc:spChg chg="mod topLvl">
          <ac:chgData name="Ward, Reagan" userId="27291eb4-8241-4961-9e69-8c66e34cc5b0" providerId="ADAL" clId="{F3F5EED6-F6F1-46B3-99A9-CCF8364B0AE1}" dt="2024-07-23T15:59:24.560" v="7087" actId="165"/>
          <ac:spMkLst>
            <pc:docMk/>
            <pc:sldMk cId="18158055" sldId="276"/>
            <ac:spMk id="16" creationId="{09646BA9-1F1B-FD27-8FE3-26E0A18724D3}"/>
          </ac:spMkLst>
        </pc:spChg>
        <pc:spChg chg="mod topLvl">
          <ac:chgData name="Ward, Reagan" userId="27291eb4-8241-4961-9e69-8c66e34cc5b0" providerId="ADAL" clId="{F3F5EED6-F6F1-46B3-99A9-CCF8364B0AE1}" dt="2024-07-23T15:59:24.560" v="7087" actId="165"/>
          <ac:spMkLst>
            <pc:docMk/>
            <pc:sldMk cId="18158055" sldId="276"/>
            <ac:spMk id="17" creationId="{71098490-CC8B-114E-F7D2-FD70E50CDC63}"/>
          </ac:spMkLst>
        </pc:spChg>
        <pc:spChg chg="mod topLvl">
          <ac:chgData name="Ward, Reagan" userId="27291eb4-8241-4961-9e69-8c66e34cc5b0" providerId="ADAL" clId="{F3F5EED6-F6F1-46B3-99A9-CCF8364B0AE1}" dt="2024-07-23T15:59:24.560" v="7087" actId="165"/>
          <ac:spMkLst>
            <pc:docMk/>
            <pc:sldMk cId="18158055" sldId="276"/>
            <ac:spMk id="18" creationId="{40FE4158-14A3-BDC1-B889-9F46C66A9BE5}"/>
          </ac:spMkLst>
        </pc:spChg>
        <pc:spChg chg="mod topLvl">
          <ac:chgData name="Ward, Reagan" userId="27291eb4-8241-4961-9e69-8c66e34cc5b0" providerId="ADAL" clId="{F3F5EED6-F6F1-46B3-99A9-CCF8364B0AE1}" dt="2024-07-23T15:59:24.560" v="7087" actId="165"/>
          <ac:spMkLst>
            <pc:docMk/>
            <pc:sldMk cId="18158055" sldId="276"/>
            <ac:spMk id="19" creationId="{ED6E5BD3-F01D-3F96-1DBB-EC09C29EB968}"/>
          </ac:spMkLst>
        </pc:spChg>
        <pc:grpChg chg="del mod">
          <ac:chgData name="Ward, Reagan" userId="27291eb4-8241-4961-9e69-8c66e34cc5b0" providerId="ADAL" clId="{F3F5EED6-F6F1-46B3-99A9-CCF8364B0AE1}" dt="2024-07-23T15:59:24.560" v="7087" actId="165"/>
          <ac:grpSpMkLst>
            <pc:docMk/>
            <pc:sldMk cId="18158055" sldId="276"/>
            <ac:grpSpMk id="3" creationId="{29A9F4D3-21C9-DAF7-B15E-C6C0D051CC5D}"/>
          </ac:grpSpMkLst>
        </pc:grpChg>
        <pc:graphicFrameChg chg="del">
          <ac:chgData name="Ward, Reagan" userId="27291eb4-8241-4961-9e69-8c66e34cc5b0" providerId="ADAL" clId="{F3F5EED6-F6F1-46B3-99A9-CCF8364B0AE1}" dt="2024-07-23T15:59:18.129" v="7086" actId="18245"/>
          <ac:graphicFrameMkLst>
            <pc:docMk/>
            <pc:sldMk cId="18158055" sldId="276"/>
            <ac:graphicFrameMk id="5" creationId="{7AE81F07-0236-7F76-4E3F-8983F074DF17}"/>
          </ac:graphicFrameMkLst>
        </pc:graphicFrameChg>
      </pc:sldChg>
      <pc:sldChg chg="modSp add mod">
        <pc:chgData name="Ward, Reagan" userId="27291eb4-8241-4961-9e69-8c66e34cc5b0" providerId="ADAL" clId="{F3F5EED6-F6F1-46B3-99A9-CCF8364B0AE1}" dt="2024-07-23T14:49:17.704" v="6998" actId="962"/>
        <pc:sldMkLst>
          <pc:docMk/>
          <pc:sldMk cId="554350832" sldId="277"/>
        </pc:sldMkLst>
        <pc:spChg chg="ord">
          <ac:chgData name="Ward, Reagan" userId="27291eb4-8241-4961-9e69-8c66e34cc5b0" providerId="ADAL" clId="{F3F5EED6-F6F1-46B3-99A9-CCF8364B0AE1}" dt="2024-07-23T14:49:12.541" v="6996" actId="13244"/>
          <ac:spMkLst>
            <pc:docMk/>
            <pc:sldMk cId="554350832" sldId="277"/>
            <ac:spMk id="4" creationId="{B0AA4F6F-174A-2489-D99F-135805062AC0}"/>
          </ac:spMkLst>
        </pc:spChg>
        <pc:spChg chg="mod">
          <ac:chgData name="Ward, Reagan" userId="27291eb4-8241-4961-9e69-8c66e34cc5b0" providerId="ADAL" clId="{F3F5EED6-F6F1-46B3-99A9-CCF8364B0AE1}" dt="2024-07-22T20:48:13.822" v="6782" actId="20577"/>
          <ac:spMkLst>
            <pc:docMk/>
            <pc:sldMk cId="554350832" sldId="277"/>
            <ac:spMk id="7" creationId="{A9DA6340-B1F5-EE84-37F1-FF7298116D1F}"/>
          </ac:spMkLst>
        </pc:spChg>
        <pc:picChg chg="mod ord">
          <ac:chgData name="Ward, Reagan" userId="27291eb4-8241-4961-9e69-8c66e34cc5b0" providerId="ADAL" clId="{F3F5EED6-F6F1-46B3-99A9-CCF8364B0AE1}" dt="2024-07-23T14:49:17.704" v="6998" actId="962"/>
          <ac:picMkLst>
            <pc:docMk/>
            <pc:sldMk cId="554350832" sldId="277"/>
            <ac:picMk id="10" creationId="{FC6BC3F6-1514-6D41-21D6-F07D03CBC8C0}"/>
          </ac:picMkLst>
        </pc:picChg>
      </pc:sldChg>
      <pc:sldChg chg="modSp add mod">
        <pc:chgData name="Ward, Reagan" userId="27291eb4-8241-4961-9e69-8c66e34cc5b0" providerId="ADAL" clId="{F3F5EED6-F6F1-46B3-99A9-CCF8364B0AE1}" dt="2024-07-23T14:51:01.992" v="7000" actId="13244"/>
        <pc:sldMkLst>
          <pc:docMk/>
          <pc:sldMk cId="4190871184" sldId="278"/>
        </pc:sldMkLst>
        <pc:picChg chg="ord">
          <ac:chgData name="Ward, Reagan" userId="27291eb4-8241-4961-9e69-8c66e34cc5b0" providerId="ADAL" clId="{F3F5EED6-F6F1-46B3-99A9-CCF8364B0AE1}" dt="2024-07-23T14:51:01.992" v="7000" actId="13244"/>
          <ac:picMkLst>
            <pc:docMk/>
            <pc:sldMk cId="4190871184" sldId="278"/>
            <ac:picMk id="9" creationId="{743C533A-17C2-AE11-FC41-894723C502E1}"/>
          </ac:picMkLst>
        </pc:picChg>
      </pc:sldChg>
      <pc:sldChg chg="modSp add mod">
        <pc:chgData name="Ward, Reagan" userId="27291eb4-8241-4961-9e69-8c66e34cc5b0" providerId="ADAL" clId="{F3F5EED6-F6F1-46B3-99A9-CCF8364B0AE1}" dt="2024-07-23T14:51:08.222" v="7001" actId="13244"/>
        <pc:sldMkLst>
          <pc:docMk/>
          <pc:sldMk cId="2291496335" sldId="279"/>
        </pc:sldMkLst>
        <pc:spChg chg="mod">
          <ac:chgData name="Ward, Reagan" userId="27291eb4-8241-4961-9e69-8c66e34cc5b0" providerId="ADAL" clId="{F3F5EED6-F6F1-46B3-99A9-CCF8364B0AE1}" dt="2024-07-18T21:38:43.461" v="1" actId="27636"/>
          <ac:spMkLst>
            <pc:docMk/>
            <pc:sldMk cId="2291496335" sldId="279"/>
            <ac:spMk id="3" creationId="{F06B2C8E-0FFB-4A67-E350-88BAC9B98AA4}"/>
          </ac:spMkLst>
        </pc:spChg>
        <pc:picChg chg="ord">
          <ac:chgData name="Ward, Reagan" userId="27291eb4-8241-4961-9e69-8c66e34cc5b0" providerId="ADAL" clId="{F3F5EED6-F6F1-46B3-99A9-CCF8364B0AE1}" dt="2024-07-23T14:51:08.222" v="7001" actId="13244"/>
          <ac:picMkLst>
            <pc:docMk/>
            <pc:sldMk cId="2291496335" sldId="279"/>
            <ac:picMk id="9" creationId="{85FA9838-26D7-6515-4CAF-8B3DA25F1F75}"/>
          </ac:picMkLst>
        </pc:picChg>
      </pc:sldChg>
      <pc:sldChg chg="modSp add mod">
        <pc:chgData name="Ward, Reagan" userId="27291eb4-8241-4961-9e69-8c66e34cc5b0" providerId="ADAL" clId="{F3F5EED6-F6F1-46B3-99A9-CCF8364B0AE1}" dt="2024-07-23T14:50:55.633" v="6999" actId="13244"/>
        <pc:sldMkLst>
          <pc:docMk/>
          <pc:sldMk cId="3628294174" sldId="280"/>
        </pc:sldMkLst>
        <pc:spChg chg="mod">
          <ac:chgData name="Ward, Reagan" userId="27291eb4-8241-4961-9e69-8c66e34cc5b0" providerId="ADAL" clId="{F3F5EED6-F6F1-46B3-99A9-CCF8364B0AE1}" dt="2024-07-22T20:48:54.708" v="6968" actId="20577"/>
          <ac:spMkLst>
            <pc:docMk/>
            <pc:sldMk cId="3628294174" sldId="280"/>
            <ac:spMk id="3" creationId="{F5BCAE1D-C0A6-AED9-227D-914D883A40D0}"/>
          </ac:spMkLst>
        </pc:spChg>
        <pc:picChg chg="ord">
          <ac:chgData name="Ward, Reagan" userId="27291eb4-8241-4961-9e69-8c66e34cc5b0" providerId="ADAL" clId="{F3F5EED6-F6F1-46B3-99A9-CCF8364B0AE1}" dt="2024-07-23T14:50:55.633" v="6999" actId="13244"/>
          <ac:picMkLst>
            <pc:docMk/>
            <pc:sldMk cId="3628294174" sldId="280"/>
            <ac:picMk id="12" creationId="{6DA93476-5FC5-3577-02E4-21CB6CF1368A}"/>
          </ac:picMkLst>
        </pc:picChg>
      </pc:sldChg>
      <pc:sldChg chg="delSp modSp add mod">
        <pc:chgData name="Ward, Reagan" userId="27291eb4-8241-4961-9e69-8c66e34cc5b0" providerId="ADAL" clId="{F3F5EED6-F6F1-46B3-99A9-CCF8364B0AE1}" dt="2024-07-23T16:03:43.527" v="7111" actId="962"/>
        <pc:sldMkLst>
          <pc:docMk/>
          <pc:sldMk cId="17045339" sldId="281"/>
        </pc:sldMkLst>
        <pc:spChg chg="mod topLvl">
          <ac:chgData name="Ward, Reagan" userId="27291eb4-8241-4961-9e69-8c66e34cc5b0" providerId="ADAL" clId="{F3F5EED6-F6F1-46B3-99A9-CCF8364B0AE1}" dt="2024-07-23T16:03:36.839" v="7109" actId="165"/>
          <ac:spMkLst>
            <pc:docMk/>
            <pc:sldMk cId="17045339" sldId="281"/>
            <ac:spMk id="3" creationId="{42ED14BA-1D3A-23FE-B941-6AE9280EA5FE}"/>
          </ac:spMkLst>
        </pc:spChg>
        <pc:spChg chg="mod topLvl">
          <ac:chgData name="Ward, Reagan" userId="27291eb4-8241-4961-9e69-8c66e34cc5b0" providerId="ADAL" clId="{F3F5EED6-F6F1-46B3-99A9-CCF8364B0AE1}" dt="2024-07-23T16:03:42.340" v="7110" actId="962"/>
          <ac:spMkLst>
            <pc:docMk/>
            <pc:sldMk cId="17045339" sldId="281"/>
            <ac:spMk id="8" creationId="{32F7A0EB-82E0-095A-5EE0-8E64FC221707}"/>
          </ac:spMkLst>
        </pc:spChg>
        <pc:spChg chg="mod topLvl">
          <ac:chgData name="Ward, Reagan" userId="27291eb4-8241-4961-9e69-8c66e34cc5b0" providerId="ADAL" clId="{F3F5EED6-F6F1-46B3-99A9-CCF8364B0AE1}" dt="2024-07-23T16:03:36.839" v="7109" actId="165"/>
          <ac:spMkLst>
            <pc:docMk/>
            <pc:sldMk cId="17045339" sldId="281"/>
            <ac:spMk id="9" creationId="{093698D4-92F1-8051-FF95-4DC1FE9B3E68}"/>
          </ac:spMkLst>
        </pc:spChg>
        <pc:spChg chg="mod topLvl">
          <ac:chgData name="Ward, Reagan" userId="27291eb4-8241-4961-9e69-8c66e34cc5b0" providerId="ADAL" clId="{F3F5EED6-F6F1-46B3-99A9-CCF8364B0AE1}" dt="2024-07-23T16:03:43.527" v="7111" actId="962"/>
          <ac:spMkLst>
            <pc:docMk/>
            <pc:sldMk cId="17045339" sldId="281"/>
            <ac:spMk id="10" creationId="{FB692216-1DA1-5511-3E62-71A8B099B2E4}"/>
          </ac:spMkLst>
        </pc:spChg>
        <pc:spChg chg="mod topLvl">
          <ac:chgData name="Ward, Reagan" userId="27291eb4-8241-4961-9e69-8c66e34cc5b0" providerId="ADAL" clId="{F3F5EED6-F6F1-46B3-99A9-CCF8364B0AE1}" dt="2024-07-23T16:03:36.839" v="7109" actId="165"/>
          <ac:spMkLst>
            <pc:docMk/>
            <pc:sldMk cId="17045339" sldId="281"/>
            <ac:spMk id="11" creationId="{BA6DB798-681B-29D1-DD01-4307A4E55CAD}"/>
          </ac:spMkLst>
        </pc:spChg>
        <pc:grpChg chg="del mod">
          <ac:chgData name="Ward, Reagan" userId="27291eb4-8241-4961-9e69-8c66e34cc5b0" providerId="ADAL" clId="{F3F5EED6-F6F1-46B3-99A9-CCF8364B0AE1}" dt="2024-07-23T16:03:36.839" v="7109" actId="165"/>
          <ac:grpSpMkLst>
            <pc:docMk/>
            <pc:sldMk cId="17045339" sldId="281"/>
            <ac:grpSpMk id="2" creationId="{54AFBB0C-E7BB-E8F2-B8FD-FA0B5A1C8B62}"/>
          </ac:grpSpMkLst>
        </pc:grpChg>
        <pc:graphicFrameChg chg="del mod">
          <ac:chgData name="Ward, Reagan" userId="27291eb4-8241-4961-9e69-8c66e34cc5b0" providerId="ADAL" clId="{F3F5EED6-F6F1-46B3-99A9-CCF8364B0AE1}" dt="2024-07-23T16:03:33.813" v="7108" actId="18245"/>
          <ac:graphicFrameMkLst>
            <pc:docMk/>
            <pc:sldMk cId="17045339" sldId="281"/>
            <ac:graphicFrameMk id="7" creationId="{E319F73E-4969-D025-1D9C-5F134D2A3017}"/>
          </ac:graphicFrameMkLst>
        </pc:graphicFrameChg>
      </pc:sldChg>
      <pc:sldChg chg="delSp modSp add mod">
        <pc:chgData name="Ward, Reagan" userId="27291eb4-8241-4961-9e69-8c66e34cc5b0" providerId="ADAL" clId="{F3F5EED6-F6F1-46B3-99A9-CCF8364B0AE1}" dt="2024-07-23T15:58:50.467" v="7085" actId="165"/>
        <pc:sldMkLst>
          <pc:docMk/>
          <pc:sldMk cId="3518144378" sldId="283"/>
        </pc:sldMkLst>
        <pc:spChg chg="mod topLvl">
          <ac:chgData name="Ward, Reagan" userId="27291eb4-8241-4961-9e69-8c66e34cc5b0" providerId="ADAL" clId="{F3F5EED6-F6F1-46B3-99A9-CCF8364B0AE1}" dt="2024-07-23T15:58:50.467" v="7085" actId="165"/>
          <ac:spMkLst>
            <pc:docMk/>
            <pc:sldMk cId="3518144378" sldId="283"/>
            <ac:spMk id="6" creationId="{CB343F0B-DD8B-0C0C-6A73-8714BEA86C45}"/>
          </ac:spMkLst>
        </pc:spChg>
        <pc:spChg chg="mod topLvl">
          <ac:chgData name="Ward, Reagan" userId="27291eb4-8241-4961-9e69-8c66e34cc5b0" providerId="ADAL" clId="{F3F5EED6-F6F1-46B3-99A9-CCF8364B0AE1}" dt="2024-07-23T15:58:50.467" v="7085" actId="165"/>
          <ac:spMkLst>
            <pc:docMk/>
            <pc:sldMk cId="3518144378" sldId="283"/>
            <ac:spMk id="7" creationId="{B708C893-A65C-6E1B-BA31-CAF4BE8988D4}"/>
          </ac:spMkLst>
        </pc:spChg>
        <pc:spChg chg="mod topLvl">
          <ac:chgData name="Ward, Reagan" userId="27291eb4-8241-4961-9e69-8c66e34cc5b0" providerId="ADAL" clId="{F3F5EED6-F6F1-46B3-99A9-CCF8364B0AE1}" dt="2024-07-23T15:58:50.467" v="7085" actId="165"/>
          <ac:spMkLst>
            <pc:docMk/>
            <pc:sldMk cId="3518144378" sldId="283"/>
            <ac:spMk id="8" creationId="{374D432F-2CF6-E0F9-C58F-C1FEABBD28AF}"/>
          </ac:spMkLst>
        </pc:spChg>
        <pc:spChg chg="mod topLvl">
          <ac:chgData name="Ward, Reagan" userId="27291eb4-8241-4961-9e69-8c66e34cc5b0" providerId="ADAL" clId="{F3F5EED6-F6F1-46B3-99A9-CCF8364B0AE1}" dt="2024-07-23T15:58:50.467" v="7085" actId="165"/>
          <ac:spMkLst>
            <pc:docMk/>
            <pc:sldMk cId="3518144378" sldId="283"/>
            <ac:spMk id="9" creationId="{D6C34D3B-B55C-BE7B-D514-03E5EC5FA9FA}"/>
          </ac:spMkLst>
        </pc:spChg>
        <pc:spChg chg="mod topLvl">
          <ac:chgData name="Ward, Reagan" userId="27291eb4-8241-4961-9e69-8c66e34cc5b0" providerId="ADAL" clId="{F3F5EED6-F6F1-46B3-99A9-CCF8364B0AE1}" dt="2024-07-23T15:58:50.467" v="7085" actId="165"/>
          <ac:spMkLst>
            <pc:docMk/>
            <pc:sldMk cId="3518144378" sldId="283"/>
            <ac:spMk id="10" creationId="{07AB4310-4BFF-8266-4C80-12E01A2D6525}"/>
          </ac:spMkLst>
        </pc:spChg>
        <pc:spChg chg="mod topLvl">
          <ac:chgData name="Ward, Reagan" userId="27291eb4-8241-4961-9e69-8c66e34cc5b0" providerId="ADAL" clId="{F3F5EED6-F6F1-46B3-99A9-CCF8364B0AE1}" dt="2024-07-23T15:58:50.467" v="7085" actId="165"/>
          <ac:spMkLst>
            <pc:docMk/>
            <pc:sldMk cId="3518144378" sldId="283"/>
            <ac:spMk id="11" creationId="{23535E1B-BDA1-D241-CD6D-A630C9BB0A0E}"/>
          </ac:spMkLst>
        </pc:spChg>
        <pc:spChg chg="mod topLvl">
          <ac:chgData name="Ward, Reagan" userId="27291eb4-8241-4961-9e69-8c66e34cc5b0" providerId="ADAL" clId="{F3F5EED6-F6F1-46B3-99A9-CCF8364B0AE1}" dt="2024-07-23T15:58:50.467" v="7085" actId="165"/>
          <ac:spMkLst>
            <pc:docMk/>
            <pc:sldMk cId="3518144378" sldId="283"/>
            <ac:spMk id="12" creationId="{9B0362F3-41F8-3214-25DF-9DDAE54A2F3E}"/>
          </ac:spMkLst>
        </pc:spChg>
        <pc:grpChg chg="del mod">
          <ac:chgData name="Ward, Reagan" userId="27291eb4-8241-4961-9e69-8c66e34cc5b0" providerId="ADAL" clId="{F3F5EED6-F6F1-46B3-99A9-CCF8364B0AE1}" dt="2024-07-23T15:58:50.467" v="7085" actId="165"/>
          <ac:grpSpMkLst>
            <pc:docMk/>
            <pc:sldMk cId="3518144378" sldId="283"/>
            <ac:grpSpMk id="3" creationId="{CD9752FA-FABA-4A28-A428-8957479837ED}"/>
          </ac:grpSpMkLst>
        </pc:grpChg>
        <pc:graphicFrameChg chg="del mod">
          <ac:chgData name="Ward, Reagan" userId="27291eb4-8241-4961-9e69-8c66e34cc5b0" providerId="ADAL" clId="{F3F5EED6-F6F1-46B3-99A9-CCF8364B0AE1}" dt="2024-07-23T15:58:45.293" v="7084" actId="18245"/>
          <ac:graphicFrameMkLst>
            <pc:docMk/>
            <pc:sldMk cId="3518144378" sldId="283"/>
            <ac:graphicFrameMk id="5" creationId="{DE861D3E-C80C-9653-752C-2614BBC8D2A8}"/>
          </ac:graphicFrameMkLst>
        </pc:graphicFrameChg>
      </pc:sldChg>
      <pc:sldChg chg="addSp delSp modSp add mod modClrScheme chgLayout">
        <pc:chgData name="Ward, Reagan" userId="27291eb4-8241-4961-9e69-8c66e34cc5b0" providerId="ADAL" clId="{F3F5EED6-F6F1-46B3-99A9-CCF8364B0AE1}" dt="2024-07-22T20:47:53.032" v="6779" actId="962"/>
        <pc:sldMkLst>
          <pc:docMk/>
          <pc:sldMk cId="2072880432" sldId="284"/>
        </pc:sldMkLst>
        <pc:spChg chg="mod ord">
          <ac:chgData name="Ward, Reagan" userId="27291eb4-8241-4961-9e69-8c66e34cc5b0" providerId="ADAL" clId="{F3F5EED6-F6F1-46B3-99A9-CCF8364B0AE1}" dt="2024-07-18T21:41:24.734" v="8" actId="700"/>
          <ac:spMkLst>
            <pc:docMk/>
            <pc:sldMk cId="2072880432" sldId="284"/>
            <ac:spMk id="2" creationId="{D94B2E27-9A7D-51A7-16B6-83AC5B8CC628}"/>
          </ac:spMkLst>
        </pc:spChg>
        <pc:spChg chg="add mod ord">
          <ac:chgData name="Ward, Reagan" userId="27291eb4-8241-4961-9e69-8c66e34cc5b0" providerId="ADAL" clId="{F3F5EED6-F6F1-46B3-99A9-CCF8364B0AE1}" dt="2024-07-18T21:47:55.835" v="471" actId="113"/>
          <ac:spMkLst>
            <pc:docMk/>
            <pc:sldMk cId="2072880432" sldId="284"/>
            <ac:spMk id="3" creationId="{1B5EFE33-D30D-1CBF-4865-7294043E5DB3}"/>
          </ac:spMkLst>
        </pc:spChg>
        <pc:spChg chg="mod ord">
          <ac:chgData name="Ward, Reagan" userId="27291eb4-8241-4961-9e69-8c66e34cc5b0" providerId="ADAL" clId="{F3F5EED6-F6F1-46B3-99A9-CCF8364B0AE1}" dt="2024-07-18T21:41:24.734" v="8" actId="700"/>
          <ac:spMkLst>
            <pc:docMk/>
            <pc:sldMk cId="2072880432" sldId="284"/>
            <ac:spMk id="4" creationId="{69684784-50FB-B0A6-3EBB-E61137ED1CE6}"/>
          </ac:spMkLst>
        </pc:spChg>
        <pc:spChg chg="del mod ord">
          <ac:chgData name="Ward, Reagan" userId="27291eb4-8241-4961-9e69-8c66e34cc5b0" providerId="ADAL" clId="{F3F5EED6-F6F1-46B3-99A9-CCF8364B0AE1}" dt="2024-07-18T21:41:24.734" v="8" actId="700"/>
          <ac:spMkLst>
            <pc:docMk/>
            <pc:sldMk cId="2072880432" sldId="284"/>
            <ac:spMk id="5" creationId="{0B8648A2-8A5B-6173-639F-A5767283C8D4}"/>
          </ac:spMkLst>
        </pc:spChg>
        <pc:spChg chg="del mod ord">
          <ac:chgData name="Ward, Reagan" userId="27291eb4-8241-4961-9e69-8c66e34cc5b0" providerId="ADAL" clId="{F3F5EED6-F6F1-46B3-99A9-CCF8364B0AE1}" dt="2024-07-18T21:42:07.687" v="13" actId="22"/>
          <ac:spMkLst>
            <pc:docMk/>
            <pc:sldMk cId="2072880432" sldId="284"/>
            <ac:spMk id="6" creationId="{D713FECF-0FC0-C1CA-65CC-A06170778942}"/>
          </ac:spMkLst>
        </pc:spChg>
        <pc:spChg chg="add del mod ord">
          <ac:chgData name="Ward, Reagan" userId="27291eb4-8241-4961-9e69-8c66e34cc5b0" providerId="ADAL" clId="{F3F5EED6-F6F1-46B3-99A9-CCF8364B0AE1}" dt="2024-07-18T21:43:12.346" v="14" actId="22"/>
          <ac:spMkLst>
            <pc:docMk/>
            <pc:sldMk cId="2072880432" sldId="284"/>
            <ac:spMk id="7" creationId="{C2C7DD94-1DD7-8E5B-53D2-538D609D23FF}"/>
          </ac:spMkLst>
        </pc:spChg>
        <pc:picChg chg="add mod ord">
          <ac:chgData name="Ward, Reagan" userId="27291eb4-8241-4961-9e69-8c66e34cc5b0" providerId="ADAL" clId="{F3F5EED6-F6F1-46B3-99A9-CCF8364B0AE1}" dt="2024-07-22T20:47:53.032" v="6779" actId="962"/>
          <ac:picMkLst>
            <pc:docMk/>
            <pc:sldMk cId="2072880432" sldId="284"/>
            <ac:picMk id="9" creationId="{C97DA2CE-ADC2-DA57-B454-AB9521F81215}"/>
          </ac:picMkLst>
        </pc:picChg>
        <pc:picChg chg="add mod ord">
          <ac:chgData name="Ward, Reagan" userId="27291eb4-8241-4961-9e69-8c66e34cc5b0" providerId="ADAL" clId="{F3F5EED6-F6F1-46B3-99A9-CCF8364B0AE1}" dt="2024-07-22T20:37:50.805" v="6621" actId="962"/>
          <ac:picMkLst>
            <pc:docMk/>
            <pc:sldMk cId="2072880432" sldId="284"/>
            <ac:picMk id="11" creationId="{2315FD4D-7FF4-EF94-0038-4E731E396417}"/>
          </ac:picMkLst>
        </pc:picChg>
      </pc:sldChg>
      <pc:sldChg chg="modSp add mod">
        <pc:chgData name="Ward, Reagan" userId="27291eb4-8241-4961-9e69-8c66e34cc5b0" providerId="ADAL" clId="{F3F5EED6-F6F1-46B3-99A9-CCF8364B0AE1}" dt="2024-07-22T20:36:17.008" v="6517" actId="12385"/>
        <pc:sldMkLst>
          <pc:docMk/>
          <pc:sldMk cId="2698435197" sldId="285"/>
        </pc:sldMkLst>
        <pc:graphicFrameChg chg="modGraphic">
          <ac:chgData name="Ward, Reagan" userId="27291eb4-8241-4961-9e69-8c66e34cc5b0" providerId="ADAL" clId="{F3F5EED6-F6F1-46B3-99A9-CCF8364B0AE1}" dt="2024-07-22T20:36:17.008" v="6517" actId="12385"/>
          <ac:graphicFrameMkLst>
            <pc:docMk/>
            <pc:sldMk cId="2698435197" sldId="285"/>
            <ac:graphicFrameMk id="5" creationId="{517A27D4-F41C-BB84-6D52-6A5212E9D859}"/>
          </ac:graphicFrameMkLst>
        </pc:graphicFrameChg>
      </pc:sldChg>
      <pc:sldChg chg="modSp add mod">
        <pc:chgData name="Ward, Reagan" userId="27291eb4-8241-4961-9e69-8c66e34cc5b0" providerId="ADAL" clId="{F3F5EED6-F6F1-46B3-99A9-CCF8364B0AE1}" dt="2024-07-22T20:37:32.524" v="6620" actId="20577"/>
        <pc:sldMkLst>
          <pc:docMk/>
          <pc:sldMk cId="1428793590" sldId="286"/>
        </pc:sldMkLst>
        <pc:spChg chg="mod">
          <ac:chgData name="Ward, Reagan" userId="27291eb4-8241-4961-9e69-8c66e34cc5b0" providerId="ADAL" clId="{F3F5EED6-F6F1-46B3-99A9-CCF8364B0AE1}" dt="2024-07-22T20:36:48.979" v="6527" actId="20577"/>
          <ac:spMkLst>
            <pc:docMk/>
            <pc:sldMk cId="1428793590" sldId="286"/>
            <ac:spMk id="5" creationId="{F921382D-46DE-0C1A-C1FB-5C192E4948DD}"/>
          </ac:spMkLst>
        </pc:spChg>
        <pc:spChg chg="mod">
          <ac:chgData name="Ward, Reagan" userId="27291eb4-8241-4961-9e69-8c66e34cc5b0" providerId="ADAL" clId="{F3F5EED6-F6F1-46B3-99A9-CCF8364B0AE1}" dt="2024-07-22T20:37:32.524" v="6620" actId="20577"/>
          <ac:spMkLst>
            <pc:docMk/>
            <pc:sldMk cId="1428793590" sldId="286"/>
            <ac:spMk id="9" creationId="{A1E0C787-ABB5-01D7-7445-988A1AD27FA7}"/>
          </ac:spMkLst>
        </pc:spChg>
      </pc:sldChg>
      <pc:sldChg chg="del">
        <pc:chgData name="Ward, Reagan" userId="27291eb4-8241-4961-9e69-8c66e34cc5b0" providerId="ADAL" clId="{F3F5EED6-F6F1-46B3-99A9-CCF8364B0AE1}" dt="2024-07-18T21:38:49.795" v="2" actId="47"/>
        <pc:sldMkLst>
          <pc:docMk/>
          <pc:sldMk cId="527539020" sldId="303"/>
        </pc:sldMkLst>
      </pc:sldChg>
      <pc:sldChg chg="del">
        <pc:chgData name="Ward, Reagan" userId="27291eb4-8241-4961-9e69-8c66e34cc5b0" providerId="ADAL" clId="{F3F5EED6-F6F1-46B3-99A9-CCF8364B0AE1}" dt="2024-07-18T21:38:49.795" v="2" actId="47"/>
        <pc:sldMkLst>
          <pc:docMk/>
          <pc:sldMk cId="555650609" sldId="304"/>
        </pc:sldMkLst>
      </pc:sldChg>
      <pc:sldChg chg="del">
        <pc:chgData name="Ward, Reagan" userId="27291eb4-8241-4961-9e69-8c66e34cc5b0" providerId="ADAL" clId="{F3F5EED6-F6F1-46B3-99A9-CCF8364B0AE1}" dt="2024-07-18T21:38:49.795" v="2" actId="47"/>
        <pc:sldMkLst>
          <pc:docMk/>
          <pc:sldMk cId="2710516958" sldId="305"/>
        </pc:sldMkLst>
      </pc:sldChg>
      <pc:sldChg chg="del">
        <pc:chgData name="Ward, Reagan" userId="27291eb4-8241-4961-9e69-8c66e34cc5b0" providerId="ADAL" clId="{F3F5EED6-F6F1-46B3-99A9-CCF8364B0AE1}" dt="2024-07-18T21:38:49.795" v="2" actId="47"/>
        <pc:sldMkLst>
          <pc:docMk/>
          <pc:sldMk cId="2451545259" sldId="306"/>
        </pc:sldMkLst>
      </pc:sldChg>
      <pc:sldChg chg="del">
        <pc:chgData name="Ward, Reagan" userId="27291eb4-8241-4961-9e69-8c66e34cc5b0" providerId="ADAL" clId="{F3F5EED6-F6F1-46B3-99A9-CCF8364B0AE1}" dt="2024-07-18T21:38:49.795" v="2" actId="47"/>
        <pc:sldMkLst>
          <pc:docMk/>
          <pc:sldMk cId="3501621209" sldId="307"/>
        </pc:sldMkLst>
      </pc:sldChg>
      <pc:sldChg chg="add">
        <pc:chgData name="Ward, Reagan" userId="27291eb4-8241-4961-9e69-8c66e34cc5b0" providerId="ADAL" clId="{F3F5EED6-F6F1-46B3-99A9-CCF8364B0AE1}" dt="2024-07-18T21:38:43.264" v="0"/>
        <pc:sldMkLst>
          <pc:docMk/>
          <pc:sldMk cId="4283823246" sldId="308"/>
        </pc:sldMkLst>
      </pc:sldChg>
      <pc:sldChg chg="modSp add del mod">
        <pc:chgData name="Ward, Reagan" userId="27291eb4-8241-4961-9e69-8c66e34cc5b0" providerId="ADAL" clId="{F3F5EED6-F6F1-46B3-99A9-CCF8364B0AE1}" dt="2024-07-18T21:49:07.171" v="504" actId="47"/>
        <pc:sldMkLst>
          <pc:docMk/>
          <pc:sldMk cId="480689298" sldId="3092"/>
        </pc:sldMkLst>
        <pc:spChg chg="mod">
          <ac:chgData name="Ward, Reagan" userId="27291eb4-8241-4961-9e69-8c66e34cc5b0" providerId="ADAL" clId="{F3F5EED6-F6F1-46B3-99A9-CCF8364B0AE1}" dt="2024-07-18T21:48:46.210" v="503" actId="6549"/>
          <ac:spMkLst>
            <pc:docMk/>
            <pc:sldMk cId="480689298" sldId="3092"/>
            <ac:spMk id="3" creationId="{CDDE8F7D-A751-4A17-BCBE-5840C6C2215F}"/>
          </ac:spMkLst>
        </pc:spChg>
      </pc:sldChg>
      <pc:sldChg chg="modSp add mod">
        <pc:chgData name="Ward, Reagan" userId="27291eb4-8241-4961-9e69-8c66e34cc5b0" providerId="ADAL" clId="{F3F5EED6-F6F1-46B3-99A9-CCF8364B0AE1}" dt="2024-07-22T20:49:47.557" v="6995" actId="20577"/>
        <pc:sldMkLst>
          <pc:docMk/>
          <pc:sldMk cId="374647930" sldId="3098"/>
        </pc:sldMkLst>
        <pc:spChg chg="mod">
          <ac:chgData name="Ward, Reagan" userId="27291eb4-8241-4961-9e69-8c66e34cc5b0" providerId="ADAL" clId="{F3F5EED6-F6F1-46B3-99A9-CCF8364B0AE1}" dt="2024-07-22T20:49:47.557" v="6995" actId="20577"/>
          <ac:spMkLst>
            <pc:docMk/>
            <pc:sldMk cId="374647930" sldId="3098"/>
            <ac:spMk id="2" creationId="{A1A32C67-B4BC-825C-EF3D-722A931D8AF6}"/>
          </ac:spMkLst>
        </pc:spChg>
      </pc:sldChg>
      <pc:sldChg chg="addSp modSp add mod">
        <pc:chgData name="Ward, Reagan" userId="27291eb4-8241-4961-9e69-8c66e34cc5b0" providerId="ADAL" clId="{F3F5EED6-F6F1-46B3-99A9-CCF8364B0AE1}" dt="2024-07-23T15:52:03.005" v="7069" actId="13244"/>
        <pc:sldMkLst>
          <pc:docMk/>
          <pc:sldMk cId="1768745948" sldId="3366"/>
        </pc:sldMkLst>
        <pc:spChg chg="add mod">
          <ac:chgData name="Ward, Reagan" userId="27291eb4-8241-4961-9e69-8c66e34cc5b0" providerId="ADAL" clId="{F3F5EED6-F6F1-46B3-99A9-CCF8364B0AE1}" dt="2024-07-18T21:51:48.991" v="680" actId="17032"/>
          <ac:spMkLst>
            <pc:docMk/>
            <pc:sldMk cId="1768745948" sldId="3366"/>
            <ac:spMk id="2" creationId="{1207CFAD-37CB-1B3C-04EE-34805087E04D}"/>
          </ac:spMkLst>
        </pc:spChg>
        <pc:spChg chg="ord">
          <ac:chgData name="Ward, Reagan" userId="27291eb4-8241-4961-9e69-8c66e34cc5b0" providerId="ADAL" clId="{F3F5EED6-F6F1-46B3-99A9-CCF8364B0AE1}" dt="2024-07-23T15:52:03.005" v="7069" actId="13244"/>
          <ac:spMkLst>
            <pc:docMk/>
            <pc:sldMk cId="1768745948" sldId="3366"/>
            <ac:spMk id="3" creationId="{F21A4687-2A7A-499C-A6F3-01C4BE17A26F}"/>
          </ac:spMkLst>
        </pc:spChg>
        <pc:spChg chg="mod">
          <ac:chgData name="Ward, Reagan" userId="27291eb4-8241-4961-9e69-8c66e34cc5b0" providerId="ADAL" clId="{F3F5EED6-F6F1-46B3-99A9-CCF8364B0AE1}" dt="2024-07-18T21:50:53.303" v="626" actId="27636"/>
          <ac:spMkLst>
            <pc:docMk/>
            <pc:sldMk cId="1768745948" sldId="3366"/>
            <ac:spMk id="8" creationId="{A0C16BF0-64E9-417A-ABD7-5CA1BECDBF86}"/>
          </ac:spMkLst>
        </pc:spChg>
        <pc:spChg chg="mod">
          <ac:chgData name="Ward, Reagan" userId="27291eb4-8241-4961-9e69-8c66e34cc5b0" providerId="ADAL" clId="{F3F5EED6-F6F1-46B3-99A9-CCF8364B0AE1}" dt="2024-07-18T21:50:53.282" v="625" actId="14100"/>
          <ac:spMkLst>
            <pc:docMk/>
            <pc:sldMk cId="1768745948" sldId="3366"/>
            <ac:spMk id="9" creationId="{0653BCAE-C3B6-4F40-A531-134871970007}"/>
          </ac:spMkLst>
        </pc:spChg>
      </pc:sldChg>
      <pc:sldChg chg="add del">
        <pc:chgData name="Ward, Reagan" userId="27291eb4-8241-4961-9e69-8c66e34cc5b0" providerId="ADAL" clId="{F3F5EED6-F6F1-46B3-99A9-CCF8364B0AE1}" dt="2024-07-18T21:51:55.616" v="681" actId="47"/>
        <pc:sldMkLst>
          <pc:docMk/>
          <pc:sldMk cId="3023810852" sldId="3367"/>
        </pc:sldMkLst>
      </pc:sldChg>
      <pc:sldChg chg="add">
        <pc:chgData name="Ward, Reagan" userId="27291eb4-8241-4961-9e69-8c66e34cc5b0" providerId="ADAL" clId="{F3F5EED6-F6F1-46B3-99A9-CCF8364B0AE1}" dt="2024-07-18T21:38:43.264" v="0"/>
        <pc:sldMkLst>
          <pc:docMk/>
          <pc:sldMk cId="842006924" sldId="5291"/>
        </pc:sldMkLst>
      </pc:sldChg>
      <pc:sldChg chg="modSp add mod">
        <pc:chgData name="Ward, Reagan" userId="27291eb4-8241-4961-9e69-8c66e34cc5b0" providerId="ADAL" clId="{F3F5EED6-F6F1-46B3-99A9-CCF8364B0AE1}" dt="2024-07-24T16:02:46.996" v="7182" actId="20577"/>
        <pc:sldMkLst>
          <pc:docMk/>
          <pc:sldMk cId="646712683" sldId="5292"/>
        </pc:sldMkLst>
        <pc:spChg chg="mod">
          <ac:chgData name="Ward, Reagan" userId="27291eb4-8241-4961-9e69-8c66e34cc5b0" providerId="ADAL" clId="{F3F5EED6-F6F1-46B3-99A9-CCF8364B0AE1}" dt="2024-07-24T16:02:46.996" v="7182" actId="20577"/>
          <ac:spMkLst>
            <pc:docMk/>
            <pc:sldMk cId="646712683" sldId="5292"/>
            <ac:spMk id="3" creationId="{CD0A3F64-B1DE-DEAA-AD6E-ED19765594B1}"/>
          </ac:spMkLst>
        </pc:spChg>
      </pc:sldChg>
      <pc:sldChg chg="add">
        <pc:chgData name="Ward, Reagan" userId="27291eb4-8241-4961-9e69-8c66e34cc5b0" providerId="ADAL" clId="{F3F5EED6-F6F1-46B3-99A9-CCF8364B0AE1}" dt="2024-07-18T21:38:43.264" v="0"/>
        <pc:sldMkLst>
          <pc:docMk/>
          <pc:sldMk cId="417739858" sldId="5293"/>
        </pc:sldMkLst>
      </pc:sldChg>
      <pc:sldChg chg="add">
        <pc:chgData name="Ward, Reagan" userId="27291eb4-8241-4961-9e69-8c66e34cc5b0" providerId="ADAL" clId="{F3F5EED6-F6F1-46B3-99A9-CCF8364B0AE1}" dt="2024-07-18T21:38:43.264" v="0"/>
        <pc:sldMkLst>
          <pc:docMk/>
          <pc:sldMk cId="1679988" sldId="5294"/>
        </pc:sldMkLst>
      </pc:sldChg>
      <pc:sldChg chg="add">
        <pc:chgData name="Ward, Reagan" userId="27291eb4-8241-4961-9e69-8c66e34cc5b0" providerId="ADAL" clId="{F3F5EED6-F6F1-46B3-99A9-CCF8364B0AE1}" dt="2024-07-18T21:38:43.264" v="0"/>
        <pc:sldMkLst>
          <pc:docMk/>
          <pc:sldMk cId="3665459197" sldId="5295"/>
        </pc:sldMkLst>
      </pc:sldChg>
      <pc:sldChg chg="add">
        <pc:chgData name="Ward, Reagan" userId="27291eb4-8241-4961-9e69-8c66e34cc5b0" providerId="ADAL" clId="{F3F5EED6-F6F1-46B3-99A9-CCF8364B0AE1}" dt="2024-07-18T21:38:43.264" v="0"/>
        <pc:sldMkLst>
          <pc:docMk/>
          <pc:sldMk cId="433013177" sldId="5296"/>
        </pc:sldMkLst>
      </pc:sldChg>
      <pc:sldChg chg="add">
        <pc:chgData name="Ward, Reagan" userId="27291eb4-8241-4961-9e69-8c66e34cc5b0" providerId="ADAL" clId="{F3F5EED6-F6F1-46B3-99A9-CCF8364B0AE1}" dt="2024-07-18T21:38:43.264" v="0"/>
        <pc:sldMkLst>
          <pc:docMk/>
          <pc:sldMk cId="3476626901" sldId="5297"/>
        </pc:sldMkLst>
      </pc:sldChg>
      <pc:sldChg chg="add">
        <pc:chgData name="Ward, Reagan" userId="27291eb4-8241-4961-9e69-8c66e34cc5b0" providerId="ADAL" clId="{F3F5EED6-F6F1-46B3-99A9-CCF8364B0AE1}" dt="2024-07-18T21:38:43.264" v="0"/>
        <pc:sldMkLst>
          <pc:docMk/>
          <pc:sldMk cId="634567152" sldId="5298"/>
        </pc:sldMkLst>
      </pc:sldChg>
      <pc:sldChg chg="add">
        <pc:chgData name="Ward, Reagan" userId="27291eb4-8241-4961-9e69-8c66e34cc5b0" providerId="ADAL" clId="{F3F5EED6-F6F1-46B3-99A9-CCF8364B0AE1}" dt="2024-07-18T21:38:43.264" v="0"/>
        <pc:sldMkLst>
          <pc:docMk/>
          <pc:sldMk cId="3060269816" sldId="5299"/>
        </pc:sldMkLst>
      </pc:sldChg>
      <pc:sldChg chg="addSp delSp modSp add mod modClrScheme chgLayout">
        <pc:chgData name="Ward, Reagan" userId="27291eb4-8241-4961-9e69-8c66e34cc5b0" providerId="ADAL" clId="{F3F5EED6-F6F1-46B3-99A9-CCF8364B0AE1}" dt="2024-07-23T16:06:35.290" v="7138" actId="207"/>
        <pc:sldMkLst>
          <pc:docMk/>
          <pc:sldMk cId="1228180763" sldId="5300"/>
        </pc:sldMkLst>
        <pc:spChg chg="add mod ord">
          <ac:chgData name="Ward, Reagan" userId="27291eb4-8241-4961-9e69-8c66e34cc5b0" providerId="ADAL" clId="{F3F5EED6-F6F1-46B3-99A9-CCF8364B0AE1}" dt="2024-07-23T16:06:09.239" v="7135" actId="20577"/>
          <ac:spMkLst>
            <pc:docMk/>
            <pc:sldMk cId="1228180763" sldId="5300"/>
            <ac:spMk id="2" creationId="{05C2C8B9-29A7-87B0-BA23-963870D3EEDE}"/>
          </ac:spMkLst>
        </pc:spChg>
        <pc:spChg chg="mod ord">
          <ac:chgData name="Ward, Reagan" userId="27291eb4-8241-4961-9e69-8c66e34cc5b0" providerId="ADAL" clId="{F3F5EED6-F6F1-46B3-99A9-CCF8364B0AE1}" dt="2024-07-22T20:26:58.630" v="5229" actId="700"/>
          <ac:spMkLst>
            <pc:docMk/>
            <pc:sldMk cId="1228180763" sldId="5300"/>
            <ac:spMk id="3" creationId="{F98995B6-AB25-B02D-5E9D-3EBDD87983FD}"/>
          </ac:spMkLst>
        </pc:spChg>
        <pc:spChg chg="mod ord">
          <ac:chgData name="Ward, Reagan" userId="27291eb4-8241-4961-9e69-8c66e34cc5b0" providerId="ADAL" clId="{F3F5EED6-F6F1-46B3-99A9-CCF8364B0AE1}" dt="2024-07-22T20:26:58.630" v="5229" actId="700"/>
          <ac:spMkLst>
            <pc:docMk/>
            <pc:sldMk cId="1228180763" sldId="5300"/>
            <ac:spMk id="4" creationId="{18F26C43-DF66-A3DC-03F0-73A96FF5599A}"/>
          </ac:spMkLst>
        </pc:spChg>
        <pc:spChg chg="mod ord">
          <ac:chgData name="Ward, Reagan" userId="27291eb4-8241-4961-9e69-8c66e34cc5b0" providerId="ADAL" clId="{F3F5EED6-F6F1-46B3-99A9-CCF8364B0AE1}" dt="2024-07-23T16:06:35.290" v="7138" actId="207"/>
          <ac:spMkLst>
            <pc:docMk/>
            <pc:sldMk cId="1228180763" sldId="5300"/>
            <ac:spMk id="5" creationId="{4C820F46-7DFC-A9B1-CB5D-9B7D8AF3D889}"/>
          </ac:spMkLst>
        </pc:spChg>
        <pc:spChg chg="add del mod ord">
          <ac:chgData name="Ward, Reagan" userId="27291eb4-8241-4961-9e69-8c66e34cc5b0" providerId="ADAL" clId="{F3F5EED6-F6F1-46B3-99A9-CCF8364B0AE1}" dt="2024-07-22T20:32:49.344" v="5914" actId="478"/>
          <ac:spMkLst>
            <pc:docMk/>
            <pc:sldMk cId="1228180763" sldId="5300"/>
            <ac:spMk id="6" creationId="{B0137927-28E5-5FD3-D11F-9DBE38015A13}"/>
          </ac:spMkLst>
        </pc:spChg>
        <pc:spChg chg="add del mod">
          <ac:chgData name="Ward, Reagan" userId="27291eb4-8241-4961-9e69-8c66e34cc5b0" providerId="ADAL" clId="{F3F5EED6-F6F1-46B3-99A9-CCF8364B0AE1}" dt="2024-07-22T20:32:52.750" v="5915" actId="478"/>
          <ac:spMkLst>
            <pc:docMk/>
            <pc:sldMk cId="1228180763" sldId="5300"/>
            <ac:spMk id="8" creationId="{2E80D1A1-C7EC-14AD-9423-7589E0CFC451}"/>
          </ac:spMkLst>
        </pc:spChg>
      </pc:sldChg>
      <pc:sldChg chg="modSp add mod">
        <pc:chgData name="Ward, Reagan" userId="27291eb4-8241-4961-9e69-8c66e34cc5b0" providerId="ADAL" clId="{F3F5EED6-F6F1-46B3-99A9-CCF8364B0AE1}" dt="2024-07-23T16:07:51.880" v="7149" actId="20577"/>
        <pc:sldMkLst>
          <pc:docMk/>
          <pc:sldMk cId="2935172865" sldId="5301"/>
        </pc:sldMkLst>
        <pc:spChg chg="mod">
          <ac:chgData name="Ward, Reagan" userId="27291eb4-8241-4961-9e69-8c66e34cc5b0" providerId="ADAL" clId="{F3F5EED6-F6F1-46B3-99A9-CCF8364B0AE1}" dt="2024-07-23T16:07:51.880" v="7149" actId="20577"/>
          <ac:spMkLst>
            <pc:docMk/>
            <pc:sldMk cId="2935172865" sldId="5301"/>
            <ac:spMk id="7" creationId="{CA3F3509-658E-5D2A-BD60-D6F469F8342D}"/>
          </ac:spMkLst>
        </pc:spChg>
        <pc:graphicFrameChg chg="modGraphic">
          <ac:chgData name="Ward, Reagan" userId="27291eb4-8241-4961-9e69-8c66e34cc5b0" providerId="ADAL" clId="{F3F5EED6-F6F1-46B3-99A9-CCF8364B0AE1}" dt="2024-07-23T16:07:07.995" v="7139" actId="207"/>
          <ac:graphicFrameMkLst>
            <pc:docMk/>
            <pc:sldMk cId="2935172865" sldId="5301"/>
            <ac:graphicFrameMk id="6" creationId="{DE055BD9-FE2A-1BEA-957B-C40661254806}"/>
          </ac:graphicFrameMkLst>
        </pc:graphicFrameChg>
      </pc:sldChg>
      <pc:sldChg chg="add">
        <pc:chgData name="Ward, Reagan" userId="27291eb4-8241-4961-9e69-8c66e34cc5b0" providerId="ADAL" clId="{F3F5EED6-F6F1-46B3-99A9-CCF8364B0AE1}" dt="2024-07-18T21:38:43.264" v="0"/>
        <pc:sldMkLst>
          <pc:docMk/>
          <pc:sldMk cId="2084458377" sldId="5302"/>
        </pc:sldMkLst>
      </pc:sldChg>
      <pc:sldChg chg="addSp delSp modSp add mod">
        <pc:chgData name="Ward, Reagan" userId="27291eb4-8241-4961-9e69-8c66e34cc5b0" providerId="ADAL" clId="{F3F5EED6-F6F1-46B3-99A9-CCF8364B0AE1}" dt="2024-07-23T15:51:40.408" v="7068" actId="478"/>
        <pc:sldMkLst>
          <pc:docMk/>
          <pc:sldMk cId="2325392080" sldId="5303"/>
        </pc:sldMkLst>
        <pc:spChg chg="ord">
          <ac:chgData name="Ward, Reagan" userId="27291eb4-8241-4961-9e69-8c66e34cc5b0" providerId="ADAL" clId="{F3F5EED6-F6F1-46B3-99A9-CCF8364B0AE1}" dt="2024-07-23T14:51:29.001" v="7003" actId="13244"/>
          <ac:spMkLst>
            <pc:docMk/>
            <pc:sldMk cId="2325392080" sldId="5303"/>
            <ac:spMk id="3" creationId="{FD8AD203-61C1-73D7-6462-8DD3BA040E9B}"/>
          </ac:spMkLst>
        </pc:spChg>
        <pc:spChg chg="mod">
          <ac:chgData name="Ward, Reagan" userId="27291eb4-8241-4961-9e69-8c66e34cc5b0" providerId="ADAL" clId="{F3F5EED6-F6F1-46B3-99A9-CCF8364B0AE1}" dt="2024-07-22T19:41:07.406" v="2793" actId="20577"/>
          <ac:spMkLst>
            <pc:docMk/>
            <pc:sldMk cId="2325392080" sldId="5303"/>
            <ac:spMk id="4" creationId="{05523A38-7A89-1904-6585-0C56F1CD2398}"/>
          </ac:spMkLst>
        </pc:spChg>
        <pc:spChg chg="del">
          <ac:chgData name="Ward, Reagan" userId="27291eb4-8241-4961-9e69-8c66e34cc5b0" providerId="ADAL" clId="{F3F5EED6-F6F1-46B3-99A9-CCF8364B0AE1}" dt="2024-07-22T19:32:10.742" v="1991" actId="1032"/>
          <ac:spMkLst>
            <pc:docMk/>
            <pc:sldMk cId="2325392080" sldId="5303"/>
            <ac:spMk id="5" creationId="{AF16510E-EE92-30B7-1448-A36C8647F483}"/>
          </ac:spMkLst>
        </pc:spChg>
        <pc:spChg chg="mod topLvl">
          <ac:chgData name="Ward, Reagan" userId="27291eb4-8241-4961-9e69-8c66e34cc5b0" providerId="ADAL" clId="{F3F5EED6-F6F1-46B3-99A9-CCF8364B0AE1}" dt="2024-07-23T14:52:51.355" v="7006" actId="962"/>
          <ac:spMkLst>
            <pc:docMk/>
            <pc:sldMk cId="2325392080" sldId="5303"/>
            <ac:spMk id="7" creationId="{F561E4D2-6387-C0F3-602C-17E88DB22F80}"/>
          </ac:spMkLst>
        </pc:spChg>
        <pc:spChg chg="mod topLvl">
          <ac:chgData name="Ward, Reagan" userId="27291eb4-8241-4961-9e69-8c66e34cc5b0" providerId="ADAL" clId="{F3F5EED6-F6F1-46B3-99A9-CCF8364B0AE1}" dt="2024-07-23T14:52:43.506" v="7005" actId="165"/>
          <ac:spMkLst>
            <pc:docMk/>
            <pc:sldMk cId="2325392080" sldId="5303"/>
            <ac:spMk id="8" creationId="{F4043EFF-C741-D1D2-9FB1-F4306EAABA2E}"/>
          </ac:spMkLst>
        </pc:spChg>
        <pc:spChg chg="mod topLvl">
          <ac:chgData name="Ward, Reagan" userId="27291eb4-8241-4961-9e69-8c66e34cc5b0" providerId="ADAL" clId="{F3F5EED6-F6F1-46B3-99A9-CCF8364B0AE1}" dt="2024-07-23T14:52:53.971" v="7007" actId="962"/>
          <ac:spMkLst>
            <pc:docMk/>
            <pc:sldMk cId="2325392080" sldId="5303"/>
            <ac:spMk id="9" creationId="{4A1CD8EB-ACCB-3ED4-A9F7-2ABC4315BE8C}"/>
          </ac:spMkLst>
        </pc:spChg>
        <pc:spChg chg="del mod topLvl">
          <ac:chgData name="Ward, Reagan" userId="27291eb4-8241-4961-9e69-8c66e34cc5b0" providerId="ADAL" clId="{F3F5EED6-F6F1-46B3-99A9-CCF8364B0AE1}" dt="2024-07-23T14:53:35.526" v="7017" actId="478"/>
          <ac:spMkLst>
            <pc:docMk/>
            <pc:sldMk cId="2325392080" sldId="5303"/>
            <ac:spMk id="10" creationId="{286E9887-6403-AFD1-4AC5-E0B93A0872FD}"/>
          </ac:spMkLst>
        </pc:spChg>
        <pc:spChg chg="del mod topLvl">
          <ac:chgData name="Ward, Reagan" userId="27291eb4-8241-4961-9e69-8c66e34cc5b0" providerId="ADAL" clId="{F3F5EED6-F6F1-46B3-99A9-CCF8364B0AE1}" dt="2024-07-23T14:53:38.212" v="7018" actId="478"/>
          <ac:spMkLst>
            <pc:docMk/>
            <pc:sldMk cId="2325392080" sldId="5303"/>
            <ac:spMk id="11" creationId="{6B216C12-C64C-1D98-5E08-F4473BB33792}"/>
          </ac:spMkLst>
        </pc:spChg>
        <pc:spChg chg="mod topLvl">
          <ac:chgData name="Ward, Reagan" userId="27291eb4-8241-4961-9e69-8c66e34cc5b0" providerId="ADAL" clId="{F3F5EED6-F6F1-46B3-99A9-CCF8364B0AE1}" dt="2024-07-23T14:53:04.193" v="7010" actId="962"/>
          <ac:spMkLst>
            <pc:docMk/>
            <pc:sldMk cId="2325392080" sldId="5303"/>
            <ac:spMk id="12" creationId="{0D17F10C-2D0E-203C-57AA-47BEF3782224}"/>
          </ac:spMkLst>
        </pc:spChg>
        <pc:spChg chg="mod topLvl">
          <ac:chgData name="Ward, Reagan" userId="27291eb4-8241-4961-9e69-8c66e34cc5b0" providerId="ADAL" clId="{F3F5EED6-F6F1-46B3-99A9-CCF8364B0AE1}" dt="2024-07-23T14:52:43.506" v="7005" actId="165"/>
          <ac:spMkLst>
            <pc:docMk/>
            <pc:sldMk cId="2325392080" sldId="5303"/>
            <ac:spMk id="13" creationId="{1CD31D4F-138D-4A3F-23F1-84EDCA059C3D}"/>
          </ac:spMkLst>
        </pc:spChg>
        <pc:spChg chg="del mod topLvl">
          <ac:chgData name="Ward, Reagan" userId="27291eb4-8241-4961-9e69-8c66e34cc5b0" providerId="ADAL" clId="{F3F5EED6-F6F1-46B3-99A9-CCF8364B0AE1}" dt="2024-07-23T14:53:32.563" v="7016" actId="478"/>
          <ac:spMkLst>
            <pc:docMk/>
            <pc:sldMk cId="2325392080" sldId="5303"/>
            <ac:spMk id="14" creationId="{FCD4196B-F459-5E3A-2AB8-E73338291225}"/>
          </ac:spMkLst>
        </pc:spChg>
        <pc:spChg chg="mod topLvl">
          <ac:chgData name="Ward, Reagan" userId="27291eb4-8241-4961-9e69-8c66e34cc5b0" providerId="ADAL" clId="{F3F5EED6-F6F1-46B3-99A9-CCF8364B0AE1}" dt="2024-07-23T14:53:10.575" v="7012" actId="962"/>
          <ac:spMkLst>
            <pc:docMk/>
            <pc:sldMk cId="2325392080" sldId="5303"/>
            <ac:spMk id="15" creationId="{1B98811F-B18D-5C0E-98E3-0C4FD18DB0F2}"/>
          </ac:spMkLst>
        </pc:spChg>
        <pc:spChg chg="del mod topLvl">
          <ac:chgData name="Ward, Reagan" userId="27291eb4-8241-4961-9e69-8c66e34cc5b0" providerId="ADAL" clId="{F3F5EED6-F6F1-46B3-99A9-CCF8364B0AE1}" dt="2024-07-23T14:53:44.784" v="7019" actId="478"/>
          <ac:spMkLst>
            <pc:docMk/>
            <pc:sldMk cId="2325392080" sldId="5303"/>
            <ac:spMk id="16" creationId="{72B549E5-34A4-7FE8-5B39-772CD0375C5A}"/>
          </ac:spMkLst>
        </pc:spChg>
        <pc:spChg chg="del mod topLvl">
          <ac:chgData name="Ward, Reagan" userId="27291eb4-8241-4961-9e69-8c66e34cc5b0" providerId="ADAL" clId="{F3F5EED6-F6F1-46B3-99A9-CCF8364B0AE1}" dt="2024-07-23T14:53:28.696" v="7015" actId="478"/>
          <ac:spMkLst>
            <pc:docMk/>
            <pc:sldMk cId="2325392080" sldId="5303"/>
            <ac:spMk id="17" creationId="{76A414CB-6F7F-6EB7-B421-AA9A76FEB4E2}"/>
          </ac:spMkLst>
        </pc:spChg>
        <pc:spChg chg="mod topLvl">
          <ac:chgData name="Ward, Reagan" userId="27291eb4-8241-4961-9e69-8c66e34cc5b0" providerId="ADAL" clId="{F3F5EED6-F6F1-46B3-99A9-CCF8364B0AE1}" dt="2024-07-23T14:53:47.042" v="7020" actId="962"/>
          <ac:spMkLst>
            <pc:docMk/>
            <pc:sldMk cId="2325392080" sldId="5303"/>
            <ac:spMk id="18" creationId="{96B7C3DA-84C2-95ED-1A63-25E151D015DD}"/>
          </ac:spMkLst>
        </pc:spChg>
        <pc:spChg chg="mod topLvl">
          <ac:chgData name="Ward, Reagan" userId="27291eb4-8241-4961-9e69-8c66e34cc5b0" providerId="ADAL" clId="{F3F5EED6-F6F1-46B3-99A9-CCF8364B0AE1}" dt="2024-07-23T14:52:43.506" v="7005" actId="165"/>
          <ac:spMkLst>
            <pc:docMk/>
            <pc:sldMk cId="2325392080" sldId="5303"/>
            <ac:spMk id="19" creationId="{896B3607-37E5-9763-10AA-BB6D2712B6BB}"/>
          </ac:spMkLst>
        </pc:spChg>
        <pc:spChg chg="del mod topLvl">
          <ac:chgData name="Ward, Reagan" userId="27291eb4-8241-4961-9e69-8c66e34cc5b0" providerId="ADAL" clId="{F3F5EED6-F6F1-46B3-99A9-CCF8364B0AE1}" dt="2024-07-23T14:53:51.156" v="7021" actId="478"/>
          <ac:spMkLst>
            <pc:docMk/>
            <pc:sldMk cId="2325392080" sldId="5303"/>
            <ac:spMk id="20" creationId="{E86BC123-6796-BCF4-F4A1-E6BBF36ED394}"/>
          </ac:spMkLst>
        </pc:spChg>
        <pc:spChg chg="mod topLvl">
          <ac:chgData name="Ward, Reagan" userId="27291eb4-8241-4961-9e69-8c66e34cc5b0" providerId="ADAL" clId="{F3F5EED6-F6F1-46B3-99A9-CCF8364B0AE1}" dt="2024-07-23T14:53:53.510" v="7022" actId="962"/>
          <ac:spMkLst>
            <pc:docMk/>
            <pc:sldMk cId="2325392080" sldId="5303"/>
            <ac:spMk id="21" creationId="{74425F22-5C8F-90A4-C82B-F603B21BC89F}"/>
          </ac:spMkLst>
        </pc:spChg>
        <pc:spChg chg="mod topLvl">
          <ac:chgData name="Ward, Reagan" userId="27291eb4-8241-4961-9e69-8c66e34cc5b0" providerId="ADAL" clId="{F3F5EED6-F6F1-46B3-99A9-CCF8364B0AE1}" dt="2024-07-23T14:52:43.506" v="7005" actId="165"/>
          <ac:spMkLst>
            <pc:docMk/>
            <pc:sldMk cId="2325392080" sldId="5303"/>
            <ac:spMk id="22" creationId="{C595B212-EF94-8D17-8A77-4F2794E58492}"/>
          </ac:spMkLst>
        </pc:spChg>
        <pc:spChg chg="mod topLvl">
          <ac:chgData name="Ward, Reagan" userId="27291eb4-8241-4961-9e69-8c66e34cc5b0" providerId="ADAL" clId="{F3F5EED6-F6F1-46B3-99A9-CCF8364B0AE1}" dt="2024-07-23T14:53:57.952" v="7023" actId="962"/>
          <ac:spMkLst>
            <pc:docMk/>
            <pc:sldMk cId="2325392080" sldId="5303"/>
            <ac:spMk id="23" creationId="{7BB14EF4-A93A-7403-97BE-7383BCE97D86}"/>
          </ac:spMkLst>
        </pc:spChg>
        <pc:spChg chg="mod topLvl">
          <ac:chgData name="Ward, Reagan" userId="27291eb4-8241-4961-9e69-8c66e34cc5b0" providerId="ADAL" clId="{F3F5EED6-F6F1-46B3-99A9-CCF8364B0AE1}" dt="2024-07-23T14:52:43.506" v="7005" actId="165"/>
          <ac:spMkLst>
            <pc:docMk/>
            <pc:sldMk cId="2325392080" sldId="5303"/>
            <ac:spMk id="24" creationId="{3C46EF18-A416-930E-9FB4-3BE9EAF18FF9}"/>
          </ac:spMkLst>
        </pc:spChg>
        <pc:spChg chg="del mod topLvl">
          <ac:chgData name="Ward, Reagan" userId="27291eb4-8241-4961-9e69-8c66e34cc5b0" providerId="ADAL" clId="{F3F5EED6-F6F1-46B3-99A9-CCF8364B0AE1}" dt="2024-07-23T14:54:01.877" v="7024" actId="478"/>
          <ac:spMkLst>
            <pc:docMk/>
            <pc:sldMk cId="2325392080" sldId="5303"/>
            <ac:spMk id="25" creationId="{119EEDB8-5388-5CF9-CA08-5FFDDB4AE3BE}"/>
          </ac:spMkLst>
        </pc:spChg>
        <pc:spChg chg="mod topLvl">
          <ac:chgData name="Ward, Reagan" userId="27291eb4-8241-4961-9e69-8c66e34cc5b0" providerId="ADAL" clId="{F3F5EED6-F6F1-46B3-99A9-CCF8364B0AE1}" dt="2024-07-23T14:54:03.402" v="7025" actId="962"/>
          <ac:spMkLst>
            <pc:docMk/>
            <pc:sldMk cId="2325392080" sldId="5303"/>
            <ac:spMk id="26" creationId="{9DE34E7C-7D3F-6954-6982-2849EA200C22}"/>
          </ac:spMkLst>
        </pc:spChg>
        <pc:spChg chg="mod topLvl">
          <ac:chgData name="Ward, Reagan" userId="27291eb4-8241-4961-9e69-8c66e34cc5b0" providerId="ADAL" clId="{F3F5EED6-F6F1-46B3-99A9-CCF8364B0AE1}" dt="2024-07-23T14:52:43.506" v="7005" actId="165"/>
          <ac:spMkLst>
            <pc:docMk/>
            <pc:sldMk cId="2325392080" sldId="5303"/>
            <ac:spMk id="27" creationId="{F00A0A73-3C41-23C3-25E3-A18E0EC0B134}"/>
          </ac:spMkLst>
        </pc:spChg>
        <pc:spChg chg="del mod topLvl">
          <ac:chgData name="Ward, Reagan" userId="27291eb4-8241-4961-9e69-8c66e34cc5b0" providerId="ADAL" clId="{F3F5EED6-F6F1-46B3-99A9-CCF8364B0AE1}" dt="2024-07-23T14:54:08.613" v="7026" actId="478"/>
          <ac:spMkLst>
            <pc:docMk/>
            <pc:sldMk cId="2325392080" sldId="5303"/>
            <ac:spMk id="28" creationId="{7459F5BD-4ADB-B020-EBD1-4B75E9EA8076}"/>
          </ac:spMkLst>
        </pc:spChg>
        <pc:spChg chg="mod topLvl">
          <ac:chgData name="Ward, Reagan" userId="27291eb4-8241-4961-9e69-8c66e34cc5b0" providerId="ADAL" clId="{F3F5EED6-F6F1-46B3-99A9-CCF8364B0AE1}" dt="2024-07-23T14:54:12.220" v="7027" actId="962"/>
          <ac:spMkLst>
            <pc:docMk/>
            <pc:sldMk cId="2325392080" sldId="5303"/>
            <ac:spMk id="29" creationId="{A9717DCC-A142-8F5E-5A67-3EBB557016A8}"/>
          </ac:spMkLst>
        </pc:spChg>
        <pc:spChg chg="mod topLvl">
          <ac:chgData name="Ward, Reagan" userId="27291eb4-8241-4961-9e69-8c66e34cc5b0" providerId="ADAL" clId="{F3F5EED6-F6F1-46B3-99A9-CCF8364B0AE1}" dt="2024-07-23T14:52:43.506" v="7005" actId="165"/>
          <ac:spMkLst>
            <pc:docMk/>
            <pc:sldMk cId="2325392080" sldId="5303"/>
            <ac:spMk id="30" creationId="{CC0FF1A3-832D-EE0B-2FBE-AED49147166C}"/>
          </ac:spMkLst>
        </pc:spChg>
        <pc:spChg chg="mod topLvl">
          <ac:chgData name="Ward, Reagan" userId="27291eb4-8241-4961-9e69-8c66e34cc5b0" providerId="ADAL" clId="{F3F5EED6-F6F1-46B3-99A9-CCF8364B0AE1}" dt="2024-07-23T14:54:15.704" v="7028" actId="962"/>
          <ac:spMkLst>
            <pc:docMk/>
            <pc:sldMk cId="2325392080" sldId="5303"/>
            <ac:spMk id="31" creationId="{5E67A446-92C9-931C-A2C5-7302F84679BE}"/>
          </ac:spMkLst>
        </pc:spChg>
        <pc:spChg chg="mod topLvl">
          <ac:chgData name="Ward, Reagan" userId="27291eb4-8241-4961-9e69-8c66e34cc5b0" providerId="ADAL" clId="{F3F5EED6-F6F1-46B3-99A9-CCF8364B0AE1}" dt="2024-07-23T14:52:43.506" v="7005" actId="165"/>
          <ac:spMkLst>
            <pc:docMk/>
            <pc:sldMk cId="2325392080" sldId="5303"/>
            <ac:spMk id="32" creationId="{F1EF83F2-D966-B74B-894C-FED89BB9E966}"/>
          </ac:spMkLst>
        </pc:spChg>
        <pc:spChg chg="del mod topLvl">
          <ac:chgData name="Ward, Reagan" userId="27291eb4-8241-4961-9e69-8c66e34cc5b0" providerId="ADAL" clId="{F3F5EED6-F6F1-46B3-99A9-CCF8364B0AE1}" dt="2024-07-23T14:54:19.046" v="7029" actId="478"/>
          <ac:spMkLst>
            <pc:docMk/>
            <pc:sldMk cId="2325392080" sldId="5303"/>
            <ac:spMk id="33" creationId="{A50B2049-A791-03B8-E8CB-8412ED68230A}"/>
          </ac:spMkLst>
        </pc:spChg>
        <pc:spChg chg="mod topLvl">
          <ac:chgData name="Ward, Reagan" userId="27291eb4-8241-4961-9e69-8c66e34cc5b0" providerId="ADAL" clId="{F3F5EED6-F6F1-46B3-99A9-CCF8364B0AE1}" dt="2024-07-23T14:54:22.612" v="7030" actId="962"/>
          <ac:spMkLst>
            <pc:docMk/>
            <pc:sldMk cId="2325392080" sldId="5303"/>
            <ac:spMk id="34" creationId="{DBE4D770-7FBF-7DDC-EFAA-29A929D4FE4C}"/>
          </ac:spMkLst>
        </pc:spChg>
        <pc:spChg chg="mod topLvl">
          <ac:chgData name="Ward, Reagan" userId="27291eb4-8241-4961-9e69-8c66e34cc5b0" providerId="ADAL" clId="{F3F5EED6-F6F1-46B3-99A9-CCF8364B0AE1}" dt="2024-07-23T14:52:43.506" v="7005" actId="165"/>
          <ac:spMkLst>
            <pc:docMk/>
            <pc:sldMk cId="2325392080" sldId="5303"/>
            <ac:spMk id="35" creationId="{189AB7C8-54E3-FD03-5694-76D0C30B8989}"/>
          </ac:spMkLst>
        </pc:spChg>
        <pc:spChg chg="del mod topLvl">
          <ac:chgData name="Ward, Reagan" userId="27291eb4-8241-4961-9e69-8c66e34cc5b0" providerId="ADAL" clId="{F3F5EED6-F6F1-46B3-99A9-CCF8364B0AE1}" dt="2024-07-23T14:56:57.411" v="7031" actId="478"/>
          <ac:spMkLst>
            <pc:docMk/>
            <pc:sldMk cId="2325392080" sldId="5303"/>
            <ac:spMk id="36" creationId="{AC2FE14C-B72B-AF9E-97AF-BE062EF63BDE}"/>
          </ac:spMkLst>
        </pc:spChg>
        <pc:spChg chg="mod topLvl">
          <ac:chgData name="Ward, Reagan" userId="27291eb4-8241-4961-9e69-8c66e34cc5b0" providerId="ADAL" clId="{F3F5EED6-F6F1-46B3-99A9-CCF8364B0AE1}" dt="2024-07-23T14:57:01.363" v="7032" actId="962"/>
          <ac:spMkLst>
            <pc:docMk/>
            <pc:sldMk cId="2325392080" sldId="5303"/>
            <ac:spMk id="37" creationId="{92D019C7-3877-FBAB-F849-E4692434542E}"/>
          </ac:spMkLst>
        </pc:spChg>
        <pc:spChg chg="mod topLvl">
          <ac:chgData name="Ward, Reagan" userId="27291eb4-8241-4961-9e69-8c66e34cc5b0" providerId="ADAL" clId="{F3F5EED6-F6F1-46B3-99A9-CCF8364B0AE1}" dt="2024-07-23T14:52:43.506" v="7005" actId="165"/>
          <ac:spMkLst>
            <pc:docMk/>
            <pc:sldMk cId="2325392080" sldId="5303"/>
            <ac:spMk id="38" creationId="{854AE010-377F-4665-C3BD-0DF3ECBB7E98}"/>
          </ac:spMkLst>
        </pc:spChg>
        <pc:spChg chg="mod topLvl">
          <ac:chgData name="Ward, Reagan" userId="27291eb4-8241-4961-9e69-8c66e34cc5b0" providerId="ADAL" clId="{F3F5EED6-F6F1-46B3-99A9-CCF8364B0AE1}" dt="2024-07-23T14:57:05.557" v="7033" actId="962"/>
          <ac:spMkLst>
            <pc:docMk/>
            <pc:sldMk cId="2325392080" sldId="5303"/>
            <ac:spMk id="39" creationId="{DC9EA73E-D1A4-2F6C-7D14-98CB53695AAD}"/>
          </ac:spMkLst>
        </pc:spChg>
        <pc:spChg chg="mod topLvl">
          <ac:chgData name="Ward, Reagan" userId="27291eb4-8241-4961-9e69-8c66e34cc5b0" providerId="ADAL" clId="{F3F5EED6-F6F1-46B3-99A9-CCF8364B0AE1}" dt="2024-07-23T14:52:43.506" v="7005" actId="165"/>
          <ac:spMkLst>
            <pc:docMk/>
            <pc:sldMk cId="2325392080" sldId="5303"/>
            <ac:spMk id="40" creationId="{D2112E0F-63FE-56F7-1AEB-4949BF214B3C}"/>
          </ac:spMkLst>
        </pc:spChg>
        <pc:spChg chg="del mod topLvl">
          <ac:chgData name="Ward, Reagan" userId="27291eb4-8241-4961-9e69-8c66e34cc5b0" providerId="ADAL" clId="{F3F5EED6-F6F1-46B3-99A9-CCF8364B0AE1}" dt="2024-07-23T14:57:09.037" v="7034" actId="478"/>
          <ac:spMkLst>
            <pc:docMk/>
            <pc:sldMk cId="2325392080" sldId="5303"/>
            <ac:spMk id="41" creationId="{F0F77EA2-EE02-DAEF-E753-8A627574B907}"/>
          </ac:spMkLst>
        </pc:spChg>
        <pc:spChg chg="mod topLvl">
          <ac:chgData name="Ward, Reagan" userId="27291eb4-8241-4961-9e69-8c66e34cc5b0" providerId="ADAL" clId="{F3F5EED6-F6F1-46B3-99A9-CCF8364B0AE1}" dt="2024-07-23T14:57:11.482" v="7035" actId="962"/>
          <ac:spMkLst>
            <pc:docMk/>
            <pc:sldMk cId="2325392080" sldId="5303"/>
            <ac:spMk id="42" creationId="{F558B693-D3E7-5C32-A9CD-8F54100C94E4}"/>
          </ac:spMkLst>
        </pc:spChg>
        <pc:spChg chg="mod topLvl">
          <ac:chgData name="Ward, Reagan" userId="27291eb4-8241-4961-9e69-8c66e34cc5b0" providerId="ADAL" clId="{F3F5EED6-F6F1-46B3-99A9-CCF8364B0AE1}" dt="2024-07-23T14:52:43.506" v="7005" actId="165"/>
          <ac:spMkLst>
            <pc:docMk/>
            <pc:sldMk cId="2325392080" sldId="5303"/>
            <ac:spMk id="43" creationId="{BEDD7832-A7A7-A7E3-B2D6-8649A0423684}"/>
          </ac:spMkLst>
        </pc:spChg>
        <pc:spChg chg="del mod topLvl">
          <ac:chgData name="Ward, Reagan" userId="27291eb4-8241-4961-9e69-8c66e34cc5b0" providerId="ADAL" clId="{F3F5EED6-F6F1-46B3-99A9-CCF8364B0AE1}" dt="2024-07-23T14:57:14.771" v="7036" actId="478"/>
          <ac:spMkLst>
            <pc:docMk/>
            <pc:sldMk cId="2325392080" sldId="5303"/>
            <ac:spMk id="44" creationId="{4D372F7F-B293-881B-226F-8AB99CA45B92}"/>
          </ac:spMkLst>
        </pc:spChg>
        <pc:spChg chg="mod topLvl">
          <ac:chgData name="Ward, Reagan" userId="27291eb4-8241-4961-9e69-8c66e34cc5b0" providerId="ADAL" clId="{F3F5EED6-F6F1-46B3-99A9-CCF8364B0AE1}" dt="2024-07-23T14:57:17.012" v="7037" actId="962"/>
          <ac:spMkLst>
            <pc:docMk/>
            <pc:sldMk cId="2325392080" sldId="5303"/>
            <ac:spMk id="45" creationId="{F373E9DD-EAD0-5A83-497D-A42EB98BC163}"/>
          </ac:spMkLst>
        </pc:spChg>
        <pc:spChg chg="mod topLvl">
          <ac:chgData name="Ward, Reagan" userId="27291eb4-8241-4961-9e69-8c66e34cc5b0" providerId="ADAL" clId="{F3F5EED6-F6F1-46B3-99A9-CCF8364B0AE1}" dt="2024-07-23T14:52:43.506" v="7005" actId="165"/>
          <ac:spMkLst>
            <pc:docMk/>
            <pc:sldMk cId="2325392080" sldId="5303"/>
            <ac:spMk id="46" creationId="{B3F57326-5632-4DAB-CB78-2C26CE7E28D8}"/>
          </ac:spMkLst>
        </pc:spChg>
        <pc:spChg chg="del mod topLvl">
          <ac:chgData name="Ward, Reagan" userId="27291eb4-8241-4961-9e69-8c66e34cc5b0" providerId="ADAL" clId="{F3F5EED6-F6F1-46B3-99A9-CCF8364B0AE1}" dt="2024-07-23T14:57:20.392" v="7038" actId="478"/>
          <ac:spMkLst>
            <pc:docMk/>
            <pc:sldMk cId="2325392080" sldId="5303"/>
            <ac:spMk id="47" creationId="{5E57FF68-8335-A5EB-0CDD-6F11E99938A6}"/>
          </ac:spMkLst>
        </pc:spChg>
        <pc:spChg chg="mod topLvl">
          <ac:chgData name="Ward, Reagan" userId="27291eb4-8241-4961-9e69-8c66e34cc5b0" providerId="ADAL" clId="{F3F5EED6-F6F1-46B3-99A9-CCF8364B0AE1}" dt="2024-07-23T14:57:23.441" v="7039" actId="962"/>
          <ac:spMkLst>
            <pc:docMk/>
            <pc:sldMk cId="2325392080" sldId="5303"/>
            <ac:spMk id="48" creationId="{95D9727F-EEF4-B308-E9F5-69E54254CE33}"/>
          </ac:spMkLst>
        </pc:spChg>
        <pc:spChg chg="mod topLvl">
          <ac:chgData name="Ward, Reagan" userId="27291eb4-8241-4961-9e69-8c66e34cc5b0" providerId="ADAL" clId="{F3F5EED6-F6F1-46B3-99A9-CCF8364B0AE1}" dt="2024-07-23T14:52:43.506" v="7005" actId="165"/>
          <ac:spMkLst>
            <pc:docMk/>
            <pc:sldMk cId="2325392080" sldId="5303"/>
            <ac:spMk id="49" creationId="{A4ADFF11-6ED7-D124-26BA-443DA13C65BE}"/>
          </ac:spMkLst>
        </pc:spChg>
        <pc:spChg chg="del mod topLvl">
          <ac:chgData name="Ward, Reagan" userId="27291eb4-8241-4961-9e69-8c66e34cc5b0" providerId="ADAL" clId="{F3F5EED6-F6F1-46B3-99A9-CCF8364B0AE1}" dt="2024-07-23T14:57:27.490" v="7040" actId="478"/>
          <ac:spMkLst>
            <pc:docMk/>
            <pc:sldMk cId="2325392080" sldId="5303"/>
            <ac:spMk id="50" creationId="{5A68E197-22DA-EE02-2F52-2C34480449A5}"/>
          </ac:spMkLst>
        </pc:spChg>
        <pc:spChg chg="mod topLvl">
          <ac:chgData name="Ward, Reagan" userId="27291eb4-8241-4961-9e69-8c66e34cc5b0" providerId="ADAL" clId="{F3F5EED6-F6F1-46B3-99A9-CCF8364B0AE1}" dt="2024-07-23T14:57:30.076" v="7041" actId="962"/>
          <ac:spMkLst>
            <pc:docMk/>
            <pc:sldMk cId="2325392080" sldId="5303"/>
            <ac:spMk id="51" creationId="{307E0E8F-DE5D-9726-60C8-567804EE63D7}"/>
          </ac:spMkLst>
        </pc:spChg>
        <pc:spChg chg="mod topLvl">
          <ac:chgData name="Ward, Reagan" userId="27291eb4-8241-4961-9e69-8c66e34cc5b0" providerId="ADAL" clId="{F3F5EED6-F6F1-46B3-99A9-CCF8364B0AE1}" dt="2024-07-23T14:52:43.506" v="7005" actId="165"/>
          <ac:spMkLst>
            <pc:docMk/>
            <pc:sldMk cId="2325392080" sldId="5303"/>
            <ac:spMk id="52" creationId="{4D0DC45A-2FBC-B601-EB50-D2D44A66A4CE}"/>
          </ac:spMkLst>
        </pc:spChg>
        <pc:spChg chg="mod">
          <ac:chgData name="Ward, Reagan" userId="27291eb4-8241-4961-9e69-8c66e34cc5b0" providerId="ADAL" clId="{F3F5EED6-F6F1-46B3-99A9-CCF8364B0AE1}" dt="2024-07-23T15:50:01.747" v="7048" actId="18245"/>
          <ac:spMkLst>
            <pc:docMk/>
            <pc:sldMk cId="2325392080" sldId="5303"/>
            <ac:spMk id="54" creationId="{105D93A5-2AD1-1432-4B54-C1F4FAD258C5}"/>
          </ac:spMkLst>
        </pc:spChg>
        <pc:spChg chg="mod">
          <ac:chgData name="Ward, Reagan" userId="27291eb4-8241-4961-9e69-8c66e34cc5b0" providerId="ADAL" clId="{F3F5EED6-F6F1-46B3-99A9-CCF8364B0AE1}" dt="2024-07-23T15:50:01.747" v="7048" actId="18245"/>
          <ac:spMkLst>
            <pc:docMk/>
            <pc:sldMk cId="2325392080" sldId="5303"/>
            <ac:spMk id="55" creationId="{3CC9EB25-B03B-BD10-B54B-56237D0FB65D}"/>
          </ac:spMkLst>
        </pc:spChg>
        <pc:spChg chg="mod">
          <ac:chgData name="Ward, Reagan" userId="27291eb4-8241-4961-9e69-8c66e34cc5b0" providerId="ADAL" clId="{F3F5EED6-F6F1-46B3-99A9-CCF8364B0AE1}" dt="2024-07-23T15:50:01.747" v="7048" actId="18245"/>
          <ac:spMkLst>
            <pc:docMk/>
            <pc:sldMk cId="2325392080" sldId="5303"/>
            <ac:spMk id="56" creationId="{0FBD8E1D-9FC6-5031-7F3F-A717250702AD}"/>
          </ac:spMkLst>
        </pc:spChg>
        <pc:spChg chg="mod">
          <ac:chgData name="Ward, Reagan" userId="27291eb4-8241-4961-9e69-8c66e34cc5b0" providerId="ADAL" clId="{F3F5EED6-F6F1-46B3-99A9-CCF8364B0AE1}" dt="2024-07-23T15:50:01.747" v="7048" actId="18245"/>
          <ac:spMkLst>
            <pc:docMk/>
            <pc:sldMk cId="2325392080" sldId="5303"/>
            <ac:spMk id="57" creationId="{188B5EC1-667C-50B0-9BBB-F118FD5AAB9D}"/>
          </ac:spMkLst>
        </pc:spChg>
        <pc:spChg chg="mod">
          <ac:chgData name="Ward, Reagan" userId="27291eb4-8241-4961-9e69-8c66e34cc5b0" providerId="ADAL" clId="{F3F5EED6-F6F1-46B3-99A9-CCF8364B0AE1}" dt="2024-07-23T15:50:01.747" v="7048" actId="18245"/>
          <ac:spMkLst>
            <pc:docMk/>
            <pc:sldMk cId="2325392080" sldId="5303"/>
            <ac:spMk id="58" creationId="{85739673-8252-2CF7-5521-88B7665B7DCF}"/>
          </ac:spMkLst>
        </pc:spChg>
        <pc:spChg chg="mod">
          <ac:chgData name="Ward, Reagan" userId="27291eb4-8241-4961-9e69-8c66e34cc5b0" providerId="ADAL" clId="{F3F5EED6-F6F1-46B3-99A9-CCF8364B0AE1}" dt="2024-07-23T15:50:01.747" v="7048" actId="18245"/>
          <ac:spMkLst>
            <pc:docMk/>
            <pc:sldMk cId="2325392080" sldId="5303"/>
            <ac:spMk id="59" creationId="{C43CD4C4-5108-3423-78AB-BCCA670B0F6A}"/>
          </ac:spMkLst>
        </pc:spChg>
        <pc:spChg chg="mod">
          <ac:chgData name="Ward, Reagan" userId="27291eb4-8241-4961-9e69-8c66e34cc5b0" providerId="ADAL" clId="{F3F5EED6-F6F1-46B3-99A9-CCF8364B0AE1}" dt="2024-07-23T15:50:01.747" v="7048" actId="18245"/>
          <ac:spMkLst>
            <pc:docMk/>
            <pc:sldMk cId="2325392080" sldId="5303"/>
            <ac:spMk id="60" creationId="{E2850D51-25D5-2CB8-4D66-C4F057660203}"/>
          </ac:spMkLst>
        </pc:spChg>
        <pc:spChg chg="mod">
          <ac:chgData name="Ward, Reagan" userId="27291eb4-8241-4961-9e69-8c66e34cc5b0" providerId="ADAL" clId="{F3F5EED6-F6F1-46B3-99A9-CCF8364B0AE1}" dt="2024-07-23T15:50:01.747" v="7048" actId="18245"/>
          <ac:spMkLst>
            <pc:docMk/>
            <pc:sldMk cId="2325392080" sldId="5303"/>
            <ac:spMk id="61" creationId="{10F169BC-9875-06C7-DAA2-4B2633639A57}"/>
          </ac:spMkLst>
        </pc:spChg>
        <pc:spChg chg="mod">
          <ac:chgData name="Ward, Reagan" userId="27291eb4-8241-4961-9e69-8c66e34cc5b0" providerId="ADAL" clId="{F3F5EED6-F6F1-46B3-99A9-CCF8364B0AE1}" dt="2024-07-23T15:50:01.747" v="7048" actId="18245"/>
          <ac:spMkLst>
            <pc:docMk/>
            <pc:sldMk cId="2325392080" sldId="5303"/>
            <ac:spMk id="62" creationId="{2135AF6C-7BBF-0253-60DB-643E06DF999C}"/>
          </ac:spMkLst>
        </pc:spChg>
        <pc:spChg chg="mod">
          <ac:chgData name="Ward, Reagan" userId="27291eb4-8241-4961-9e69-8c66e34cc5b0" providerId="ADAL" clId="{F3F5EED6-F6F1-46B3-99A9-CCF8364B0AE1}" dt="2024-07-23T15:50:01.747" v="7048" actId="18245"/>
          <ac:spMkLst>
            <pc:docMk/>
            <pc:sldMk cId="2325392080" sldId="5303"/>
            <ac:spMk id="63" creationId="{D232CACC-574B-9E7C-8DAD-A6CFDC5A21EC}"/>
          </ac:spMkLst>
        </pc:spChg>
        <pc:spChg chg="mod">
          <ac:chgData name="Ward, Reagan" userId="27291eb4-8241-4961-9e69-8c66e34cc5b0" providerId="ADAL" clId="{F3F5EED6-F6F1-46B3-99A9-CCF8364B0AE1}" dt="2024-07-23T15:50:01.747" v="7048" actId="18245"/>
          <ac:spMkLst>
            <pc:docMk/>
            <pc:sldMk cId="2325392080" sldId="5303"/>
            <ac:spMk id="64" creationId="{E5AF790D-F722-8B64-8944-338DCDE6C796}"/>
          </ac:spMkLst>
        </pc:spChg>
        <pc:spChg chg="mod">
          <ac:chgData name="Ward, Reagan" userId="27291eb4-8241-4961-9e69-8c66e34cc5b0" providerId="ADAL" clId="{F3F5EED6-F6F1-46B3-99A9-CCF8364B0AE1}" dt="2024-07-23T15:50:01.747" v="7048" actId="18245"/>
          <ac:spMkLst>
            <pc:docMk/>
            <pc:sldMk cId="2325392080" sldId="5303"/>
            <ac:spMk id="65" creationId="{630B64EC-AEFB-A0EC-1BB9-0115E8F49B48}"/>
          </ac:spMkLst>
        </pc:spChg>
        <pc:spChg chg="mod">
          <ac:chgData name="Ward, Reagan" userId="27291eb4-8241-4961-9e69-8c66e34cc5b0" providerId="ADAL" clId="{F3F5EED6-F6F1-46B3-99A9-CCF8364B0AE1}" dt="2024-07-23T15:50:01.747" v="7048" actId="18245"/>
          <ac:spMkLst>
            <pc:docMk/>
            <pc:sldMk cId="2325392080" sldId="5303"/>
            <ac:spMk id="66" creationId="{D191CA5F-BC7A-C7D5-CBBA-8AC03E33D123}"/>
          </ac:spMkLst>
        </pc:spChg>
        <pc:spChg chg="mod">
          <ac:chgData name="Ward, Reagan" userId="27291eb4-8241-4961-9e69-8c66e34cc5b0" providerId="ADAL" clId="{F3F5EED6-F6F1-46B3-99A9-CCF8364B0AE1}" dt="2024-07-23T15:50:01.747" v="7048" actId="18245"/>
          <ac:spMkLst>
            <pc:docMk/>
            <pc:sldMk cId="2325392080" sldId="5303"/>
            <ac:spMk id="67" creationId="{EC55CC06-24B0-C2C8-4703-1B5CCF1066EA}"/>
          </ac:spMkLst>
        </pc:spChg>
        <pc:spChg chg="mod">
          <ac:chgData name="Ward, Reagan" userId="27291eb4-8241-4961-9e69-8c66e34cc5b0" providerId="ADAL" clId="{F3F5EED6-F6F1-46B3-99A9-CCF8364B0AE1}" dt="2024-07-23T15:50:01.747" v="7048" actId="18245"/>
          <ac:spMkLst>
            <pc:docMk/>
            <pc:sldMk cId="2325392080" sldId="5303"/>
            <ac:spMk id="68" creationId="{E34B3C9D-0D55-C50E-880A-540D6866B0C2}"/>
          </ac:spMkLst>
        </pc:spChg>
        <pc:spChg chg="mod">
          <ac:chgData name="Ward, Reagan" userId="27291eb4-8241-4961-9e69-8c66e34cc5b0" providerId="ADAL" clId="{F3F5EED6-F6F1-46B3-99A9-CCF8364B0AE1}" dt="2024-07-23T15:50:01.747" v="7048" actId="18245"/>
          <ac:spMkLst>
            <pc:docMk/>
            <pc:sldMk cId="2325392080" sldId="5303"/>
            <ac:spMk id="69" creationId="{8254BDFD-DCAA-68C5-6BF5-077B8F42BC5E}"/>
          </ac:spMkLst>
        </pc:spChg>
        <pc:spChg chg="mod">
          <ac:chgData name="Ward, Reagan" userId="27291eb4-8241-4961-9e69-8c66e34cc5b0" providerId="ADAL" clId="{F3F5EED6-F6F1-46B3-99A9-CCF8364B0AE1}" dt="2024-07-23T15:50:01.747" v="7048" actId="18245"/>
          <ac:spMkLst>
            <pc:docMk/>
            <pc:sldMk cId="2325392080" sldId="5303"/>
            <ac:spMk id="70" creationId="{8A768691-04C7-764B-242B-832A0670F75C}"/>
          </ac:spMkLst>
        </pc:spChg>
        <pc:spChg chg="mod">
          <ac:chgData name="Ward, Reagan" userId="27291eb4-8241-4961-9e69-8c66e34cc5b0" providerId="ADAL" clId="{F3F5EED6-F6F1-46B3-99A9-CCF8364B0AE1}" dt="2024-07-23T15:50:01.747" v="7048" actId="18245"/>
          <ac:spMkLst>
            <pc:docMk/>
            <pc:sldMk cId="2325392080" sldId="5303"/>
            <ac:spMk id="71" creationId="{D75E7E82-89E9-E750-E259-35FA0A033EDE}"/>
          </ac:spMkLst>
        </pc:spChg>
        <pc:spChg chg="mod">
          <ac:chgData name="Ward, Reagan" userId="27291eb4-8241-4961-9e69-8c66e34cc5b0" providerId="ADAL" clId="{F3F5EED6-F6F1-46B3-99A9-CCF8364B0AE1}" dt="2024-07-23T15:49:59.752" v="7047" actId="18245"/>
          <ac:spMkLst>
            <pc:docMk/>
            <pc:sldMk cId="2325392080" sldId="5303"/>
            <ac:spMk id="72" creationId="{9289B21C-06CF-7C71-8CD5-81A073AA6A7C}"/>
          </ac:spMkLst>
        </pc:spChg>
        <pc:spChg chg="mod topLvl">
          <ac:chgData name="Ward, Reagan" userId="27291eb4-8241-4961-9e69-8c66e34cc5b0" providerId="ADAL" clId="{F3F5EED6-F6F1-46B3-99A9-CCF8364B0AE1}" dt="2024-07-23T15:50:21.456" v="7052" actId="962"/>
          <ac:spMkLst>
            <pc:docMk/>
            <pc:sldMk cId="2325392080" sldId="5303"/>
            <ac:spMk id="74" creationId="{8213F80A-E2D0-B9BD-A430-025F81B109A1}"/>
          </ac:spMkLst>
        </pc:spChg>
        <pc:spChg chg="mod topLvl">
          <ac:chgData name="Ward, Reagan" userId="27291eb4-8241-4961-9e69-8c66e34cc5b0" providerId="ADAL" clId="{F3F5EED6-F6F1-46B3-99A9-CCF8364B0AE1}" dt="2024-07-23T15:50:20.282" v="7051" actId="962"/>
          <ac:spMkLst>
            <pc:docMk/>
            <pc:sldMk cId="2325392080" sldId="5303"/>
            <ac:spMk id="75" creationId="{3FA2B3B7-C0CA-916F-3139-B8069F7DED53}"/>
          </ac:spMkLst>
        </pc:spChg>
        <pc:spChg chg="mod topLvl">
          <ac:chgData name="Ward, Reagan" userId="27291eb4-8241-4961-9e69-8c66e34cc5b0" providerId="ADAL" clId="{F3F5EED6-F6F1-46B3-99A9-CCF8364B0AE1}" dt="2024-07-23T15:50:24.915" v="7053" actId="962"/>
          <ac:spMkLst>
            <pc:docMk/>
            <pc:sldMk cId="2325392080" sldId="5303"/>
            <ac:spMk id="76" creationId="{215BE796-FDF5-BC17-4F63-139F43F2D579}"/>
          </ac:spMkLst>
        </pc:spChg>
        <pc:spChg chg="del mod topLvl">
          <ac:chgData name="Ward, Reagan" userId="27291eb4-8241-4961-9e69-8c66e34cc5b0" providerId="ADAL" clId="{F3F5EED6-F6F1-46B3-99A9-CCF8364B0AE1}" dt="2024-07-23T15:50:48.992" v="7057" actId="478"/>
          <ac:spMkLst>
            <pc:docMk/>
            <pc:sldMk cId="2325392080" sldId="5303"/>
            <ac:spMk id="77" creationId="{28F1A183-C258-9030-1533-570C967DC370}"/>
          </ac:spMkLst>
        </pc:spChg>
        <pc:spChg chg="del mod topLvl">
          <ac:chgData name="Ward, Reagan" userId="27291eb4-8241-4961-9e69-8c66e34cc5b0" providerId="ADAL" clId="{F3F5EED6-F6F1-46B3-99A9-CCF8364B0AE1}" dt="2024-07-23T15:50:44.098" v="7056" actId="478"/>
          <ac:spMkLst>
            <pc:docMk/>
            <pc:sldMk cId="2325392080" sldId="5303"/>
            <ac:spMk id="78" creationId="{E9D7046D-961A-6FE5-7AAD-0C5ADAF06F49}"/>
          </ac:spMkLst>
        </pc:spChg>
        <pc:spChg chg="mod topLvl">
          <ac:chgData name="Ward, Reagan" userId="27291eb4-8241-4961-9e69-8c66e34cc5b0" providerId="ADAL" clId="{F3F5EED6-F6F1-46B3-99A9-CCF8364B0AE1}" dt="2024-07-23T15:50:51.660" v="7058" actId="962"/>
          <ac:spMkLst>
            <pc:docMk/>
            <pc:sldMk cId="2325392080" sldId="5303"/>
            <ac:spMk id="79" creationId="{B5189E74-5BA1-C747-90C2-8FFF843D9C17}"/>
          </ac:spMkLst>
        </pc:spChg>
        <pc:spChg chg="mod topLvl">
          <ac:chgData name="Ward, Reagan" userId="27291eb4-8241-4961-9e69-8c66e34cc5b0" providerId="ADAL" clId="{F3F5EED6-F6F1-46B3-99A9-CCF8364B0AE1}" dt="2024-07-23T15:50:20.282" v="7051" actId="962"/>
          <ac:spMkLst>
            <pc:docMk/>
            <pc:sldMk cId="2325392080" sldId="5303"/>
            <ac:spMk id="80" creationId="{E36B2AE3-B51B-6922-879A-0C297C50AFD7}"/>
          </ac:spMkLst>
        </pc:spChg>
        <pc:spChg chg="del mod topLvl">
          <ac:chgData name="Ward, Reagan" userId="27291eb4-8241-4961-9e69-8c66e34cc5b0" providerId="ADAL" clId="{F3F5EED6-F6F1-46B3-99A9-CCF8364B0AE1}" dt="2024-07-23T15:50:55.601" v="7059" actId="478"/>
          <ac:spMkLst>
            <pc:docMk/>
            <pc:sldMk cId="2325392080" sldId="5303"/>
            <ac:spMk id="81" creationId="{3514EC3A-257D-C689-0784-5383C4394805}"/>
          </ac:spMkLst>
        </pc:spChg>
        <pc:spChg chg="mod topLvl">
          <ac:chgData name="Ward, Reagan" userId="27291eb4-8241-4961-9e69-8c66e34cc5b0" providerId="ADAL" clId="{F3F5EED6-F6F1-46B3-99A9-CCF8364B0AE1}" dt="2024-07-23T15:50:57.675" v="7060" actId="962"/>
          <ac:spMkLst>
            <pc:docMk/>
            <pc:sldMk cId="2325392080" sldId="5303"/>
            <ac:spMk id="82" creationId="{C34410F2-582F-DA8D-A556-ED62E92977B0}"/>
          </ac:spMkLst>
        </pc:spChg>
        <pc:spChg chg="del mod topLvl">
          <ac:chgData name="Ward, Reagan" userId="27291eb4-8241-4961-9e69-8c66e34cc5b0" providerId="ADAL" clId="{F3F5EED6-F6F1-46B3-99A9-CCF8364B0AE1}" dt="2024-07-23T15:51:21.388" v="7061" actId="478"/>
          <ac:spMkLst>
            <pc:docMk/>
            <pc:sldMk cId="2325392080" sldId="5303"/>
            <ac:spMk id="83" creationId="{1DB11CDE-918A-8246-65AC-57ECC9B1867F}"/>
          </ac:spMkLst>
        </pc:spChg>
        <pc:spChg chg="del mod topLvl">
          <ac:chgData name="Ward, Reagan" userId="27291eb4-8241-4961-9e69-8c66e34cc5b0" providerId="ADAL" clId="{F3F5EED6-F6F1-46B3-99A9-CCF8364B0AE1}" dt="2024-07-23T15:51:23.347" v="7062" actId="478"/>
          <ac:spMkLst>
            <pc:docMk/>
            <pc:sldMk cId="2325392080" sldId="5303"/>
            <ac:spMk id="84" creationId="{A59F2E07-5885-1225-53E3-65479EA89876}"/>
          </ac:spMkLst>
        </pc:spChg>
        <pc:spChg chg="mod topLvl">
          <ac:chgData name="Ward, Reagan" userId="27291eb4-8241-4961-9e69-8c66e34cc5b0" providerId="ADAL" clId="{F3F5EED6-F6F1-46B3-99A9-CCF8364B0AE1}" dt="2024-07-23T15:51:27.411" v="7063" actId="962"/>
          <ac:spMkLst>
            <pc:docMk/>
            <pc:sldMk cId="2325392080" sldId="5303"/>
            <ac:spMk id="85" creationId="{75A5D9D3-C3D7-350D-8635-BCCB3186F876}"/>
          </ac:spMkLst>
        </pc:spChg>
        <pc:spChg chg="mod topLvl">
          <ac:chgData name="Ward, Reagan" userId="27291eb4-8241-4961-9e69-8c66e34cc5b0" providerId="ADAL" clId="{F3F5EED6-F6F1-46B3-99A9-CCF8364B0AE1}" dt="2024-07-23T15:50:20.282" v="7051" actId="962"/>
          <ac:spMkLst>
            <pc:docMk/>
            <pc:sldMk cId="2325392080" sldId="5303"/>
            <ac:spMk id="86" creationId="{C322E27A-5152-66D4-A580-5922FA3A33B2}"/>
          </ac:spMkLst>
        </pc:spChg>
        <pc:spChg chg="del mod topLvl">
          <ac:chgData name="Ward, Reagan" userId="27291eb4-8241-4961-9e69-8c66e34cc5b0" providerId="ADAL" clId="{F3F5EED6-F6F1-46B3-99A9-CCF8364B0AE1}" dt="2024-07-23T15:51:30.843" v="7064" actId="478"/>
          <ac:spMkLst>
            <pc:docMk/>
            <pc:sldMk cId="2325392080" sldId="5303"/>
            <ac:spMk id="87" creationId="{172EC463-525B-626C-84DB-19F20CD38DD9}"/>
          </ac:spMkLst>
        </pc:spChg>
        <pc:spChg chg="mod topLvl">
          <ac:chgData name="Ward, Reagan" userId="27291eb4-8241-4961-9e69-8c66e34cc5b0" providerId="ADAL" clId="{F3F5EED6-F6F1-46B3-99A9-CCF8364B0AE1}" dt="2024-07-23T15:51:32.902" v="7065" actId="962"/>
          <ac:spMkLst>
            <pc:docMk/>
            <pc:sldMk cId="2325392080" sldId="5303"/>
            <ac:spMk id="88" creationId="{F6E16C77-43CB-E482-3F21-3ADA5B9D86F8}"/>
          </ac:spMkLst>
        </pc:spChg>
        <pc:spChg chg="mod topLvl">
          <ac:chgData name="Ward, Reagan" userId="27291eb4-8241-4961-9e69-8c66e34cc5b0" providerId="ADAL" clId="{F3F5EED6-F6F1-46B3-99A9-CCF8364B0AE1}" dt="2024-07-23T15:50:20.282" v="7051" actId="962"/>
          <ac:spMkLst>
            <pc:docMk/>
            <pc:sldMk cId="2325392080" sldId="5303"/>
            <ac:spMk id="89" creationId="{8DA325E9-9151-B3DB-A8D6-635CD44212B7}"/>
          </ac:spMkLst>
        </pc:spChg>
        <pc:spChg chg="mod topLvl">
          <ac:chgData name="Ward, Reagan" userId="27291eb4-8241-4961-9e69-8c66e34cc5b0" providerId="ADAL" clId="{F3F5EED6-F6F1-46B3-99A9-CCF8364B0AE1}" dt="2024-07-23T15:51:36.715" v="7066" actId="962"/>
          <ac:spMkLst>
            <pc:docMk/>
            <pc:sldMk cId="2325392080" sldId="5303"/>
            <ac:spMk id="90" creationId="{8F1EA4C4-16EA-2D0C-3176-C2F1C73FA077}"/>
          </ac:spMkLst>
        </pc:spChg>
        <pc:spChg chg="del mod topLvl">
          <ac:chgData name="Ward, Reagan" userId="27291eb4-8241-4961-9e69-8c66e34cc5b0" providerId="ADAL" clId="{F3F5EED6-F6F1-46B3-99A9-CCF8364B0AE1}" dt="2024-07-23T15:51:38.343" v="7067" actId="478"/>
          <ac:spMkLst>
            <pc:docMk/>
            <pc:sldMk cId="2325392080" sldId="5303"/>
            <ac:spMk id="91" creationId="{65AA58A7-2FAC-DC74-F55E-E88459CB48CD}"/>
          </ac:spMkLst>
        </pc:spChg>
        <pc:spChg chg="del mod topLvl">
          <ac:chgData name="Ward, Reagan" userId="27291eb4-8241-4961-9e69-8c66e34cc5b0" providerId="ADAL" clId="{F3F5EED6-F6F1-46B3-99A9-CCF8364B0AE1}" dt="2024-07-23T15:51:40.408" v="7068" actId="478"/>
          <ac:spMkLst>
            <pc:docMk/>
            <pc:sldMk cId="2325392080" sldId="5303"/>
            <ac:spMk id="92" creationId="{84B8671C-8941-F588-8579-D391EBCB991E}"/>
          </ac:spMkLst>
        </pc:spChg>
        <pc:grpChg chg="del mod">
          <ac:chgData name="Ward, Reagan" userId="27291eb4-8241-4961-9e69-8c66e34cc5b0" providerId="ADAL" clId="{F3F5EED6-F6F1-46B3-99A9-CCF8364B0AE1}" dt="2024-07-23T14:52:43.506" v="7005" actId="165"/>
          <ac:grpSpMkLst>
            <pc:docMk/>
            <pc:sldMk cId="2325392080" sldId="5303"/>
            <ac:grpSpMk id="5" creationId="{FE187973-F33D-3629-0D19-F7E7638F8ACA}"/>
          </ac:grpSpMkLst>
        </pc:grpChg>
        <pc:grpChg chg="mod">
          <ac:chgData name="Ward, Reagan" userId="27291eb4-8241-4961-9e69-8c66e34cc5b0" providerId="ADAL" clId="{F3F5EED6-F6F1-46B3-99A9-CCF8364B0AE1}" dt="2024-07-23T15:50:01.747" v="7048" actId="18245"/>
          <ac:grpSpMkLst>
            <pc:docMk/>
            <pc:sldMk cId="2325392080" sldId="5303"/>
            <ac:grpSpMk id="53" creationId="{52A441E7-98FD-8B8F-6E97-AB1C406E49FC}"/>
          </ac:grpSpMkLst>
        </pc:grpChg>
        <pc:grpChg chg="del mod">
          <ac:chgData name="Ward, Reagan" userId="27291eb4-8241-4961-9e69-8c66e34cc5b0" providerId="ADAL" clId="{F3F5EED6-F6F1-46B3-99A9-CCF8364B0AE1}" dt="2024-07-23T15:50:14.399" v="7050" actId="165"/>
          <ac:grpSpMkLst>
            <pc:docMk/>
            <pc:sldMk cId="2325392080" sldId="5303"/>
            <ac:grpSpMk id="73" creationId="{E914808E-19CB-533A-71CF-2768962E6DD0}"/>
          </ac:grpSpMkLst>
        </pc:grpChg>
        <pc:graphicFrameChg chg="add del mod modGraphic">
          <ac:chgData name="Ward, Reagan" userId="27291eb4-8241-4961-9e69-8c66e34cc5b0" providerId="ADAL" clId="{F3F5EED6-F6F1-46B3-99A9-CCF8364B0AE1}" dt="2024-07-23T14:51:35.288" v="7004" actId="18245"/>
          <ac:graphicFrameMkLst>
            <pc:docMk/>
            <pc:sldMk cId="2325392080" sldId="5303"/>
            <ac:graphicFrameMk id="2" creationId="{93870982-EAEB-BD8D-22F3-88E65129F266}"/>
          </ac:graphicFrameMkLst>
        </pc:graphicFrameChg>
        <pc:graphicFrameChg chg="add del mod">
          <ac:chgData name="Ward, Reagan" userId="27291eb4-8241-4961-9e69-8c66e34cc5b0" providerId="ADAL" clId="{F3F5EED6-F6F1-46B3-99A9-CCF8364B0AE1}" dt="2024-07-23T15:50:07.647" v="7049" actId="18245"/>
          <ac:graphicFrameMkLst>
            <pc:docMk/>
            <pc:sldMk cId="2325392080" sldId="5303"/>
            <ac:graphicFrameMk id="6" creationId="{0C7F29AC-11FE-ED06-FFF1-E0E96FF0C0B9}"/>
          </ac:graphicFrameMkLst>
        </pc:graphicFrameChg>
      </pc:sldChg>
      <pc:sldChg chg="modSp add mod">
        <pc:chgData name="Ward, Reagan" userId="27291eb4-8241-4961-9e69-8c66e34cc5b0" providerId="ADAL" clId="{F3F5EED6-F6F1-46B3-99A9-CCF8364B0AE1}" dt="2024-07-22T20:44:07.901" v="6776" actId="6549"/>
        <pc:sldMkLst>
          <pc:docMk/>
          <pc:sldMk cId="1170366791" sldId="5304"/>
        </pc:sldMkLst>
        <pc:spChg chg="mod">
          <ac:chgData name="Ward, Reagan" userId="27291eb4-8241-4961-9e69-8c66e34cc5b0" providerId="ADAL" clId="{F3F5EED6-F6F1-46B3-99A9-CCF8364B0AE1}" dt="2024-07-18T21:59:00.214" v="1348" actId="20577"/>
          <ac:spMkLst>
            <pc:docMk/>
            <pc:sldMk cId="1170366791" sldId="5304"/>
            <ac:spMk id="2" creationId="{FD9AE264-2D67-77B9-8A9A-97E0DEBF8A80}"/>
          </ac:spMkLst>
        </pc:spChg>
        <pc:spChg chg="mod">
          <ac:chgData name="Ward, Reagan" userId="27291eb4-8241-4961-9e69-8c66e34cc5b0" providerId="ADAL" clId="{F3F5EED6-F6F1-46B3-99A9-CCF8364B0AE1}" dt="2024-07-22T20:44:07.901" v="6776" actId="6549"/>
          <ac:spMkLst>
            <pc:docMk/>
            <pc:sldMk cId="1170366791" sldId="5304"/>
            <ac:spMk id="3" creationId="{A0398671-CEE2-8A81-3E1D-FB53A7DE219B}"/>
          </ac:spMkLst>
        </pc:spChg>
      </pc:sldChg>
      <pc:sldChg chg="add">
        <pc:chgData name="Ward, Reagan" userId="27291eb4-8241-4961-9e69-8c66e34cc5b0" providerId="ADAL" clId="{F3F5EED6-F6F1-46B3-99A9-CCF8364B0AE1}" dt="2024-07-18T21:38:43.264" v="0"/>
        <pc:sldMkLst>
          <pc:docMk/>
          <pc:sldMk cId="2508639668" sldId="5305"/>
        </pc:sldMkLst>
      </pc:sldChg>
      <pc:sldChg chg="delSp modSp add mod modClrScheme chgLayout">
        <pc:chgData name="Ward, Reagan" userId="27291eb4-8241-4961-9e69-8c66e34cc5b0" providerId="ADAL" clId="{F3F5EED6-F6F1-46B3-99A9-CCF8364B0AE1}" dt="2024-07-23T15:52:09.817" v="7070" actId="13244"/>
        <pc:sldMkLst>
          <pc:docMk/>
          <pc:sldMk cId="3583666243" sldId="5306"/>
        </pc:sldMkLst>
        <pc:spChg chg="mod ord">
          <ac:chgData name="Ward, Reagan" userId="27291eb4-8241-4961-9e69-8c66e34cc5b0" providerId="ADAL" clId="{F3F5EED6-F6F1-46B3-99A9-CCF8364B0AE1}" dt="2024-07-23T15:52:09.817" v="7070" actId="13244"/>
          <ac:spMkLst>
            <pc:docMk/>
            <pc:sldMk cId="3583666243" sldId="5306"/>
            <ac:spMk id="3" creationId="{41D13A46-8249-0783-117C-B8EA26AF01A6}"/>
          </ac:spMkLst>
        </pc:spChg>
        <pc:spChg chg="mod ord">
          <ac:chgData name="Ward, Reagan" userId="27291eb4-8241-4961-9e69-8c66e34cc5b0" providerId="ADAL" clId="{F3F5EED6-F6F1-46B3-99A9-CCF8364B0AE1}" dt="2024-07-22T19:58:57.795" v="3550" actId="700"/>
          <ac:spMkLst>
            <pc:docMk/>
            <pc:sldMk cId="3583666243" sldId="5306"/>
            <ac:spMk id="6" creationId="{FA8534B7-7CC0-9DD9-8631-4975C91EF4DF}"/>
          </ac:spMkLst>
        </pc:spChg>
        <pc:spChg chg="mod ord">
          <ac:chgData name="Ward, Reagan" userId="27291eb4-8241-4961-9e69-8c66e34cc5b0" providerId="ADAL" clId="{F3F5EED6-F6F1-46B3-99A9-CCF8364B0AE1}" dt="2024-07-22T20:01:29.128" v="3831" actId="27636"/>
          <ac:spMkLst>
            <pc:docMk/>
            <pc:sldMk cId="3583666243" sldId="5306"/>
            <ac:spMk id="7" creationId="{65DC88C7-49B4-274A-559E-85492C3CD8C2}"/>
          </ac:spMkLst>
        </pc:spChg>
        <pc:spChg chg="mod ord">
          <ac:chgData name="Ward, Reagan" userId="27291eb4-8241-4961-9e69-8c66e34cc5b0" providerId="ADAL" clId="{F3F5EED6-F6F1-46B3-99A9-CCF8364B0AE1}" dt="2024-07-22T19:59:45.630" v="3597" actId="113"/>
          <ac:spMkLst>
            <pc:docMk/>
            <pc:sldMk cId="3583666243" sldId="5306"/>
            <ac:spMk id="8" creationId="{5962E300-4151-42A2-E786-DA9825C140F3}"/>
          </ac:spMkLst>
        </pc:spChg>
        <pc:spChg chg="mod ord">
          <ac:chgData name="Ward, Reagan" userId="27291eb4-8241-4961-9e69-8c66e34cc5b0" providerId="ADAL" clId="{F3F5EED6-F6F1-46B3-99A9-CCF8364B0AE1}" dt="2024-07-22T20:03:36.820" v="4073" actId="20577"/>
          <ac:spMkLst>
            <pc:docMk/>
            <pc:sldMk cId="3583666243" sldId="5306"/>
            <ac:spMk id="9" creationId="{5581F5E3-378A-DCB9-E0F0-1F2F4EAC2DA0}"/>
          </ac:spMkLst>
        </pc:spChg>
        <pc:spChg chg="del mod ord">
          <ac:chgData name="Ward, Reagan" userId="27291eb4-8241-4961-9e69-8c66e34cc5b0" providerId="ADAL" clId="{F3F5EED6-F6F1-46B3-99A9-CCF8364B0AE1}" dt="2024-07-22T19:59:05.173" v="3552" actId="478"/>
          <ac:spMkLst>
            <pc:docMk/>
            <pc:sldMk cId="3583666243" sldId="5306"/>
            <ac:spMk id="10" creationId="{1C34169D-0D91-1402-DC3F-0AA82BBCF348}"/>
          </ac:spMkLst>
        </pc:spChg>
      </pc:sldChg>
      <pc:sldChg chg="addSp delSp modSp add mod">
        <pc:chgData name="Ward, Reagan" userId="27291eb4-8241-4961-9e69-8c66e34cc5b0" providerId="ADAL" clId="{F3F5EED6-F6F1-46B3-99A9-CCF8364B0AE1}" dt="2024-07-23T15:54:42.609" v="7076" actId="13244"/>
        <pc:sldMkLst>
          <pc:docMk/>
          <pc:sldMk cId="1340412814" sldId="5307"/>
        </pc:sldMkLst>
        <pc:spChg chg="ord">
          <ac:chgData name="Ward, Reagan" userId="27291eb4-8241-4961-9e69-8c66e34cc5b0" providerId="ADAL" clId="{F3F5EED6-F6F1-46B3-99A9-CCF8364B0AE1}" dt="2024-07-23T15:54:30.334" v="7074" actId="13244"/>
          <ac:spMkLst>
            <pc:docMk/>
            <pc:sldMk cId="1340412814" sldId="5307"/>
            <ac:spMk id="2" creationId="{AF42586C-4F53-F767-63FA-6E705F355A34}"/>
          </ac:spMkLst>
        </pc:spChg>
        <pc:spChg chg="mod">
          <ac:chgData name="Ward, Reagan" userId="27291eb4-8241-4961-9e69-8c66e34cc5b0" providerId="ADAL" clId="{F3F5EED6-F6F1-46B3-99A9-CCF8364B0AE1}" dt="2024-07-19T13:52:40.346" v="1429" actId="20577"/>
          <ac:spMkLst>
            <pc:docMk/>
            <pc:sldMk cId="1340412814" sldId="5307"/>
            <ac:spMk id="3" creationId="{23E4230E-0820-9505-66A3-E0F0319DA942}"/>
          </ac:spMkLst>
        </pc:spChg>
        <pc:spChg chg="del">
          <ac:chgData name="Ward, Reagan" userId="27291eb4-8241-4961-9e69-8c66e34cc5b0" providerId="ADAL" clId="{F3F5EED6-F6F1-46B3-99A9-CCF8364B0AE1}" dt="2024-07-22T20:17:20.849" v="4074" actId="1032"/>
          <ac:spMkLst>
            <pc:docMk/>
            <pc:sldMk cId="1340412814" sldId="5307"/>
            <ac:spMk id="4" creationId="{3FCAE259-B0A4-3191-C845-D8AB11C7A98F}"/>
          </ac:spMkLst>
        </pc:spChg>
        <pc:spChg chg="mod ord">
          <ac:chgData name="Ward, Reagan" userId="27291eb4-8241-4961-9e69-8c66e34cc5b0" providerId="ADAL" clId="{F3F5EED6-F6F1-46B3-99A9-CCF8364B0AE1}" dt="2024-07-23T15:54:42.609" v="7076" actId="13244"/>
          <ac:spMkLst>
            <pc:docMk/>
            <pc:sldMk cId="1340412814" sldId="5307"/>
            <ac:spMk id="5" creationId="{EEA7FD0A-297D-9D39-C1CA-BDE05FE46883}"/>
          </ac:spMkLst>
        </pc:spChg>
        <pc:spChg chg="mod ord">
          <ac:chgData name="Ward, Reagan" userId="27291eb4-8241-4961-9e69-8c66e34cc5b0" providerId="ADAL" clId="{F3F5EED6-F6F1-46B3-99A9-CCF8364B0AE1}" dt="2024-07-23T15:54:35.463" v="7075" actId="13244"/>
          <ac:spMkLst>
            <pc:docMk/>
            <pc:sldMk cId="1340412814" sldId="5307"/>
            <ac:spMk id="6" creationId="{C36993E2-99F1-5BA2-F634-835905BFA79B}"/>
          </ac:spMkLst>
        </pc:spChg>
        <pc:spChg chg="mod">
          <ac:chgData name="Ward, Reagan" userId="27291eb4-8241-4961-9e69-8c66e34cc5b0" providerId="ADAL" clId="{F3F5EED6-F6F1-46B3-99A9-CCF8364B0AE1}" dt="2024-07-19T13:52:54.573" v="1461" actId="20577"/>
          <ac:spMkLst>
            <pc:docMk/>
            <pc:sldMk cId="1340412814" sldId="5307"/>
            <ac:spMk id="7" creationId="{6B999064-2902-2BA2-EB78-163E09CC62AD}"/>
          </ac:spMkLst>
        </pc:spChg>
        <pc:spChg chg="mod topLvl">
          <ac:chgData name="Ward, Reagan" userId="27291eb4-8241-4961-9e69-8c66e34cc5b0" providerId="ADAL" clId="{F3F5EED6-F6F1-46B3-99A9-CCF8364B0AE1}" dt="2024-07-23T15:54:26.075" v="7073" actId="962"/>
          <ac:spMkLst>
            <pc:docMk/>
            <pc:sldMk cId="1340412814" sldId="5307"/>
            <ac:spMk id="9" creationId="{DCBE761D-3B34-993D-6526-45DE99BC2102}"/>
          </ac:spMkLst>
        </pc:spChg>
        <pc:spChg chg="mod topLvl">
          <ac:chgData name="Ward, Reagan" userId="27291eb4-8241-4961-9e69-8c66e34cc5b0" providerId="ADAL" clId="{F3F5EED6-F6F1-46B3-99A9-CCF8364B0AE1}" dt="2024-07-23T15:54:13.144" v="7072" actId="165"/>
          <ac:spMkLst>
            <pc:docMk/>
            <pc:sldMk cId="1340412814" sldId="5307"/>
            <ac:spMk id="10" creationId="{5D231A15-4FE4-6212-B29B-1A32912259A6}"/>
          </ac:spMkLst>
        </pc:spChg>
        <pc:spChg chg="mod topLvl">
          <ac:chgData name="Ward, Reagan" userId="27291eb4-8241-4961-9e69-8c66e34cc5b0" providerId="ADAL" clId="{F3F5EED6-F6F1-46B3-99A9-CCF8364B0AE1}" dt="2024-07-23T15:54:13.144" v="7072" actId="165"/>
          <ac:spMkLst>
            <pc:docMk/>
            <pc:sldMk cId="1340412814" sldId="5307"/>
            <ac:spMk id="11" creationId="{33FA9488-DFFB-5BBF-4F5E-9E00853D86E2}"/>
          </ac:spMkLst>
        </pc:spChg>
        <pc:spChg chg="mod topLvl">
          <ac:chgData name="Ward, Reagan" userId="27291eb4-8241-4961-9e69-8c66e34cc5b0" providerId="ADAL" clId="{F3F5EED6-F6F1-46B3-99A9-CCF8364B0AE1}" dt="2024-07-23T15:54:13.144" v="7072" actId="165"/>
          <ac:spMkLst>
            <pc:docMk/>
            <pc:sldMk cId="1340412814" sldId="5307"/>
            <ac:spMk id="12" creationId="{2427BDA5-D6A0-C6C5-2182-7A2ECF611D0E}"/>
          </ac:spMkLst>
        </pc:spChg>
        <pc:spChg chg="mod topLvl">
          <ac:chgData name="Ward, Reagan" userId="27291eb4-8241-4961-9e69-8c66e34cc5b0" providerId="ADAL" clId="{F3F5EED6-F6F1-46B3-99A9-CCF8364B0AE1}" dt="2024-07-23T15:54:13.144" v="7072" actId="165"/>
          <ac:spMkLst>
            <pc:docMk/>
            <pc:sldMk cId="1340412814" sldId="5307"/>
            <ac:spMk id="13" creationId="{F1DC2F58-B311-054F-511D-B4C63B12B099}"/>
          </ac:spMkLst>
        </pc:spChg>
        <pc:grpChg chg="del mod">
          <ac:chgData name="Ward, Reagan" userId="27291eb4-8241-4961-9e69-8c66e34cc5b0" providerId="ADAL" clId="{F3F5EED6-F6F1-46B3-99A9-CCF8364B0AE1}" dt="2024-07-23T15:54:13.144" v="7072" actId="165"/>
          <ac:grpSpMkLst>
            <pc:docMk/>
            <pc:sldMk cId="1340412814" sldId="5307"/>
            <ac:grpSpMk id="4" creationId="{84C2E9E7-C36A-AB2B-E564-474C3C7BB998}"/>
          </ac:grpSpMkLst>
        </pc:grpChg>
        <pc:graphicFrameChg chg="add del mod modGraphic">
          <ac:chgData name="Ward, Reagan" userId="27291eb4-8241-4961-9e69-8c66e34cc5b0" providerId="ADAL" clId="{F3F5EED6-F6F1-46B3-99A9-CCF8364B0AE1}" dt="2024-07-23T15:54:03.373" v="7071" actId="18245"/>
          <ac:graphicFrameMkLst>
            <pc:docMk/>
            <pc:sldMk cId="1340412814" sldId="5307"/>
            <ac:graphicFrameMk id="8" creationId="{CC1DF94C-046E-7277-7F2C-AAECA3904EBE}"/>
          </ac:graphicFrameMkLst>
        </pc:graphicFrameChg>
      </pc:sldChg>
      <pc:sldChg chg="new del">
        <pc:chgData name="Ward, Reagan" userId="27291eb4-8241-4961-9e69-8c66e34cc5b0" providerId="ADAL" clId="{F3F5EED6-F6F1-46B3-99A9-CCF8364B0AE1}" dt="2024-07-22T20:35:57.958" v="6516" actId="47"/>
        <pc:sldMkLst>
          <pc:docMk/>
          <pc:sldMk cId="2409425609" sldId="5308"/>
        </pc:sldMkLst>
      </pc:sldChg>
      <pc:sldChg chg="del">
        <pc:chgData name="Ward, Reagan" userId="27291eb4-8241-4961-9e69-8c66e34cc5b0" providerId="ADAL" clId="{F3F5EED6-F6F1-46B3-99A9-CCF8364B0AE1}" dt="2024-07-18T21:40:59.502" v="7" actId="47"/>
        <pc:sldMkLst>
          <pc:docMk/>
          <pc:sldMk cId="3634471364" sldId="5308"/>
        </pc:sldMkLst>
      </pc:sldChg>
      <pc:sldMasterChg chg="del delSldLayout">
        <pc:chgData name="Ward, Reagan" userId="27291eb4-8241-4961-9e69-8c66e34cc5b0" providerId="ADAL" clId="{F3F5EED6-F6F1-46B3-99A9-CCF8364B0AE1}" dt="2024-07-18T21:40:59.502" v="7" actId="47"/>
        <pc:sldMasterMkLst>
          <pc:docMk/>
          <pc:sldMasterMk cId="2656722797" sldId="2147483704"/>
        </pc:sldMasterMkLst>
        <pc:sldLayoutChg chg="del">
          <pc:chgData name="Ward, Reagan" userId="27291eb4-8241-4961-9e69-8c66e34cc5b0" providerId="ADAL" clId="{F3F5EED6-F6F1-46B3-99A9-CCF8364B0AE1}" dt="2024-07-18T21:40:59.502" v="7" actId="47"/>
          <pc:sldLayoutMkLst>
            <pc:docMk/>
            <pc:sldMasterMk cId="2656722797" sldId="2147483704"/>
            <pc:sldLayoutMk cId="1974713748" sldId="2147483705"/>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1546731440" sldId="2147483706"/>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754903276" sldId="2147483707"/>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887126302" sldId="2147483708"/>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3322479466" sldId="2147483709"/>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2006163817" sldId="2147483710"/>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1903052162" sldId="2147483711"/>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3638937464" sldId="2147483712"/>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1753837352" sldId="2147483713"/>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899807701" sldId="2147483714"/>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1513414704" sldId="2147483715"/>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1346293429" sldId="2147483716"/>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3117303693" sldId="2147483717"/>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3659320026" sldId="2147483718"/>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288562230" sldId="2147483719"/>
          </pc:sldLayoutMkLst>
        </pc:sldLayoutChg>
        <pc:sldLayoutChg chg="del">
          <pc:chgData name="Ward, Reagan" userId="27291eb4-8241-4961-9e69-8c66e34cc5b0" providerId="ADAL" clId="{F3F5EED6-F6F1-46B3-99A9-CCF8364B0AE1}" dt="2024-07-18T21:40:59.502" v="7" actId="47"/>
          <pc:sldLayoutMkLst>
            <pc:docMk/>
            <pc:sldMasterMk cId="2656722797" sldId="2147483704"/>
            <pc:sldLayoutMk cId="3732698658" sldId="21474837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16225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61273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53998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222892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92469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D0539-4E1E-CA5D-FABF-B3FF1AF44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1CA8C-BDC7-07C7-2977-4142265B5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6C9B2-C91E-A93F-7E2D-77021EF918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F395A9-C496-E59C-0E18-D7349D601530}"/>
              </a:ext>
            </a:extLst>
          </p:cNvPr>
          <p:cNvSpPr>
            <a:spLocks noGrp="1"/>
          </p:cNvSpPr>
          <p:nvPr>
            <p:ph type="sldNum" sz="quarter" idx="10"/>
          </p:nvPr>
        </p:nvSpPr>
        <p:spPr/>
        <p:txBody>
          <a:bodyPr/>
          <a:lstStyle/>
          <a:p>
            <a:fld id="{A995EF9D-2794-47AA-B87D-5B456456569E}" type="slidenum">
              <a:rPr lang="en-US" smtClean="0"/>
              <a:t>19</a:t>
            </a:fld>
            <a:endParaRPr lang="en-US"/>
          </a:p>
        </p:txBody>
      </p:sp>
    </p:spTree>
    <p:extLst>
      <p:ext uri="{BB962C8B-B14F-4D97-AF65-F5344CB8AC3E}">
        <p14:creationId xmlns:p14="http://schemas.microsoft.com/office/powerpoint/2010/main" val="157547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312204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80282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293678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18792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350348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dive deeper into account privileges, we must talk about a LAM – Local Access Manager. Each district has a Local Access Manager that is responsible for creating and updating accounts within our IDM system to not only get new colleagues access within Data Pipeline, for example, but also add or remove collection privileges within those accounts. When logging into Access Management, each account will have a tab called “Application Access Rights” which contains a list of collections and the corresponding role the user has for that particular collection. As you can see with this example, this user has many roles withing Data Pipeline for various collections. For our Student Interchange, you must have the STD~LEA USER role (shown highlighted) to edit Student Interchange information within Data Pipeline. STD is the </a:t>
            </a:r>
            <a:r>
              <a:rPr lang="en-US" sz="1800">
                <a:effectLst/>
                <a:latin typeface="Calibri" panose="020F0502020204030204" pitchFamily="34" charset="0"/>
                <a:ea typeface="Calibri" panose="020F0502020204030204" pitchFamily="34" charset="0"/>
                <a:cs typeface="Times New Roman" panose="02020603050405020304" pitchFamily="18" charset="0"/>
              </a:rPr>
              <a:t>acronym for our Student Interchange and the LEA USER role allows for edit rights.</a:t>
            </a:r>
            <a:r>
              <a:rPr lang="en-US"/>
              <a:t> Note that there are other roles within our system like LEA APPROVER, or LEA VIEWER that provide different access rights for that collection. You will want the LEA USER role again for the Student Interchange.</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109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68160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75122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Includes fields that are true of student, no matter their enrollment</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Includes data fields specific to enrollment</a:t>
            </a:r>
          </a:p>
          <a:p>
            <a:pPr marL="171450" indent="-171450">
              <a:buFontTx/>
              <a:buChar char="-"/>
            </a:pPr>
            <a:r>
              <a:rPr lang="en-US"/>
              <a:t>Primary school = 1 are the types of records that pull into the collections. Primary School = 0 may be on your file, but won’t pull into collections. </a:t>
            </a:r>
          </a:p>
          <a:p>
            <a:pPr marL="171450" indent="-171450">
              <a:buFontTx/>
              <a:buChar char="-"/>
            </a:pPr>
            <a:endParaRPr lang="en-US"/>
          </a:p>
          <a:p>
            <a:pPr marL="171450" indent="-171450">
              <a:buFontTx/>
              <a:buChar char="-"/>
            </a:pPr>
            <a:r>
              <a:rPr lang="en-US"/>
              <a:t>Entry Exit Type definitions have been updated</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17487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GUIDELINE_SCORE has benchmark values. This determines if a student is ‘meeting’ for the given measure. This becomes important when students are graduating since they must meet on at least one math and one English measure.</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469816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73968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2575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87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085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enter note</a:t>
            </a:r>
          </a:p>
        </p:txBody>
      </p:sp>
    </p:spTree>
    <p:extLst>
      <p:ext uri="{BB962C8B-B14F-4D97-AF65-F5344CB8AC3E}">
        <p14:creationId xmlns:p14="http://schemas.microsoft.com/office/powerpoint/2010/main" val="12063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7/24/2024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0" r:id="rId3"/>
    <p:sldLayoutId id="2147483680" r:id="rId4"/>
    <p:sldLayoutId id="2147483699" r:id="rId5"/>
    <p:sldLayoutId id="2147483697" r:id="rId6"/>
    <p:sldLayoutId id="2147483702" r:id="rId7"/>
    <p:sldLayoutId id="2147483682" r:id="rId8"/>
    <p:sldLayoutId id="2147483701"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tudentEndofYear@cde.state.co.us" TargetMode="External"/><Relationship Id="rId4" Type="http://schemas.openxmlformats.org/officeDocument/2006/relationships/hyperlink" Target="mailto:Attendance@cde.state.co.u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de.state.co.us/datapipeline/2024-2025studentdemographicfilelayou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cde.state.co.us/datapipeline/2024-2025studentschoolassociationfilelayou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cde.state.co.us/datapipeline/2022-2023graduationguidelinesfilelayout" TargetMode="External"/><Relationship Id="rId4" Type="http://schemas.openxmlformats.org/officeDocument/2006/relationships/hyperlink" Target="https://www.cde.state.co.us/datapipeline/2024-2025graduationguidelinesfilelayou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cde.state.co.us/datapipeline/2024-2025adjustmentfilelayou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tudentinterchangetimelin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19.xml"/><Relationship Id="rId6" Type="http://schemas.openxmlformats.org/officeDocument/2006/relationships/hyperlink" Target="https://my.syncplicity.com/"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contac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tudentOctober@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www.cde.state.co.us/datapipeline/inter_student" TargetMode="External"/><Relationship Id="rId5" Type="http://schemas.openxmlformats.org/officeDocument/2006/relationships/hyperlink" Target="mailto:StudentEndofYear@cde.state.co.us" TargetMode="External"/><Relationship Id="rId4" Type="http://schemas.openxmlformats.org/officeDocument/2006/relationships/hyperlink" Target="mailto:Attendance@cde.state.co.u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mailto:DATASERVICES-subscribe-request@cdelist.cde.state.co.us" TargetMode="Externa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2024-2025</a:t>
            </a:r>
            <a:br>
              <a:rPr lang="en-US"/>
            </a:br>
            <a:r>
              <a:rPr lang="en-US"/>
              <a:t>Student Interchange Office Hours</a:t>
            </a:r>
          </a:p>
        </p:txBody>
      </p:sp>
      <p:sp>
        <p:nvSpPr>
          <p:cNvPr id="3" name="Subtitle 2"/>
          <p:cNvSpPr>
            <a:spLocks noGrp="1"/>
          </p:cNvSpPr>
          <p:nvPr>
            <p:ph type="subTitle" idx="1"/>
          </p:nvPr>
        </p:nvSpPr>
        <p:spPr>
          <a:xfrm>
            <a:off x="914401" y="4675240"/>
            <a:ext cx="10855841" cy="2182759"/>
          </a:xfrm>
        </p:spPr>
        <p:txBody>
          <a:bodyPr numCol="2">
            <a:normAutofit fontScale="92500" lnSpcReduction="10000"/>
          </a:bodyPr>
          <a:lstStyle/>
          <a:p>
            <a:pPr>
              <a:lnSpc>
                <a:spcPct val="120000"/>
              </a:lnSpc>
            </a:pPr>
            <a:r>
              <a:rPr lang="en-US" sz="2800">
                <a:ea typeface="+mn-lt"/>
                <a:cs typeface="+mn-lt"/>
              </a:rPr>
              <a:t>Brooke Wenzel</a:t>
            </a:r>
            <a:br>
              <a:rPr lang="en-US" sz="2800">
                <a:ea typeface="+mn-lt"/>
                <a:cs typeface="+mn-lt"/>
              </a:rPr>
            </a:br>
            <a:r>
              <a:rPr lang="en-US" sz="2800"/>
              <a:t>Reagan Ward</a:t>
            </a:r>
          </a:p>
          <a:p>
            <a:pPr>
              <a:lnSpc>
                <a:spcPct val="120000"/>
              </a:lnSpc>
            </a:pPr>
            <a:endParaRPr lang="en-US" sz="2800"/>
          </a:p>
          <a:p>
            <a:pPr>
              <a:lnSpc>
                <a:spcPct val="120000"/>
              </a:lnSpc>
            </a:pPr>
            <a:endParaRPr lang="en-US" sz="2800"/>
          </a:p>
          <a:p>
            <a:pPr>
              <a:lnSpc>
                <a:spcPct val="120000"/>
              </a:lnSpc>
            </a:pPr>
            <a:r>
              <a:rPr lang="en-US" sz="2800">
                <a:hlinkClick r:id="rId3"/>
              </a:rPr>
              <a:t>Student October Email</a:t>
            </a:r>
            <a:endParaRPr lang="en-US" sz="2800"/>
          </a:p>
          <a:p>
            <a:pPr>
              <a:lnSpc>
                <a:spcPct val="120000"/>
              </a:lnSpc>
            </a:pPr>
            <a:r>
              <a:rPr lang="en-US" sz="2800">
                <a:hlinkClick r:id="rId4"/>
              </a:rPr>
              <a:t>Attendance Email</a:t>
            </a:r>
            <a:endParaRPr lang="en-US" sz="2800"/>
          </a:p>
          <a:p>
            <a:pPr>
              <a:lnSpc>
                <a:spcPct val="120000"/>
              </a:lnSpc>
            </a:pPr>
            <a:r>
              <a:rPr lang="en-US" sz="2800">
                <a:hlinkClick r:id="rId5"/>
              </a:rPr>
              <a:t>Student End of Year Email</a:t>
            </a:r>
            <a:endParaRPr lang="en-US" sz="2800"/>
          </a:p>
          <a:p>
            <a:endParaRPr lang="en-US" sz="80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428382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a:t>Student Interchange Files</a:t>
            </a:r>
          </a:p>
        </p:txBody>
      </p:sp>
      <p:sp>
        <p:nvSpPr>
          <p:cNvPr id="6" name="Straight Connector 5">
            <a:extLst>
              <a:ext uri="{FF2B5EF4-FFF2-40B4-BE49-F238E27FC236}">
                <a16:creationId xmlns:a16="http://schemas.microsoft.com/office/drawing/2014/main" id="{9072C882-F98C-2F31-C6DF-DD1D67D868E8}"/>
              </a:ext>
              <a:ext uri="{C183D7F6-B498-43B3-948B-1728B52AA6E4}">
                <adec:decorative xmlns:adec="http://schemas.microsoft.com/office/drawing/2017/decorative" val="1"/>
              </a:ext>
            </a:extLst>
          </p:cNvPr>
          <p:cNvSpPr/>
          <p:nvPr/>
        </p:nvSpPr>
        <p:spPr>
          <a:xfrm>
            <a:off x="2862799" y="5570150"/>
            <a:ext cx="4646710"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Straight Connector 6">
            <a:extLst>
              <a:ext uri="{FF2B5EF4-FFF2-40B4-BE49-F238E27FC236}">
                <a16:creationId xmlns:a16="http://schemas.microsoft.com/office/drawing/2014/main" id="{C73E15C2-5ACB-5493-BFEB-1253D9A06742}"/>
              </a:ext>
              <a:ext uri="{C183D7F6-B498-43B3-948B-1728B52AA6E4}">
                <adec:decorative xmlns:adec="http://schemas.microsoft.com/office/drawing/2017/decorative" val="1"/>
              </a:ext>
            </a:extLst>
          </p:cNvPr>
          <p:cNvSpPr/>
          <p:nvPr/>
        </p:nvSpPr>
        <p:spPr>
          <a:xfrm>
            <a:off x="2862799" y="4423805"/>
            <a:ext cx="3868327"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Straight Connector 7">
            <a:extLst>
              <a:ext uri="{FF2B5EF4-FFF2-40B4-BE49-F238E27FC236}">
                <a16:creationId xmlns:a16="http://schemas.microsoft.com/office/drawing/2014/main" id="{B70C70DD-8863-4A2D-09B3-733141A775D9}"/>
              </a:ext>
              <a:ext uri="{C183D7F6-B498-43B3-948B-1728B52AA6E4}">
                <adec:decorative xmlns:adec="http://schemas.microsoft.com/office/drawing/2017/decorative" val="1"/>
              </a:ext>
            </a:extLst>
          </p:cNvPr>
          <p:cNvSpPr/>
          <p:nvPr/>
        </p:nvSpPr>
        <p:spPr>
          <a:xfrm>
            <a:off x="2862799" y="3036867"/>
            <a:ext cx="3868327"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8">
            <a:extLst>
              <a:ext uri="{FF2B5EF4-FFF2-40B4-BE49-F238E27FC236}">
                <a16:creationId xmlns:a16="http://schemas.microsoft.com/office/drawing/2014/main" id="{CFA5B10C-5D06-DB4C-313E-447A9C94BDF7}"/>
              </a:ext>
              <a:ext uri="{C183D7F6-B498-43B3-948B-1728B52AA6E4}">
                <adec:decorative xmlns:adec="http://schemas.microsoft.com/office/drawing/2017/decorative" val="1"/>
              </a:ext>
            </a:extLst>
          </p:cNvPr>
          <p:cNvSpPr/>
          <p:nvPr/>
        </p:nvSpPr>
        <p:spPr>
          <a:xfrm>
            <a:off x="2862799" y="1890522"/>
            <a:ext cx="4646710" cy="0"/>
          </a:xfrm>
          <a:prstGeom prst="line">
            <a:avLst/>
          </a:prstGeom>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Oval 9">
            <a:extLst>
              <a:ext uri="{FF2B5EF4-FFF2-40B4-BE49-F238E27FC236}">
                <a16:creationId xmlns:a16="http://schemas.microsoft.com/office/drawing/2014/main" id="{58545FC3-0531-1979-5CDB-0DC6473093DA}"/>
              </a:ext>
              <a:ext uri="{C183D7F6-B498-43B3-948B-1728B52AA6E4}">
                <adec:decorative xmlns:adec="http://schemas.microsoft.com/office/drawing/2017/decorative" val="1"/>
              </a:ext>
            </a:extLst>
          </p:cNvPr>
          <p:cNvSpPr/>
          <p:nvPr/>
        </p:nvSpPr>
        <p:spPr>
          <a:xfrm>
            <a:off x="1108324" y="2026220"/>
            <a:ext cx="3508950" cy="3408232"/>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1CE5ED21-F2F4-E5B5-CD60-57B0820EB2D3}"/>
              </a:ext>
            </a:extLst>
          </p:cNvPr>
          <p:cNvSpPr/>
          <p:nvPr/>
        </p:nvSpPr>
        <p:spPr>
          <a:xfrm>
            <a:off x="1353208" y="3876578"/>
            <a:ext cx="3019182" cy="1556766"/>
          </a:xfrm>
          <a:custGeom>
            <a:avLst/>
            <a:gdLst>
              <a:gd name="connsiteX0" fmla="*/ 0 w 3019182"/>
              <a:gd name="connsiteY0" fmla="*/ 0 h 1556766"/>
              <a:gd name="connsiteX1" fmla="*/ 3019182 w 3019182"/>
              <a:gd name="connsiteY1" fmla="*/ 0 h 1556766"/>
              <a:gd name="connsiteX2" fmla="*/ 3019182 w 3019182"/>
              <a:gd name="connsiteY2" fmla="*/ 1556766 h 1556766"/>
              <a:gd name="connsiteX3" fmla="*/ 0 w 3019182"/>
              <a:gd name="connsiteY3" fmla="*/ 1556766 h 1556766"/>
              <a:gd name="connsiteX4" fmla="*/ 0 w 3019182"/>
              <a:gd name="connsiteY4" fmla="*/ 0 h 155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82" h="1556766">
                <a:moveTo>
                  <a:pt x="0" y="0"/>
                </a:moveTo>
                <a:lnTo>
                  <a:pt x="3019182" y="0"/>
                </a:lnTo>
                <a:lnTo>
                  <a:pt x="3019182" y="1556766"/>
                </a:lnTo>
                <a:lnTo>
                  <a:pt x="0" y="1556766"/>
                </a:lnTo>
                <a:lnTo>
                  <a:pt x="0" y="0"/>
                </a:lnTo>
                <a:close/>
              </a:path>
            </a:pathLst>
          </a:custGeom>
          <a:noFill/>
          <a:ln>
            <a:noFill/>
          </a:ln>
          <a:sp3d/>
        </p:spPr>
        <p:style>
          <a:lnRef idx="0">
            <a:scrgbClr r="0" g="0" b="0"/>
          </a:lnRef>
          <a:fillRef idx="3">
            <a:scrgbClr r="0" g="0" b="0"/>
          </a:fillRef>
          <a:effectRef idx="3">
            <a:schemeClr val="accent5">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2178050">
              <a:lnSpc>
                <a:spcPct val="90000"/>
              </a:lnSpc>
              <a:spcBef>
                <a:spcPct val="0"/>
              </a:spcBef>
              <a:spcAft>
                <a:spcPct val="35000"/>
              </a:spcAft>
              <a:buNone/>
            </a:pPr>
            <a:r>
              <a:rPr lang="en-US" sz="4900" kern="1200">
                <a:solidFill>
                  <a:schemeClr val="tx1"/>
                </a:solidFill>
              </a:rPr>
              <a:t>Student Interchange</a:t>
            </a:r>
          </a:p>
        </p:txBody>
      </p:sp>
      <p:sp>
        <p:nvSpPr>
          <p:cNvPr id="12" name="Oval 11" descr="Hamburger Menu Icon with solid fill">
            <a:extLst>
              <a:ext uri="{FF2B5EF4-FFF2-40B4-BE49-F238E27FC236}">
                <a16:creationId xmlns:a16="http://schemas.microsoft.com/office/drawing/2014/main" id="{FCF9199D-AFD6-1111-FFD3-89F1BC176C11}"/>
              </a:ext>
            </a:extLst>
          </p:cNvPr>
          <p:cNvSpPr/>
          <p:nvPr/>
        </p:nvSpPr>
        <p:spPr>
          <a:xfrm>
            <a:off x="6990588" y="1371600"/>
            <a:ext cx="1037844" cy="1037844"/>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163472"/>
              <a:satOff val="-3479"/>
              <a:lumOff val="4952"/>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3D888FBB-5FD9-F158-5875-C687EBAE92D4}"/>
              </a:ext>
            </a:extLst>
          </p:cNvPr>
          <p:cNvSpPr/>
          <p:nvPr/>
        </p:nvSpPr>
        <p:spPr>
          <a:xfrm>
            <a:off x="8028432" y="1371600"/>
            <a:ext cx="2556504" cy="1037844"/>
          </a:xfrm>
          <a:custGeom>
            <a:avLst/>
            <a:gdLst>
              <a:gd name="connsiteX0" fmla="*/ 0 w 2556504"/>
              <a:gd name="connsiteY0" fmla="*/ 0 h 1037844"/>
              <a:gd name="connsiteX1" fmla="*/ 2556504 w 2556504"/>
              <a:gd name="connsiteY1" fmla="*/ 0 h 1037844"/>
              <a:gd name="connsiteX2" fmla="*/ 2556504 w 2556504"/>
              <a:gd name="connsiteY2" fmla="*/ 1037844 h 1037844"/>
              <a:gd name="connsiteX3" fmla="*/ 0 w 2556504"/>
              <a:gd name="connsiteY3" fmla="*/ 1037844 h 1037844"/>
              <a:gd name="connsiteX4" fmla="*/ 0 w 2556504"/>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4" h="1037844">
                <a:moveTo>
                  <a:pt x="0" y="0"/>
                </a:moveTo>
                <a:lnTo>
                  <a:pt x="2556504" y="0"/>
                </a:lnTo>
                <a:lnTo>
                  <a:pt x="2556504"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Student Demographic File</a:t>
            </a:r>
          </a:p>
          <a:p>
            <a:pPr marL="171450" lvl="1" indent="-171450" algn="l" defTabSz="800100">
              <a:lnSpc>
                <a:spcPct val="90000"/>
              </a:lnSpc>
              <a:spcBef>
                <a:spcPct val="0"/>
              </a:spcBef>
              <a:spcAft>
                <a:spcPct val="15000"/>
              </a:spcAft>
              <a:buChar char="•"/>
            </a:pPr>
            <a:r>
              <a:rPr lang="en-US" sz="1800" kern="1200"/>
              <a:t>One record per student</a:t>
            </a:r>
          </a:p>
        </p:txBody>
      </p:sp>
      <p:sp>
        <p:nvSpPr>
          <p:cNvPr id="14" name="Oval 13" descr="Schoolhouse with solid fill">
            <a:extLst>
              <a:ext uri="{FF2B5EF4-FFF2-40B4-BE49-F238E27FC236}">
                <a16:creationId xmlns:a16="http://schemas.microsoft.com/office/drawing/2014/main" id="{58A79915-CB44-571C-69D1-C95F1D8140AF}"/>
              </a:ext>
            </a:extLst>
          </p:cNvPr>
          <p:cNvSpPr/>
          <p:nvPr/>
        </p:nvSpPr>
        <p:spPr>
          <a:xfrm>
            <a:off x="6212205" y="2517945"/>
            <a:ext cx="1037844" cy="1037844"/>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326944"/>
              <a:satOff val="-6958"/>
              <a:lumOff val="9903"/>
              <a:alphaOff val="0"/>
            </a:schemeClr>
          </a:effectRef>
          <a:fontRef idx="minor">
            <a:schemeClr val="lt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535EC483-126B-6E27-1531-14B75B5D5939}"/>
              </a:ext>
            </a:extLst>
          </p:cNvPr>
          <p:cNvSpPr/>
          <p:nvPr/>
        </p:nvSpPr>
        <p:spPr>
          <a:xfrm>
            <a:off x="7250049" y="2517945"/>
            <a:ext cx="3861698" cy="1037844"/>
          </a:xfrm>
          <a:custGeom>
            <a:avLst/>
            <a:gdLst>
              <a:gd name="connsiteX0" fmla="*/ 0 w 3861698"/>
              <a:gd name="connsiteY0" fmla="*/ 0 h 1037844"/>
              <a:gd name="connsiteX1" fmla="*/ 3861698 w 3861698"/>
              <a:gd name="connsiteY1" fmla="*/ 0 h 1037844"/>
              <a:gd name="connsiteX2" fmla="*/ 3861698 w 3861698"/>
              <a:gd name="connsiteY2" fmla="*/ 1037844 h 1037844"/>
              <a:gd name="connsiteX3" fmla="*/ 0 w 3861698"/>
              <a:gd name="connsiteY3" fmla="*/ 1037844 h 1037844"/>
              <a:gd name="connsiteX4" fmla="*/ 0 w 3861698"/>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698" h="1037844">
                <a:moveTo>
                  <a:pt x="0" y="0"/>
                </a:moveTo>
                <a:lnTo>
                  <a:pt x="3861698" y="0"/>
                </a:lnTo>
                <a:lnTo>
                  <a:pt x="3861698"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Student School Association File</a:t>
            </a:r>
          </a:p>
          <a:p>
            <a:pPr marL="171450" lvl="1" indent="-171450" algn="l" defTabSz="800100">
              <a:lnSpc>
                <a:spcPct val="90000"/>
              </a:lnSpc>
              <a:spcBef>
                <a:spcPct val="0"/>
              </a:spcBef>
              <a:spcAft>
                <a:spcPct val="15000"/>
              </a:spcAft>
              <a:buChar char="•"/>
            </a:pPr>
            <a:r>
              <a:rPr lang="en-US" sz="1800" kern="1200"/>
              <a:t>May include multiple records per student</a:t>
            </a:r>
          </a:p>
        </p:txBody>
      </p:sp>
      <p:sp>
        <p:nvSpPr>
          <p:cNvPr id="16" name="Oval 15" descr="Graduation cap with solid fill">
            <a:extLst>
              <a:ext uri="{FF2B5EF4-FFF2-40B4-BE49-F238E27FC236}">
                <a16:creationId xmlns:a16="http://schemas.microsoft.com/office/drawing/2014/main" id="{09646BA9-1F1B-FD27-8FE3-26E0A18724D3}"/>
              </a:ext>
            </a:extLst>
          </p:cNvPr>
          <p:cNvSpPr/>
          <p:nvPr/>
        </p:nvSpPr>
        <p:spPr>
          <a:xfrm>
            <a:off x="6212205" y="3904883"/>
            <a:ext cx="1037844" cy="1037844"/>
          </a:xfrm>
          <a:prstGeom prst="ellipse">
            <a:avLst/>
          </a:prstGeom>
          <a:blipFill>
            <a:blip r:embed="rId9">
              <a:extLst>
                <a:ext uri="{96DAC541-7B7A-43D3-8B79-37D633B846F1}">
                  <asvg:svgBlip xmlns:asvg="http://schemas.microsoft.com/office/drawing/2016/SVG/main" r:embed="rId10"/>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490416"/>
              <a:satOff val="-10437"/>
              <a:lumOff val="14855"/>
              <a:alphaOff val="0"/>
            </a:schemeClr>
          </a:effectRef>
          <a:fontRef idx="minor">
            <a:schemeClr val="lt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71098490-CC8B-114E-F7D2-FD70E50CDC63}"/>
              </a:ext>
            </a:extLst>
          </p:cNvPr>
          <p:cNvSpPr/>
          <p:nvPr/>
        </p:nvSpPr>
        <p:spPr>
          <a:xfrm>
            <a:off x="7250049" y="3904883"/>
            <a:ext cx="3726463" cy="1037844"/>
          </a:xfrm>
          <a:custGeom>
            <a:avLst/>
            <a:gdLst>
              <a:gd name="connsiteX0" fmla="*/ 0 w 3726463"/>
              <a:gd name="connsiteY0" fmla="*/ 0 h 1037844"/>
              <a:gd name="connsiteX1" fmla="*/ 3726463 w 3726463"/>
              <a:gd name="connsiteY1" fmla="*/ 0 h 1037844"/>
              <a:gd name="connsiteX2" fmla="*/ 3726463 w 3726463"/>
              <a:gd name="connsiteY2" fmla="*/ 1037844 h 1037844"/>
              <a:gd name="connsiteX3" fmla="*/ 0 w 3726463"/>
              <a:gd name="connsiteY3" fmla="*/ 1037844 h 1037844"/>
              <a:gd name="connsiteX4" fmla="*/ 0 w 3726463"/>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6463" h="1037844">
                <a:moveTo>
                  <a:pt x="0" y="0"/>
                </a:moveTo>
                <a:lnTo>
                  <a:pt x="3726463" y="0"/>
                </a:lnTo>
                <a:lnTo>
                  <a:pt x="3726463"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Graduation Guidelines File</a:t>
            </a:r>
          </a:p>
          <a:p>
            <a:pPr marL="171450" lvl="1" indent="-171450" algn="l" defTabSz="800100">
              <a:lnSpc>
                <a:spcPct val="90000"/>
              </a:lnSpc>
              <a:spcBef>
                <a:spcPct val="0"/>
              </a:spcBef>
              <a:spcAft>
                <a:spcPct val="15000"/>
              </a:spcAft>
              <a:buChar char="•"/>
            </a:pPr>
            <a:r>
              <a:rPr lang="en-US" sz="1800" kern="1200"/>
              <a:t>Secondary students only</a:t>
            </a:r>
          </a:p>
          <a:p>
            <a:pPr marL="171450" lvl="1" indent="-171450" algn="l" defTabSz="800100">
              <a:lnSpc>
                <a:spcPct val="90000"/>
              </a:lnSpc>
              <a:spcBef>
                <a:spcPct val="0"/>
              </a:spcBef>
              <a:spcAft>
                <a:spcPct val="15000"/>
              </a:spcAft>
              <a:buChar char="•"/>
            </a:pPr>
            <a:r>
              <a:rPr lang="en-US" sz="1800" kern="1200"/>
              <a:t>Expect multiple records per student</a:t>
            </a:r>
          </a:p>
        </p:txBody>
      </p:sp>
      <p:sp>
        <p:nvSpPr>
          <p:cNvPr id="18" name="Oval 17" descr="Transfer with solid fill">
            <a:extLst>
              <a:ext uri="{FF2B5EF4-FFF2-40B4-BE49-F238E27FC236}">
                <a16:creationId xmlns:a16="http://schemas.microsoft.com/office/drawing/2014/main" id="{40FE4158-14A3-BDC1-B889-9F46C66A9BE5}"/>
              </a:ext>
            </a:extLst>
          </p:cNvPr>
          <p:cNvSpPr/>
          <p:nvPr/>
        </p:nvSpPr>
        <p:spPr>
          <a:xfrm>
            <a:off x="6990588" y="5051228"/>
            <a:ext cx="1037844" cy="1037844"/>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0">
            <a:schemeClr val="lt1">
              <a:hueOff val="0"/>
              <a:satOff val="0"/>
              <a:lumOff val="0"/>
              <a:alphaOff val="0"/>
            </a:schemeClr>
          </a:lnRef>
          <a:fillRef idx="1">
            <a:scrgbClr r="0" g="0" b="0"/>
          </a:fillRef>
          <a:effectRef idx="3">
            <a:schemeClr val="accent5">
              <a:tint val="50000"/>
              <a:hueOff val="-653888"/>
              <a:satOff val="-13916"/>
              <a:lumOff val="19807"/>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ED6E5BD3-F01D-3F96-1DBB-EC09C29EB968}"/>
              </a:ext>
            </a:extLst>
          </p:cNvPr>
          <p:cNvSpPr/>
          <p:nvPr/>
        </p:nvSpPr>
        <p:spPr>
          <a:xfrm>
            <a:off x="8028432" y="5051228"/>
            <a:ext cx="2103134" cy="1037844"/>
          </a:xfrm>
          <a:custGeom>
            <a:avLst/>
            <a:gdLst>
              <a:gd name="connsiteX0" fmla="*/ 0 w 2103134"/>
              <a:gd name="connsiteY0" fmla="*/ 0 h 1037844"/>
              <a:gd name="connsiteX1" fmla="*/ 2103134 w 2103134"/>
              <a:gd name="connsiteY1" fmla="*/ 0 h 1037844"/>
              <a:gd name="connsiteX2" fmla="*/ 2103134 w 2103134"/>
              <a:gd name="connsiteY2" fmla="*/ 1037844 h 1037844"/>
              <a:gd name="connsiteX3" fmla="*/ 0 w 2103134"/>
              <a:gd name="connsiteY3" fmla="*/ 1037844 h 1037844"/>
              <a:gd name="connsiteX4" fmla="*/ 0 w 2103134"/>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34" h="1037844">
                <a:moveTo>
                  <a:pt x="0" y="0"/>
                </a:moveTo>
                <a:lnTo>
                  <a:pt x="2103134" y="0"/>
                </a:lnTo>
                <a:lnTo>
                  <a:pt x="2103134"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latin typeface="+mn-lt"/>
              </a:rPr>
              <a:t>Adjustment File</a:t>
            </a:r>
          </a:p>
          <a:p>
            <a:pPr marL="171450" lvl="1" indent="-171450" algn="l" defTabSz="800100">
              <a:lnSpc>
                <a:spcPct val="90000"/>
              </a:lnSpc>
              <a:spcBef>
                <a:spcPct val="0"/>
              </a:spcBef>
              <a:spcAft>
                <a:spcPct val="15000"/>
              </a:spcAft>
              <a:buChar char="•"/>
            </a:pPr>
            <a:r>
              <a:rPr lang="en-US" sz="1800" kern="1200"/>
              <a:t>As needed for SEY Collection</a:t>
            </a:r>
          </a:p>
        </p:txBody>
      </p:sp>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815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p:txBody>
          <a:bodyPr/>
          <a:lstStyle/>
          <a:p>
            <a:r>
              <a:rPr lang="en-US"/>
              <a:t>Student Demographic File Layout</a:t>
            </a:r>
          </a:p>
        </p:txBody>
      </p:sp>
      <p:sp>
        <p:nvSpPr>
          <p:cNvPr id="9" name="Flowchart: Off-page Connector 8">
            <a:extLst>
              <a:ext uri="{FF2B5EF4-FFF2-40B4-BE49-F238E27FC236}">
                <a16:creationId xmlns:a16="http://schemas.microsoft.com/office/drawing/2014/main" id="{D4BC0556-8D9F-8A6A-24DE-D437EE2AA8F4}"/>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One record per student</a:t>
            </a:r>
          </a:p>
        </p:txBody>
      </p:sp>
      <p:pic>
        <p:nvPicPr>
          <p:cNvPr id="10" name="Content Placeholder 9" descr="2024-2025 Student Demographic File Layout Screenshot">
            <a:extLst>
              <a:ext uri="{FF2B5EF4-FFF2-40B4-BE49-F238E27FC236}">
                <a16:creationId xmlns:a16="http://schemas.microsoft.com/office/drawing/2014/main" id="{FC6BC3F6-1514-6D41-21D6-F07D03CBC8C0}"/>
              </a:ext>
            </a:extLst>
          </p:cNvPr>
          <p:cNvPicPr>
            <a:picLocks noGrp="1" noChangeAspect="1"/>
          </p:cNvPicPr>
          <p:nvPr>
            <p:ph sz="half" idx="1"/>
          </p:nvPr>
        </p:nvPicPr>
        <p:blipFill>
          <a:blip r:embed="rId3"/>
          <a:stretch>
            <a:fillRect/>
          </a:stretch>
        </p:blipFill>
        <p:spPr>
          <a:xfrm>
            <a:off x="345664" y="1574722"/>
            <a:ext cx="5220249" cy="4699958"/>
          </a:xfrm>
          <a:ln w="3175">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554480"/>
            <a:ext cx="5088835" cy="4720200"/>
          </a:xfrm>
        </p:spPr>
        <p:txBody>
          <a:bodyPr>
            <a:normAutofit/>
          </a:bodyPr>
          <a:lstStyle/>
          <a:p>
            <a:r>
              <a:rPr lang="en-US" sz="2400">
                <a:latin typeface="Calibri" panose="020F0502020204030204" pitchFamily="34" charset="0"/>
                <a:ea typeface="Calibri" panose="020F0502020204030204" pitchFamily="34" charset="0"/>
                <a:cs typeface="Times New Roman" panose="02020603050405020304" pitchFamily="18" charset="0"/>
                <a:hlinkClick r:id="rId4"/>
              </a:rPr>
              <a:t>2024-2025 Student Demographic File Layout</a:t>
            </a:r>
            <a:endParaRPr lang="en-US" sz="2400"/>
          </a:p>
          <a:p>
            <a:r>
              <a:rPr lang="en-US"/>
              <a:t>Race/Ethnicity</a:t>
            </a:r>
          </a:p>
          <a:p>
            <a:r>
              <a:rPr lang="en-US"/>
              <a:t>Language Fields (Proficiency, Background, Program)</a:t>
            </a:r>
          </a:p>
          <a:p>
            <a:r>
              <a:rPr lang="en-US"/>
              <a:t>Homelessness Information (Homeless, Cause of Housing Crisis, Add. Cause of Housing Crisis)</a:t>
            </a:r>
          </a:p>
          <a:p>
            <a:r>
              <a:rPr lang="en-US"/>
              <a:t>SPED information (Primary Disability, Alternate Assessment Participant, Transition)</a:t>
            </a:r>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554350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5BD8-A5E6-2FA9-6BFE-5CC034F1028D}"/>
              </a:ext>
            </a:extLst>
          </p:cNvPr>
          <p:cNvSpPr>
            <a:spLocks noGrp="1"/>
          </p:cNvSpPr>
          <p:nvPr>
            <p:ph type="title"/>
          </p:nvPr>
        </p:nvSpPr>
        <p:spPr/>
        <p:txBody>
          <a:bodyPr/>
          <a:lstStyle/>
          <a:p>
            <a:r>
              <a:rPr lang="en-US"/>
              <a:t>Student School Association File Layout</a:t>
            </a:r>
          </a:p>
        </p:txBody>
      </p:sp>
      <p:sp>
        <p:nvSpPr>
          <p:cNvPr id="7" name="Flowchart: Off-page Connector 6">
            <a:extLst>
              <a:ext uri="{FF2B5EF4-FFF2-40B4-BE49-F238E27FC236}">
                <a16:creationId xmlns:a16="http://schemas.microsoft.com/office/drawing/2014/main" id="{FD526534-B5EA-069C-A782-E1D95076C756}"/>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May include multiple records per student</a:t>
            </a:r>
          </a:p>
        </p:txBody>
      </p:sp>
      <p:pic>
        <p:nvPicPr>
          <p:cNvPr id="12" name="Content Placeholder 11" descr="2024-2025 Student School Association File Layout">
            <a:extLst>
              <a:ext uri="{FF2B5EF4-FFF2-40B4-BE49-F238E27FC236}">
                <a16:creationId xmlns:a16="http://schemas.microsoft.com/office/drawing/2014/main" id="{6DA93476-5FC5-3577-02E4-21CB6CF1368A}"/>
              </a:ext>
            </a:extLst>
          </p:cNvPr>
          <p:cNvPicPr>
            <a:picLocks noGrp="1" noChangeAspect="1"/>
          </p:cNvPicPr>
          <p:nvPr>
            <p:ph sz="half" idx="1"/>
          </p:nvPr>
        </p:nvPicPr>
        <p:blipFill>
          <a:blip r:embed="rId3"/>
          <a:stretch>
            <a:fillRect/>
          </a:stretch>
        </p:blipFill>
        <p:spPr>
          <a:xfrm>
            <a:off x="515091" y="1542508"/>
            <a:ext cx="4583683" cy="4583662"/>
          </a:xfrm>
          <a:ln w="3175">
            <a:solidFill>
              <a:schemeClr val="tx1"/>
            </a:solidFill>
          </a:ln>
        </p:spPr>
      </p:pic>
      <p:sp>
        <p:nvSpPr>
          <p:cNvPr id="3" name="Content Placeholder 2">
            <a:extLst>
              <a:ext uri="{FF2B5EF4-FFF2-40B4-BE49-F238E27FC236}">
                <a16:creationId xmlns:a16="http://schemas.microsoft.com/office/drawing/2014/main" id="{F5BCAE1D-C0A6-AED9-227D-914D883A40D0}"/>
              </a:ext>
            </a:extLst>
          </p:cNvPr>
          <p:cNvSpPr>
            <a:spLocks noGrp="1"/>
          </p:cNvSpPr>
          <p:nvPr>
            <p:ph sz="half" idx="2"/>
          </p:nvPr>
        </p:nvSpPr>
        <p:spPr>
          <a:xfrm>
            <a:off x="6172200" y="1554479"/>
            <a:ext cx="5181600" cy="4774987"/>
          </a:xfrm>
        </p:spPr>
        <p:txBody>
          <a:bodyPr>
            <a:normAutofit fontScale="92500" lnSpcReduction="10000"/>
          </a:bodyPr>
          <a:lstStyle/>
          <a:p>
            <a:r>
              <a:rPr lang="en-US">
                <a:latin typeface="Calibri" panose="020F0502020204030204" pitchFamily="34" charset="0"/>
                <a:ea typeface="Calibri" panose="020F0502020204030204" pitchFamily="34" charset="0"/>
                <a:cs typeface="Times New Roman" panose="02020603050405020304" pitchFamily="18" charset="0"/>
                <a:hlinkClick r:id="rId4"/>
              </a:rPr>
              <a:t>2024-2025 Student School Association File Layout</a:t>
            </a:r>
            <a:endParaRPr lang="en-US">
              <a:latin typeface="Calibri" panose="020F0502020204030204" pitchFamily="34" charset="0"/>
              <a:ea typeface="Calibri" panose="020F0502020204030204" pitchFamily="34" charset="0"/>
              <a:cs typeface="Times New Roman" panose="02020603050405020304" pitchFamily="18" charset="0"/>
            </a:endParaRPr>
          </a:p>
          <a:p>
            <a:r>
              <a:rPr lang="en-US">
                <a:latin typeface="Calibri" panose="020F0502020204030204" pitchFamily="34" charset="0"/>
                <a:ea typeface="Calibri" panose="020F0502020204030204" pitchFamily="34" charset="0"/>
                <a:cs typeface="Times New Roman" panose="02020603050405020304" pitchFamily="18" charset="0"/>
              </a:rPr>
              <a:t>Grade Level</a:t>
            </a:r>
          </a:p>
          <a:p>
            <a:r>
              <a:rPr lang="en-US">
                <a:latin typeface="Calibri" panose="020F0502020204030204" pitchFamily="34" charset="0"/>
                <a:ea typeface="Calibri" panose="020F0502020204030204" pitchFamily="34" charset="0"/>
                <a:cs typeface="Times New Roman" panose="02020603050405020304" pitchFamily="18" charset="0"/>
              </a:rPr>
              <a:t>Entry/Exit Types</a:t>
            </a:r>
          </a:p>
          <a:p>
            <a:r>
              <a:rPr lang="en-US">
                <a:latin typeface="Calibri" panose="020F0502020204030204" pitchFamily="34" charset="0"/>
                <a:ea typeface="Calibri" panose="020F0502020204030204" pitchFamily="34" charset="0"/>
                <a:cs typeface="Times New Roman" panose="02020603050405020304" pitchFamily="18" charset="0"/>
              </a:rPr>
              <a:t>Public School Finance Funding Status</a:t>
            </a:r>
          </a:p>
          <a:p>
            <a:r>
              <a:rPr lang="en-US">
                <a:latin typeface="Calibri" panose="020F0502020204030204" pitchFamily="34" charset="0"/>
                <a:ea typeface="Calibri" panose="020F0502020204030204" pitchFamily="34" charset="0"/>
                <a:cs typeface="Times New Roman" panose="02020603050405020304" pitchFamily="18" charset="0"/>
              </a:rPr>
              <a:t>Pupil Attendance Information</a:t>
            </a:r>
          </a:p>
          <a:p>
            <a:r>
              <a:rPr lang="en-US">
                <a:latin typeface="Calibri" panose="020F0502020204030204" pitchFamily="34" charset="0"/>
                <a:ea typeface="Calibri" panose="020F0502020204030204" pitchFamily="34" charset="0"/>
                <a:cs typeface="Times New Roman" panose="02020603050405020304" pitchFamily="18" charset="0"/>
              </a:rPr>
              <a:t>Non School Program</a:t>
            </a:r>
          </a:p>
          <a:p>
            <a:r>
              <a:rPr lang="en-US">
                <a:latin typeface="Calibri" panose="020F0502020204030204" pitchFamily="34" charset="0"/>
                <a:ea typeface="Calibri" panose="020F0502020204030204" pitchFamily="34" charset="0"/>
                <a:cs typeface="Times New Roman" panose="02020603050405020304" pitchFamily="18" charset="0"/>
              </a:rPr>
              <a:t>Attendance Fields (Total Days Attended, Total Days Excused/Unexcused, Total Possible Days)</a:t>
            </a:r>
          </a:p>
          <a:p>
            <a:r>
              <a:rPr lang="en-US">
                <a:latin typeface="Calibri" panose="020F0502020204030204" pitchFamily="34" charset="0"/>
                <a:ea typeface="Calibri" panose="020F0502020204030204" pitchFamily="34" charset="0"/>
                <a:cs typeface="Times New Roman" panose="02020603050405020304" pitchFamily="18" charset="0"/>
              </a:rPr>
              <a:t>New data fields for 2024-2025:</a:t>
            </a:r>
          </a:p>
          <a:p>
            <a:pPr lvl="1"/>
            <a:r>
              <a:rPr lang="en-US">
                <a:latin typeface="Calibri" panose="020F0502020204030204" pitchFamily="34" charset="0"/>
                <a:ea typeface="Calibri" panose="020F0502020204030204" pitchFamily="34" charset="0"/>
                <a:cs typeface="Times New Roman" panose="02020603050405020304" pitchFamily="18" charset="0"/>
              </a:rPr>
              <a:t>Independent Study Course, Work-Based Learning Course, Blended Learning Course, Supplemental Online Course</a:t>
            </a:r>
          </a:p>
          <a:p>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5B4F9E-376D-9FAF-7D56-94DD1C7CC644}"/>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362829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ED651-6147-A673-F785-5B14B429599D}"/>
              </a:ext>
            </a:extLst>
          </p:cNvPr>
          <p:cNvSpPr>
            <a:spLocks noGrp="1"/>
          </p:cNvSpPr>
          <p:nvPr>
            <p:ph type="title"/>
          </p:nvPr>
        </p:nvSpPr>
        <p:spPr/>
        <p:txBody>
          <a:bodyPr/>
          <a:lstStyle/>
          <a:p>
            <a:r>
              <a:rPr lang="en-US"/>
              <a:t>Graduation Guidelines File Layout</a:t>
            </a:r>
          </a:p>
        </p:txBody>
      </p:sp>
      <p:sp>
        <p:nvSpPr>
          <p:cNvPr id="7" name="Flowchart: Off-page Connector 6">
            <a:extLst>
              <a:ext uri="{FF2B5EF4-FFF2-40B4-BE49-F238E27FC236}">
                <a16:creationId xmlns:a16="http://schemas.microsoft.com/office/drawing/2014/main" id="{51715EDE-9845-D7BD-8B24-DAD9107FC1F9}"/>
              </a:ext>
            </a:extLst>
          </p:cNvPr>
          <p:cNvSpPr/>
          <p:nvPr/>
        </p:nvSpPr>
        <p:spPr>
          <a:xfrm>
            <a:off x="9051636" y="159584"/>
            <a:ext cx="2647184" cy="946277"/>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Secondary students only</a:t>
            </a:r>
          </a:p>
          <a:p>
            <a:pPr algn="ctr"/>
            <a:r>
              <a:rPr lang="en-US"/>
              <a:t>Expect multiple records per student</a:t>
            </a:r>
          </a:p>
        </p:txBody>
      </p:sp>
      <p:pic>
        <p:nvPicPr>
          <p:cNvPr id="9" name="Content Placeholder 8" descr="2024-2025 Graduation Guidelines File Layout">
            <a:extLst>
              <a:ext uri="{FF2B5EF4-FFF2-40B4-BE49-F238E27FC236}">
                <a16:creationId xmlns:a16="http://schemas.microsoft.com/office/drawing/2014/main" id="{743C533A-17C2-AE11-FC41-894723C502E1}"/>
              </a:ext>
            </a:extLst>
          </p:cNvPr>
          <p:cNvPicPr>
            <a:picLocks noGrp="1" noChangeAspect="1"/>
          </p:cNvPicPr>
          <p:nvPr>
            <p:ph sz="half" idx="1"/>
          </p:nvPr>
        </p:nvPicPr>
        <p:blipFill>
          <a:blip r:embed="rId3"/>
          <a:stretch>
            <a:fillRect/>
          </a:stretch>
        </p:blipFill>
        <p:spPr>
          <a:xfrm>
            <a:off x="549410" y="1454771"/>
            <a:ext cx="5053325" cy="4746812"/>
          </a:xfrm>
          <a:ln w="3175">
            <a:solidFill>
              <a:schemeClr val="tx1"/>
            </a:solidFill>
          </a:ln>
        </p:spPr>
      </p:pic>
      <p:sp>
        <p:nvSpPr>
          <p:cNvPr id="3" name="Content Placeholder 2">
            <a:extLst>
              <a:ext uri="{FF2B5EF4-FFF2-40B4-BE49-F238E27FC236}">
                <a16:creationId xmlns:a16="http://schemas.microsoft.com/office/drawing/2014/main" id="{A83E1E78-FA38-8F63-8553-D626B52B9B07}"/>
              </a:ext>
            </a:extLst>
          </p:cNvPr>
          <p:cNvSpPr>
            <a:spLocks noGrp="1"/>
          </p:cNvSpPr>
          <p:nvPr>
            <p:ph sz="half" idx="2"/>
          </p:nvPr>
        </p:nvSpPr>
        <p:spPr/>
        <p:txBody>
          <a:bodyPr>
            <a:normAutofit/>
          </a:bodyPr>
          <a:lstStyle/>
          <a:p>
            <a:r>
              <a:rPr lang="en-US">
                <a:hlinkClick r:id="rId4"/>
              </a:rPr>
              <a:t>2024-2025 Graduation Guidelines File Layout</a:t>
            </a:r>
            <a:endParaRPr lang="en-US">
              <a:hlinkClick r:id="rId5"/>
            </a:endParaRPr>
          </a:p>
          <a:p>
            <a:r>
              <a:rPr lang="en-US"/>
              <a:t>Guideline Type </a:t>
            </a:r>
          </a:p>
          <a:p>
            <a:pPr lvl="1"/>
            <a:r>
              <a:rPr lang="en-US"/>
              <a:t>0 English</a:t>
            </a:r>
          </a:p>
          <a:p>
            <a:pPr lvl="1"/>
            <a:r>
              <a:rPr lang="en-US"/>
              <a:t>1 Math</a:t>
            </a:r>
          </a:p>
          <a:p>
            <a:r>
              <a:rPr lang="en-US"/>
              <a:t>Guideline Name</a:t>
            </a:r>
          </a:p>
          <a:p>
            <a:pPr lvl="1"/>
            <a:r>
              <a:rPr lang="en-US"/>
              <a:t>Alpha codes only (SAT, ASV, CAP,…)</a:t>
            </a:r>
          </a:p>
          <a:p>
            <a:r>
              <a:rPr lang="en-US"/>
              <a:t>Guideline Score</a:t>
            </a:r>
          </a:p>
          <a:p>
            <a:pPr lvl="1"/>
            <a:r>
              <a:rPr lang="en-US"/>
              <a:t>NO LEADING ZEROS</a:t>
            </a:r>
          </a:p>
          <a:p>
            <a:r>
              <a:rPr lang="en-US"/>
              <a:t>School Year of Completion</a:t>
            </a:r>
          </a:p>
          <a:p>
            <a:pPr lvl="1"/>
            <a:r>
              <a:rPr lang="en-US"/>
              <a:t>i.e. 20242025</a:t>
            </a:r>
          </a:p>
          <a:p>
            <a:endParaRPr lang="en-US"/>
          </a:p>
        </p:txBody>
      </p:sp>
      <p:sp>
        <p:nvSpPr>
          <p:cNvPr id="4" name="Slide Number Placeholder 3">
            <a:extLst>
              <a:ext uri="{FF2B5EF4-FFF2-40B4-BE49-F238E27FC236}">
                <a16:creationId xmlns:a16="http://schemas.microsoft.com/office/drawing/2014/main" id="{0273585C-A98E-7431-06AE-03774C89C9BC}"/>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419087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733319-95E8-0EB0-EDB5-F1E42B46EF92}"/>
              </a:ext>
            </a:extLst>
          </p:cNvPr>
          <p:cNvSpPr>
            <a:spLocks noGrp="1"/>
          </p:cNvSpPr>
          <p:nvPr>
            <p:ph type="title"/>
          </p:nvPr>
        </p:nvSpPr>
        <p:spPr/>
        <p:txBody>
          <a:bodyPr/>
          <a:lstStyle/>
          <a:p>
            <a:r>
              <a:rPr lang="en-US"/>
              <a:t>Adjustment File Layout</a:t>
            </a:r>
          </a:p>
        </p:txBody>
      </p:sp>
      <p:sp>
        <p:nvSpPr>
          <p:cNvPr id="6" name="Flowchart: Off-page Connector 5">
            <a:extLst>
              <a:ext uri="{FF2B5EF4-FFF2-40B4-BE49-F238E27FC236}">
                <a16:creationId xmlns:a16="http://schemas.microsoft.com/office/drawing/2014/main" id="{70825229-9124-5308-0920-26D43756FA66}"/>
              </a:ext>
            </a:extLst>
          </p:cNvPr>
          <p:cNvSpPr/>
          <p:nvPr/>
        </p:nvSpPr>
        <p:spPr>
          <a:xfrm>
            <a:off x="9051636" y="159584"/>
            <a:ext cx="2647184" cy="946277"/>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As needed for SEY collection</a:t>
            </a:r>
          </a:p>
        </p:txBody>
      </p:sp>
      <p:pic>
        <p:nvPicPr>
          <p:cNvPr id="9" name="Content Placeholder 8" descr="2024-2025 Adjustment File Layout">
            <a:extLst>
              <a:ext uri="{FF2B5EF4-FFF2-40B4-BE49-F238E27FC236}">
                <a16:creationId xmlns:a16="http://schemas.microsoft.com/office/drawing/2014/main" id="{85FA9838-26D7-6515-4CAF-8B3DA25F1F75}"/>
              </a:ext>
            </a:extLst>
          </p:cNvPr>
          <p:cNvPicPr>
            <a:picLocks noGrp="1" noChangeAspect="1"/>
          </p:cNvPicPr>
          <p:nvPr>
            <p:ph sz="half" idx="1"/>
          </p:nvPr>
        </p:nvPicPr>
        <p:blipFill>
          <a:blip r:embed="rId3"/>
          <a:stretch>
            <a:fillRect/>
          </a:stretch>
        </p:blipFill>
        <p:spPr>
          <a:xfrm>
            <a:off x="196134" y="1552318"/>
            <a:ext cx="5899866" cy="4182559"/>
          </a:xfrm>
          <a:ln w="3175">
            <a:solidFill>
              <a:schemeClr val="tx1"/>
            </a:solidFill>
          </a:ln>
        </p:spPr>
      </p:pic>
      <p:sp>
        <p:nvSpPr>
          <p:cNvPr id="3" name="Content Placeholder 2">
            <a:extLst>
              <a:ext uri="{FF2B5EF4-FFF2-40B4-BE49-F238E27FC236}">
                <a16:creationId xmlns:a16="http://schemas.microsoft.com/office/drawing/2014/main" id="{F06B2C8E-0FFB-4A67-E350-88BAC9B98AA4}"/>
              </a:ext>
            </a:extLst>
          </p:cNvPr>
          <p:cNvSpPr>
            <a:spLocks noGrp="1"/>
          </p:cNvSpPr>
          <p:nvPr>
            <p:ph sz="half" idx="2"/>
          </p:nvPr>
        </p:nvSpPr>
        <p:spPr>
          <a:xfrm>
            <a:off x="6172200" y="1554480"/>
            <a:ext cx="5138530" cy="4180397"/>
          </a:xfrm>
        </p:spPr>
        <p:txBody>
          <a:bodyPr>
            <a:normAutofit fontScale="92500" lnSpcReduction="20000"/>
          </a:bodyPr>
          <a:lstStyle/>
          <a:p>
            <a:r>
              <a:rPr lang="en-US">
                <a:hlinkClick r:id="rId4"/>
              </a:rPr>
              <a:t>2024-2025 Adjustment File Layout</a:t>
            </a:r>
            <a:endParaRPr lang="en-US"/>
          </a:p>
          <a:p>
            <a:r>
              <a:rPr lang="en-US"/>
              <a:t>Grades 7-12 only</a:t>
            </a:r>
          </a:p>
          <a:p>
            <a:r>
              <a:rPr lang="en-US"/>
              <a:t>Only used for Student End of Year (SEY) collection</a:t>
            </a:r>
          </a:p>
          <a:p>
            <a:r>
              <a:rPr lang="en-US"/>
              <a:t>Adjusts final school exit type in a </a:t>
            </a:r>
            <a:r>
              <a:rPr lang="en-US" i="1"/>
              <a:t>prior</a:t>
            </a:r>
            <a:r>
              <a:rPr lang="en-US"/>
              <a:t> school year under very specific circumstances</a:t>
            </a:r>
          </a:p>
          <a:p>
            <a:r>
              <a:rPr lang="en-US"/>
              <a:t>Most student information systems do not have an extract as this file may be used for one or two students every few years</a:t>
            </a:r>
          </a:p>
          <a:p>
            <a:r>
              <a:rPr lang="en-US"/>
              <a:t>Opens in May 2025 when student end of year collection officially begins</a:t>
            </a:r>
          </a:p>
        </p:txBody>
      </p:sp>
      <p:sp>
        <p:nvSpPr>
          <p:cNvPr id="4" name="Slide Number Placeholder 3">
            <a:extLst>
              <a:ext uri="{FF2B5EF4-FFF2-40B4-BE49-F238E27FC236}">
                <a16:creationId xmlns:a16="http://schemas.microsoft.com/office/drawing/2014/main" id="{40B1DD2E-8FB8-94F6-7E38-FB889DB7E992}"/>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29149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a:t>Student Interchange Preparation</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dirty="0"/>
              <a:t>Upload interchange files</a:t>
            </a:r>
          </a:p>
          <a:p>
            <a:endParaRPr lang="en-US" sz="2000" b="1" dirty="0"/>
          </a:p>
          <a:p>
            <a:endParaRPr lang="en-US" sz="2000" b="1" dirty="0"/>
          </a:p>
          <a:p>
            <a:endParaRPr lang="en-US" sz="2000" b="1" dirty="0"/>
          </a:p>
          <a:p>
            <a:r>
              <a:rPr lang="en-US" sz="2000" b="1" dirty="0"/>
              <a:t>Wait for a Confirmation Email from the Pipeline System</a:t>
            </a:r>
          </a:p>
          <a:p>
            <a:pPr lvl="1"/>
            <a:r>
              <a:rPr lang="en-US" dirty="0"/>
              <a:t>The email will show you the number of errors in your upload</a:t>
            </a:r>
          </a:p>
          <a:p>
            <a:pPr lvl="1"/>
            <a:r>
              <a:rPr lang="en-US" dirty="0"/>
              <a:t>Resolve ALL errors in your interchange files</a:t>
            </a:r>
          </a:p>
          <a:p>
            <a:pPr lvl="1"/>
            <a:r>
              <a:rPr lang="en-US" dirty="0"/>
              <a:t>Check your error reports</a:t>
            </a:r>
          </a:p>
          <a:p>
            <a:pPr marL="457200" lvl="1" indent="0">
              <a:buNone/>
            </a:pPr>
            <a:endParaRPr lang="en-US" dirty="0"/>
          </a:p>
          <a:p>
            <a:r>
              <a:rPr lang="en-US" sz="2000" b="1" dirty="0"/>
              <a:t>Update your Interchange files to address the errors</a:t>
            </a:r>
          </a:p>
          <a:p>
            <a:pPr lvl="1"/>
            <a:r>
              <a:rPr lang="en-US" dirty="0"/>
              <a:t>Update in SIS </a:t>
            </a:r>
            <a:r>
              <a:rPr lang="en-US" dirty="0">
                <a:sym typeface="Wingdings" panose="05000000000000000000" pitchFamily="2" charset="2"/>
              </a:rPr>
              <a:t> Extract  Upload to Pipeline</a:t>
            </a:r>
            <a:endParaRPr lang="en-US" dirty="0"/>
          </a:p>
          <a:p>
            <a:pPr marL="0" indent="0">
              <a:buNone/>
            </a:pPr>
            <a:endParaRPr lang="en-US" dirty="0"/>
          </a:p>
        </p:txBody>
      </p:sp>
      <p:sp>
        <p:nvSpPr>
          <p:cNvPr id="3" name="Freeform: Shape 2" descr="Process: Upload Student Demographic File, Upload Student School Association File, Upload Graduation Guidelines File">
            <a:extLst>
              <a:ext uri="{FF2B5EF4-FFF2-40B4-BE49-F238E27FC236}">
                <a16:creationId xmlns:a16="http://schemas.microsoft.com/office/drawing/2014/main" id="{42ED14BA-1D3A-23FE-B941-6AE9280EA5FE}"/>
              </a:ext>
            </a:extLst>
          </p:cNvPr>
          <p:cNvSpPr/>
          <p:nvPr/>
        </p:nvSpPr>
        <p:spPr>
          <a:xfrm>
            <a:off x="1885047" y="2027185"/>
            <a:ext cx="2281967" cy="683902"/>
          </a:xfrm>
          <a:custGeom>
            <a:avLst/>
            <a:gdLst>
              <a:gd name="connsiteX0" fmla="*/ 0 w 2281967"/>
              <a:gd name="connsiteY0" fmla="*/ 68390 h 683902"/>
              <a:gd name="connsiteX1" fmla="*/ 68390 w 2281967"/>
              <a:gd name="connsiteY1" fmla="*/ 0 h 683902"/>
              <a:gd name="connsiteX2" fmla="*/ 2213577 w 2281967"/>
              <a:gd name="connsiteY2" fmla="*/ 0 h 683902"/>
              <a:gd name="connsiteX3" fmla="*/ 2281967 w 2281967"/>
              <a:gd name="connsiteY3" fmla="*/ 68390 h 683902"/>
              <a:gd name="connsiteX4" fmla="*/ 2281967 w 2281967"/>
              <a:gd name="connsiteY4" fmla="*/ 615512 h 683902"/>
              <a:gd name="connsiteX5" fmla="*/ 2213577 w 2281967"/>
              <a:gd name="connsiteY5" fmla="*/ 683902 h 683902"/>
              <a:gd name="connsiteX6" fmla="*/ 68390 w 2281967"/>
              <a:gd name="connsiteY6" fmla="*/ 683902 h 683902"/>
              <a:gd name="connsiteX7" fmla="*/ 0 w 2281967"/>
              <a:gd name="connsiteY7" fmla="*/ 615512 h 683902"/>
              <a:gd name="connsiteX8" fmla="*/ 0 w 2281967"/>
              <a:gd name="connsiteY8" fmla="*/ 68390 h 68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1967" h="683902">
                <a:moveTo>
                  <a:pt x="0" y="68390"/>
                </a:moveTo>
                <a:cubicBezTo>
                  <a:pt x="0" y="30619"/>
                  <a:pt x="30619" y="0"/>
                  <a:pt x="68390" y="0"/>
                </a:cubicBezTo>
                <a:lnTo>
                  <a:pt x="2213577" y="0"/>
                </a:lnTo>
                <a:cubicBezTo>
                  <a:pt x="2251348" y="0"/>
                  <a:pt x="2281967" y="30619"/>
                  <a:pt x="2281967" y="68390"/>
                </a:cubicBezTo>
                <a:lnTo>
                  <a:pt x="2281967" y="615512"/>
                </a:lnTo>
                <a:cubicBezTo>
                  <a:pt x="2281967" y="653283"/>
                  <a:pt x="2251348" y="683902"/>
                  <a:pt x="2213577" y="683902"/>
                </a:cubicBezTo>
                <a:lnTo>
                  <a:pt x="68390" y="683902"/>
                </a:lnTo>
                <a:cubicBezTo>
                  <a:pt x="30619" y="683902"/>
                  <a:pt x="0" y="653283"/>
                  <a:pt x="0" y="615512"/>
                </a:cubicBezTo>
                <a:lnTo>
                  <a:pt x="0" y="68390"/>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0991" tIns="80991" rIns="80991" bIns="80991" numCol="1" spcCol="1270" anchor="ctr" anchorCtr="0">
            <a:noAutofit/>
          </a:bodyPr>
          <a:lstStyle/>
          <a:p>
            <a:pPr marL="0" lvl="0" indent="0" algn="ctr" defTabSz="711200">
              <a:lnSpc>
                <a:spcPct val="90000"/>
              </a:lnSpc>
              <a:spcBef>
                <a:spcPct val="0"/>
              </a:spcBef>
              <a:spcAft>
                <a:spcPct val="35000"/>
              </a:spcAft>
              <a:buNone/>
            </a:pPr>
            <a:r>
              <a:rPr lang="en-US" sz="1600" kern="1200"/>
              <a:t>Upload Student Demographic File</a:t>
            </a:r>
          </a:p>
        </p:txBody>
      </p:sp>
      <p:sp>
        <p:nvSpPr>
          <p:cNvPr id="8" name="Freeform: Shape 7">
            <a:extLst>
              <a:ext uri="{FF2B5EF4-FFF2-40B4-BE49-F238E27FC236}">
                <a16:creationId xmlns:a16="http://schemas.microsoft.com/office/drawing/2014/main" id="{32F7A0EB-82E0-095A-5EE0-8E64FC221707}"/>
              </a:ext>
              <a:ext uri="{C183D7F6-B498-43B3-948B-1728B52AA6E4}">
                <adec:decorative xmlns:adec="http://schemas.microsoft.com/office/drawing/2017/decorative" val="1"/>
              </a:ext>
            </a:extLst>
          </p:cNvPr>
          <p:cNvSpPr/>
          <p:nvPr/>
        </p:nvSpPr>
        <p:spPr>
          <a:xfrm rot="21540147">
            <a:off x="4412038" y="1947947"/>
            <a:ext cx="519612" cy="785062"/>
          </a:xfrm>
          <a:custGeom>
            <a:avLst/>
            <a:gdLst>
              <a:gd name="connsiteX0" fmla="*/ 0 w 519612"/>
              <a:gd name="connsiteY0" fmla="*/ 157012 h 785062"/>
              <a:gd name="connsiteX1" fmla="*/ 259806 w 519612"/>
              <a:gd name="connsiteY1" fmla="*/ 157012 h 785062"/>
              <a:gd name="connsiteX2" fmla="*/ 259806 w 519612"/>
              <a:gd name="connsiteY2" fmla="*/ 0 h 785062"/>
              <a:gd name="connsiteX3" fmla="*/ 519612 w 519612"/>
              <a:gd name="connsiteY3" fmla="*/ 392531 h 785062"/>
              <a:gd name="connsiteX4" fmla="*/ 259806 w 519612"/>
              <a:gd name="connsiteY4" fmla="*/ 785062 h 785062"/>
              <a:gd name="connsiteX5" fmla="*/ 259806 w 519612"/>
              <a:gd name="connsiteY5" fmla="*/ 628050 h 785062"/>
              <a:gd name="connsiteX6" fmla="*/ 0 w 519612"/>
              <a:gd name="connsiteY6" fmla="*/ 628050 h 785062"/>
              <a:gd name="connsiteX7" fmla="*/ 0 w 519612"/>
              <a:gd name="connsiteY7" fmla="*/ 157012 h 7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612" h="785062">
                <a:moveTo>
                  <a:pt x="0" y="157012"/>
                </a:moveTo>
                <a:lnTo>
                  <a:pt x="259806" y="157012"/>
                </a:lnTo>
                <a:lnTo>
                  <a:pt x="259806" y="0"/>
                </a:lnTo>
                <a:lnTo>
                  <a:pt x="519612" y="392531"/>
                </a:lnTo>
                <a:lnTo>
                  <a:pt x="259806" y="785062"/>
                </a:lnTo>
                <a:lnTo>
                  <a:pt x="259806" y="628050"/>
                </a:lnTo>
                <a:lnTo>
                  <a:pt x="0" y="628050"/>
                </a:lnTo>
                <a:lnTo>
                  <a:pt x="0" y="157012"/>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157012" rIns="155883" bIns="157011"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9" name="Freeform: Shape 8">
            <a:extLst>
              <a:ext uri="{FF2B5EF4-FFF2-40B4-BE49-F238E27FC236}">
                <a16:creationId xmlns:a16="http://schemas.microsoft.com/office/drawing/2014/main" id="{093698D4-92F1-8051-FF95-4DC1FE9B3E68}"/>
              </a:ext>
            </a:extLst>
          </p:cNvPr>
          <p:cNvSpPr/>
          <p:nvPr/>
        </p:nvSpPr>
        <p:spPr>
          <a:xfrm>
            <a:off x="5147266" y="1970188"/>
            <a:ext cx="2250564" cy="684836"/>
          </a:xfrm>
          <a:custGeom>
            <a:avLst/>
            <a:gdLst>
              <a:gd name="connsiteX0" fmla="*/ 0 w 2250564"/>
              <a:gd name="connsiteY0" fmla="*/ 68484 h 684836"/>
              <a:gd name="connsiteX1" fmla="*/ 68484 w 2250564"/>
              <a:gd name="connsiteY1" fmla="*/ 0 h 684836"/>
              <a:gd name="connsiteX2" fmla="*/ 2182080 w 2250564"/>
              <a:gd name="connsiteY2" fmla="*/ 0 h 684836"/>
              <a:gd name="connsiteX3" fmla="*/ 2250564 w 2250564"/>
              <a:gd name="connsiteY3" fmla="*/ 68484 h 684836"/>
              <a:gd name="connsiteX4" fmla="*/ 2250564 w 2250564"/>
              <a:gd name="connsiteY4" fmla="*/ 616352 h 684836"/>
              <a:gd name="connsiteX5" fmla="*/ 2182080 w 2250564"/>
              <a:gd name="connsiteY5" fmla="*/ 684836 h 684836"/>
              <a:gd name="connsiteX6" fmla="*/ 68484 w 2250564"/>
              <a:gd name="connsiteY6" fmla="*/ 684836 h 684836"/>
              <a:gd name="connsiteX7" fmla="*/ 0 w 2250564"/>
              <a:gd name="connsiteY7" fmla="*/ 616352 h 684836"/>
              <a:gd name="connsiteX8" fmla="*/ 0 w 2250564"/>
              <a:gd name="connsiteY8" fmla="*/ 68484 h 68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0564" h="684836">
                <a:moveTo>
                  <a:pt x="0" y="68484"/>
                </a:moveTo>
                <a:cubicBezTo>
                  <a:pt x="0" y="30661"/>
                  <a:pt x="30661" y="0"/>
                  <a:pt x="68484" y="0"/>
                </a:cubicBezTo>
                <a:lnTo>
                  <a:pt x="2182080" y="0"/>
                </a:lnTo>
                <a:cubicBezTo>
                  <a:pt x="2219903" y="0"/>
                  <a:pt x="2250564" y="30661"/>
                  <a:pt x="2250564" y="68484"/>
                </a:cubicBezTo>
                <a:lnTo>
                  <a:pt x="2250564" y="616352"/>
                </a:lnTo>
                <a:cubicBezTo>
                  <a:pt x="2250564" y="654175"/>
                  <a:pt x="2219903" y="684836"/>
                  <a:pt x="2182080" y="684836"/>
                </a:cubicBezTo>
                <a:lnTo>
                  <a:pt x="68484" y="684836"/>
                </a:lnTo>
                <a:cubicBezTo>
                  <a:pt x="30661" y="684836"/>
                  <a:pt x="0" y="654175"/>
                  <a:pt x="0" y="616352"/>
                </a:cubicBezTo>
                <a:lnTo>
                  <a:pt x="0" y="6848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1018" tIns="81018" rIns="81018" bIns="81018" numCol="1" spcCol="1270" anchor="ctr" anchorCtr="0">
            <a:noAutofit/>
          </a:bodyPr>
          <a:lstStyle/>
          <a:p>
            <a:pPr marL="0" lvl="0" indent="0" algn="ctr" defTabSz="711200">
              <a:lnSpc>
                <a:spcPct val="90000"/>
              </a:lnSpc>
              <a:spcBef>
                <a:spcPct val="0"/>
              </a:spcBef>
              <a:spcAft>
                <a:spcPct val="35000"/>
              </a:spcAft>
              <a:buNone/>
            </a:pPr>
            <a:r>
              <a:rPr lang="en-US" sz="1600" kern="1200"/>
              <a:t>Upload Student School Association File</a:t>
            </a:r>
          </a:p>
        </p:txBody>
      </p:sp>
      <p:sp>
        <p:nvSpPr>
          <p:cNvPr id="10" name="Freeform: Shape 9">
            <a:extLst>
              <a:ext uri="{FF2B5EF4-FFF2-40B4-BE49-F238E27FC236}">
                <a16:creationId xmlns:a16="http://schemas.microsoft.com/office/drawing/2014/main" id="{FB692216-1DA1-5511-3E62-71A8B099B2E4}"/>
              </a:ext>
              <a:ext uri="{C183D7F6-B498-43B3-948B-1728B52AA6E4}">
                <adec:decorative xmlns:adec="http://schemas.microsoft.com/office/drawing/2017/decorative" val="1"/>
              </a:ext>
            </a:extLst>
          </p:cNvPr>
          <p:cNvSpPr/>
          <p:nvPr/>
        </p:nvSpPr>
        <p:spPr>
          <a:xfrm rot="25291">
            <a:off x="7607389" y="1931530"/>
            <a:ext cx="444288" cy="785062"/>
          </a:xfrm>
          <a:custGeom>
            <a:avLst/>
            <a:gdLst>
              <a:gd name="connsiteX0" fmla="*/ 0 w 444288"/>
              <a:gd name="connsiteY0" fmla="*/ 157012 h 785062"/>
              <a:gd name="connsiteX1" fmla="*/ 222144 w 444288"/>
              <a:gd name="connsiteY1" fmla="*/ 157012 h 785062"/>
              <a:gd name="connsiteX2" fmla="*/ 222144 w 444288"/>
              <a:gd name="connsiteY2" fmla="*/ 0 h 785062"/>
              <a:gd name="connsiteX3" fmla="*/ 444288 w 444288"/>
              <a:gd name="connsiteY3" fmla="*/ 392531 h 785062"/>
              <a:gd name="connsiteX4" fmla="*/ 222144 w 444288"/>
              <a:gd name="connsiteY4" fmla="*/ 785062 h 785062"/>
              <a:gd name="connsiteX5" fmla="*/ 222144 w 444288"/>
              <a:gd name="connsiteY5" fmla="*/ 628050 h 785062"/>
              <a:gd name="connsiteX6" fmla="*/ 0 w 444288"/>
              <a:gd name="connsiteY6" fmla="*/ 628050 h 785062"/>
              <a:gd name="connsiteX7" fmla="*/ 0 w 444288"/>
              <a:gd name="connsiteY7" fmla="*/ 157012 h 7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288" h="785062">
                <a:moveTo>
                  <a:pt x="0" y="157012"/>
                </a:moveTo>
                <a:lnTo>
                  <a:pt x="222144" y="157012"/>
                </a:lnTo>
                <a:lnTo>
                  <a:pt x="222144" y="0"/>
                </a:lnTo>
                <a:lnTo>
                  <a:pt x="444288" y="392531"/>
                </a:lnTo>
                <a:lnTo>
                  <a:pt x="222144" y="785062"/>
                </a:lnTo>
                <a:lnTo>
                  <a:pt x="222144" y="628050"/>
                </a:lnTo>
                <a:lnTo>
                  <a:pt x="0" y="628050"/>
                </a:lnTo>
                <a:lnTo>
                  <a:pt x="0" y="157012"/>
                </a:lnTo>
                <a:close/>
              </a:path>
            </a:pathLst>
          </a:cu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txBody>
          <a:bodyPr spcFirstLastPara="0" vert="horz" wrap="square" lIns="0" tIns="157012" rIns="133285" bIns="157011"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11" name="Freeform: Shape 10">
            <a:extLst>
              <a:ext uri="{FF2B5EF4-FFF2-40B4-BE49-F238E27FC236}">
                <a16:creationId xmlns:a16="http://schemas.microsoft.com/office/drawing/2014/main" id="{BA6DB798-681B-29D1-DD01-4307A4E55CAD}"/>
              </a:ext>
            </a:extLst>
          </p:cNvPr>
          <p:cNvSpPr/>
          <p:nvPr/>
        </p:nvSpPr>
        <p:spPr>
          <a:xfrm>
            <a:off x="8236088" y="2020076"/>
            <a:ext cx="2078262" cy="629241"/>
          </a:xfrm>
          <a:custGeom>
            <a:avLst/>
            <a:gdLst>
              <a:gd name="connsiteX0" fmla="*/ 0 w 2078262"/>
              <a:gd name="connsiteY0" fmla="*/ 62924 h 629241"/>
              <a:gd name="connsiteX1" fmla="*/ 62924 w 2078262"/>
              <a:gd name="connsiteY1" fmla="*/ 0 h 629241"/>
              <a:gd name="connsiteX2" fmla="*/ 2015338 w 2078262"/>
              <a:gd name="connsiteY2" fmla="*/ 0 h 629241"/>
              <a:gd name="connsiteX3" fmla="*/ 2078262 w 2078262"/>
              <a:gd name="connsiteY3" fmla="*/ 62924 h 629241"/>
              <a:gd name="connsiteX4" fmla="*/ 2078262 w 2078262"/>
              <a:gd name="connsiteY4" fmla="*/ 566317 h 629241"/>
              <a:gd name="connsiteX5" fmla="*/ 2015338 w 2078262"/>
              <a:gd name="connsiteY5" fmla="*/ 629241 h 629241"/>
              <a:gd name="connsiteX6" fmla="*/ 62924 w 2078262"/>
              <a:gd name="connsiteY6" fmla="*/ 629241 h 629241"/>
              <a:gd name="connsiteX7" fmla="*/ 0 w 2078262"/>
              <a:gd name="connsiteY7" fmla="*/ 566317 h 629241"/>
              <a:gd name="connsiteX8" fmla="*/ 0 w 2078262"/>
              <a:gd name="connsiteY8" fmla="*/ 62924 h 6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8262" h="629241">
                <a:moveTo>
                  <a:pt x="0" y="62924"/>
                </a:moveTo>
                <a:cubicBezTo>
                  <a:pt x="0" y="28172"/>
                  <a:pt x="28172" y="0"/>
                  <a:pt x="62924" y="0"/>
                </a:cubicBezTo>
                <a:lnTo>
                  <a:pt x="2015338" y="0"/>
                </a:lnTo>
                <a:cubicBezTo>
                  <a:pt x="2050090" y="0"/>
                  <a:pt x="2078262" y="28172"/>
                  <a:pt x="2078262" y="62924"/>
                </a:cubicBezTo>
                <a:lnTo>
                  <a:pt x="2078262" y="566317"/>
                </a:lnTo>
                <a:cubicBezTo>
                  <a:pt x="2078262" y="601069"/>
                  <a:pt x="2050090" y="629241"/>
                  <a:pt x="2015338" y="629241"/>
                </a:cubicBezTo>
                <a:lnTo>
                  <a:pt x="62924" y="629241"/>
                </a:lnTo>
                <a:cubicBezTo>
                  <a:pt x="28172" y="629241"/>
                  <a:pt x="0" y="601069"/>
                  <a:pt x="0" y="566317"/>
                </a:cubicBezTo>
                <a:lnTo>
                  <a:pt x="0" y="6292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9390" tIns="79390" rIns="79390" bIns="79390" numCol="1" spcCol="1270" anchor="ctr" anchorCtr="0">
            <a:noAutofit/>
          </a:bodyPr>
          <a:lstStyle/>
          <a:p>
            <a:pPr marL="0" lvl="0" indent="0" algn="ctr" defTabSz="711200">
              <a:lnSpc>
                <a:spcPct val="90000"/>
              </a:lnSpc>
              <a:spcBef>
                <a:spcPct val="0"/>
              </a:spcBef>
              <a:spcAft>
                <a:spcPct val="35000"/>
              </a:spcAft>
              <a:buNone/>
            </a:pPr>
            <a:r>
              <a:rPr lang="en-US" sz="1600" kern="1200"/>
              <a:t>Upload Graduation Guidelines File</a:t>
            </a:r>
          </a:p>
        </p:txBody>
      </p:sp>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704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Snapshot &amp; Collection Usage</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47662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753-4522-CAD5-AC1A-EAE175C7D2B0}"/>
              </a:ext>
            </a:extLst>
          </p:cNvPr>
          <p:cNvSpPr>
            <a:spLocks noGrp="1"/>
          </p:cNvSpPr>
          <p:nvPr>
            <p:ph type="title"/>
          </p:nvPr>
        </p:nvSpPr>
        <p:spPr/>
        <p:txBody>
          <a:bodyPr/>
          <a:lstStyle/>
          <a:p>
            <a:r>
              <a:rPr lang="en-US">
                <a:latin typeface="Museo Slab 500"/>
              </a:rPr>
              <a:t>What Collections (Snapshots) use the Student Interchange?</a:t>
            </a:r>
            <a:endParaRPr lang="en-US"/>
          </a:p>
        </p:txBody>
      </p:sp>
      <p:sp>
        <p:nvSpPr>
          <p:cNvPr id="6" name="Freeform: Shape 5">
            <a:extLst>
              <a:ext uri="{FF2B5EF4-FFF2-40B4-BE49-F238E27FC236}">
                <a16:creationId xmlns:a16="http://schemas.microsoft.com/office/drawing/2014/main" id="{CB343F0B-DD8B-0C0C-6A73-8714BEA86C45}"/>
              </a:ext>
            </a:extLst>
          </p:cNvPr>
          <p:cNvSpPr/>
          <p:nvPr/>
        </p:nvSpPr>
        <p:spPr>
          <a:xfrm>
            <a:off x="232060" y="840080"/>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 October</a:t>
            </a:r>
          </a:p>
        </p:txBody>
      </p:sp>
      <p:sp>
        <p:nvSpPr>
          <p:cNvPr id="7" name="Freeform: Shape 6">
            <a:extLst>
              <a:ext uri="{FF2B5EF4-FFF2-40B4-BE49-F238E27FC236}">
                <a16:creationId xmlns:a16="http://schemas.microsoft.com/office/drawing/2014/main" id="{B708C893-A65C-6E1B-BA31-CAF4BE8988D4}"/>
              </a:ext>
            </a:extLst>
          </p:cNvPr>
          <p:cNvSpPr/>
          <p:nvPr/>
        </p:nvSpPr>
        <p:spPr>
          <a:xfrm>
            <a:off x="3251708" y="840080"/>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Attendance</a:t>
            </a:r>
          </a:p>
        </p:txBody>
      </p:sp>
      <p:sp>
        <p:nvSpPr>
          <p:cNvPr id="8" name="Freeform: Shape 7">
            <a:extLst>
              <a:ext uri="{FF2B5EF4-FFF2-40B4-BE49-F238E27FC236}">
                <a16:creationId xmlns:a16="http://schemas.microsoft.com/office/drawing/2014/main" id="{374D432F-2CF6-E0F9-C58F-C1FEABBD28AF}"/>
              </a:ext>
            </a:extLst>
          </p:cNvPr>
          <p:cNvSpPr/>
          <p:nvPr/>
        </p:nvSpPr>
        <p:spPr>
          <a:xfrm>
            <a:off x="6271356" y="840080"/>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 Discipline</a:t>
            </a:r>
          </a:p>
        </p:txBody>
      </p:sp>
      <p:sp>
        <p:nvSpPr>
          <p:cNvPr id="9" name="Freeform: Shape 8">
            <a:extLst>
              <a:ext uri="{FF2B5EF4-FFF2-40B4-BE49-F238E27FC236}">
                <a16:creationId xmlns:a16="http://schemas.microsoft.com/office/drawing/2014/main" id="{D6C34D3B-B55C-BE7B-D514-03E5EC5FA9FA}"/>
              </a:ext>
            </a:extLst>
          </p:cNvPr>
          <p:cNvSpPr/>
          <p:nvPr/>
        </p:nvSpPr>
        <p:spPr>
          <a:xfrm>
            <a:off x="9291004" y="840080"/>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 End of Year</a:t>
            </a:r>
          </a:p>
        </p:txBody>
      </p:sp>
      <p:sp>
        <p:nvSpPr>
          <p:cNvPr id="10" name="Freeform: Shape 9">
            <a:extLst>
              <a:ext uri="{FF2B5EF4-FFF2-40B4-BE49-F238E27FC236}">
                <a16:creationId xmlns:a16="http://schemas.microsoft.com/office/drawing/2014/main" id="{07AB4310-4BFF-8266-4C80-12E01A2D6525}"/>
              </a:ext>
            </a:extLst>
          </p:cNvPr>
          <p:cNvSpPr/>
          <p:nvPr/>
        </p:nvSpPr>
        <p:spPr>
          <a:xfrm>
            <a:off x="1741884" y="2761674"/>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a:solidFill>
            <a:schemeClr val="accent5"/>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Special Education Collections</a:t>
            </a:r>
          </a:p>
          <a:p>
            <a:pPr marL="171450" lvl="1" indent="-171450" algn="l" defTabSz="711200">
              <a:lnSpc>
                <a:spcPct val="90000"/>
              </a:lnSpc>
              <a:spcBef>
                <a:spcPct val="0"/>
              </a:spcBef>
              <a:spcAft>
                <a:spcPct val="15000"/>
              </a:spcAft>
              <a:buChar char="•"/>
            </a:pPr>
            <a:r>
              <a:rPr lang="en-US" sz="1600" kern="1200" dirty="0"/>
              <a:t>December Count</a:t>
            </a:r>
          </a:p>
          <a:p>
            <a:pPr marL="171450" lvl="1" indent="-171450" algn="l" defTabSz="711200">
              <a:lnSpc>
                <a:spcPct val="90000"/>
              </a:lnSpc>
              <a:spcBef>
                <a:spcPct val="0"/>
              </a:spcBef>
              <a:spcAft>
                <a:spcPct val="15000"/>
              </a:spcAft>
              <a:buChar char="•"/>
            </a:pPr>
            <a:r>
              <a:rPr lang="en-US" sz="1600" kern="1200" dirty="0"/>
              <a:t>Discipline</a:t>
            </a:r>
          </a:p>
          <a:p>
            <a:pPr marL="171450" lvl="1" indent="-171450" algn="l" defTabSz="711200">
              <a:lnSpc>
                <a:spcPct val="90000"/>
              </a:lnSpc>
              <a:spcBef>
                <a:spcPct val="0"/>
              </a:spcBef>
              <a:spcAft>
                <a:spcPct val="15000"/>
              </a:spcAft>
              <a:buChar char="•"/>
            </a:pPr>
            <a:r>
              <a:rPr lang="en-US" sz="1600" kern="1200" dirty="0"/>
              <a:t>End of Year</a:t>
            </a:r>
          </a:p>
        </p:txBody>
      </p:sp>
      <p:sp>
        <p:nvSpPr>
          <p:cNvPr id="11" name="Freeform: Shape 10">
            <a:extLst>
              <a:ext uri="{FF2B5EF4-FFF2-40B4-BE49-F238E27FC236}">
                <a16:creationId xmlns:a16="http://schemas.microsoft.com/office/drawing/2014/main" id="{23535E1B-BDA1-D241-CD6D-A630C9BB0A0E}"/>
              </a:ext>
            </a:extLst>
          </p:cNvPr>
          <p:cNvSpPr/>
          <p:nvPr/>
        </p:nvSpPr>
        <p:spPr>
          <a:xfrm>
            <a:off x="4761532" y="2761674"/>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a:solidFill>
            <a:schemeClr val="accent5"/>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SBD Assessment Collections</a:t>
            </a:r>
          </a:p>
          <a:p>
            <a:pPr marL="171450" lvl="1" indent="-171450" algn="l" defTabSz="711200">
              <a:lnSpc>
                <a:spcPct val="90000"/>
              </a:lnSpc>
              <a:spcBef>
                <a:spcPct val="0"/>
              </a:spcBef>
              <a:spcAft>
                <a:spcPct val="15000"/>
              </a:spcAft>
              <a:buChar char="•"/>
            </a:pPr>
            <a:r>
              <a:rPr lang="en-US" sz="1600" kern="1200"/>
              <a:t>Initial assessment files based upon Student October data</a:t>
            </a:r>
          </a:p>
        </p:txBody>
      </p:sp>
      <p:sp>
        <p:nvSpPr>
          <p:cNvPr id="12" name="Freeform: Shape 11">
            <a:extLst>
              <a:ext uri="{FF2B5EF4-FFF2-40B4-BE49-F238E27FC236}">
                <a16:creationId xmlns:a16="http://schemas.microsoft.com/office/drawing/2014/main" id="{9B0362F3-41F8-3214-25DF-9DDAE54A2F3E}"/>
              </a:ext>
            </a:extLst>
          </p:cNvPr>
          <p:cNvSpPr/>
          <p:nvPr/>
        </p:nvSpPr>
        <p:spPr>
          <a:xfrm>
            <a:off x="7781180" y="2761674"/>
            <a:ext cx="2745134" cy="1647080"/>
          </a:xfrm>
          <a:custGeom>
            <a:avLst/>
            <a:gdLst>
              <a:gd name="connsiteX0" fmla="*/ 0 w 2745134"/>
              <a:gd name="connsiteY0" fmla="*/ 0 h 1647080"/>
              <a:gd name="connsiteX1" fmla="*/ 2745134 w 2745134"/>
              <a:gd name="connsiteY1" fmla="*/ 0 h 1647080"/>
              <a:gd name="connsiteX2" fmla="*/ 2745134 w 2745134"/>
              <a:gd name="connsiteY2" fmla="*/ 1647080 h 1647080"/>
              <a:gd name="connsiteX3" fmla="*/ 0 w 2745134"/>
              <a:gd name="connsiteY3" fmla="*/ 1647080 h 1647080"/>
              <a:gd name="connsiteX4" fmla="*/ 0 w 2745134"/>
              <a:gd name="connsiteY4" fmla="*/ 0 h 1647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5134" h="1647080">
                <a:moveTo>
                  <a:pt x="0" y="0"/>
                </a:moveTo>
                <a:lnTo>
                  <a:pt x="2745134" y="0"/>
                </a:lnTo>
                <a:lnTo>
                  <a:pt x="2745134" y="1647080"/>
                </a:lnTo>
                <a:lnTo>
                  <a:pt x="0" y="1647080"/>
                </a:lnTo>
                <a:lnTo>
                  <a:pt x="0" y="0"/>
                </a:lnTo>
                <a:close/>
              </a:path>
            </a:pathLst>
          </a:custGeom>
          <a:solidFill>
            <a:schemeClr val="accent5"/>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READ Act Assessments</a:t>
            </a:r>
          </a:p>
          <a:p>
            <a:pPr marL="171450" lvl="1" indent="-171450" algn="l" defTabSz="711200">
              <a:lnSpc>
                <a:spcPct val="90000"/>
              </a:lnSpc>
              <a:spcBef>
                <a:spcPct val="0"/>
              </a:spcBef>
              <a:spcAft>
                <a:spcPct val="15000"/>
              </a:spcAft>
              <a:buChar char="•"/>
            </a:pPr>
            <a:r>
              <a:rPr lang="en-US" sz="1600" kern="1200"/>
              <a:t>Validates enrollment against SSA file</a:t>
            </a:r>
          </a:p>
        </p:txBody>
      </p:sp>
      <p:sp>
        <p:nvSpPr>
          <p:cNvPr id="4" name="Slide Number Placeholder 3">
            <a:extLst>
              <a:ext uri="{FF2B5EF4-FFF2-40B4-BE49-F238E27FC236}">
                <a16:creationId xmlns:a16="http://schemas.microsoft.com/office/drawing/2014/main" id="{A0D8C184-9CF5-738F-C46B-A5988D331BEA}"/>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518144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a:t>What is a Snapshot?</a:t>
            </a:r>
          </a:p>
        </p:txBody>
      </p:sp>
      <p:sp>
        <p:nvSpPr>
          <p:cNvPr id="46" name="Rectangle: Rounded Corners 45">
            <a:extLst>
              <a:ext uri="{FF2B5EF4-FFF2-40B4-BE49-F238E27FC236}">
                <a16:creationId xmlns:a16="http://schemas.microsoft.com/office/drawing/2014/main" id="{273FF907-AFF1-663E-AA80-E4CC138C217B}"/>
              </a:ext>
            </a:extLst>
          </p:cNvPr>
          <p:cNvSpPr/>
          <p:nvPr/>
        </p:nvSpPr>
        <p:spPr>
          <a:xfrm>
            <a:off x="817418" y="2314696"/>
            <a:ext cx="3200400" cy="1170470"/>
          </a:xfrm>
          <a:prstGeom prst="roundRect">
            <a:avLst/>
          </a:prstGeom>
          <a:noFill/>
          <a:ln w="76200" cap="flat" cmpd="sng" algn="ctr">
            <a:solidFill>
              <a:srgbClr val="077682">
                <a:lumMod val="60000"/>
                <a:lumOff val="40000"/>
              </a:srgbClr>
            </a:solidFill>
            <a:prstDash val="solid"/>
            <a:round/>
            <a:headEnd type="none" w="med" len="med"/>
            <a:tailEnd type="none" w="med" len="me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ea typeface="+mn-ea"/>
                <a:cs typeface="+mn-cs"/>
              </a:rPr>
              <a:t>Source File A</a:t>
            </a:r>
          </a:p>
        </p:txBody>
      </p:sp>
      <p:sp>
        <p:nvSpPr>
          <p:cNvPr id="47" name="Rectangle: Rounded Corners 46">
            <a:extLst>
              <a:ext uri="{FF2B5EF4-FFF2-40B4-BE49-F238E27FC236}">
                <a16:creationId xmlns:a16="http://schemas.microsoft.com/office/drawing/2014/main" id="{B8096833-2212-8C99-909A-631B133FD6AF}"/>
              </a:ext>
            </a:extLst>
          </p:cNvPr>
          <p:cNvSpPr/>
          <p:nvPr/>
        </p:nvSpPr>
        <p:spPr>
          <a:xfrm>
            <a:off x="4191990" y="2311509"/>
            <a:ext cx="3200400" cy="1240115"/>
          </a:xfrm>
          <a:prstGeom prst="roundRect">
            <a:avLst/>
          </a:prstGeom>
          <a:noFill/>
          <a:ln w="76200" cap="flat" cmpd="sng" algn="ctr">
            <a:solidFill>
              <a:srgbClr val="FECF85">
                <a:lumMod val="75000"/>
              </a:srgbClr>
            </a:solidFill>
            <a:prstDash val="solid"/>
            <a:round/>
            <a:headEnd type="none" w="med" len="med"/>
            <a:tailEnd type="none" w="med" len="me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ea typeface="+mn-ea"/>
                <a:cs typeface="+mn-cs"/>
              </a:rPr>
              <a:t>Source File B</a:t>
            </a:r>
          </a:p>
        </p:txBody>
      </p:sp>
      <p:sp>
        <p:nvSpPr>
          <p:cNvPr id="48" name="Rectangle: Rounded Corners 47">
            <a:extLst>
              <a:ext uri="{FF2B5EF4-FFF2-40B4-BE49-F238E27FC236}">
                <a16:creationId xmlns:a16="http://schemas.microsoft.com/office/drawing/2014/main" id="{E57D05CE-6C78-3734-02F1-2120FB48FF2A}"/>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black"/>
                </a:solidFill>
                <a:effectLst/>
                <a:uLnTx/>
                <a:uFillTx/>
                <a:latin typeface="Calibri" panose="020F0502020204030204"/>
                <a:ea typeface="+mn-ea"/>
                <a:cs typeface="+mn-cs"/>
              </a:rPr>
              <a:t>Internal Flags</a:t>
            </a:r>
          </a:p>
        </p:txBody>
      </p:sp>
      <p:sp>
        <p:nvSpPr>
          <p:cNvPr id="49" name="Rectangle: Rounded Corners 48">
            <a:extLst>
              <a:ext uri="{FF2B5EF4-FFF2-40B4-BE49-F238E27FC236}">
                <a16:creationId xmlns:a16="http://schemas.microsoft.com/office/drawing/2014/main" id="{D3E5EB2B-2CFF-6576-3158-B44DD4BB4CD1}"/>
              </a:ext>
            </a:extLst>
          </p:cNvPr>
          <p:cNvSpPr/>
          <p:nvPr/>
        </p:nvSpPr>
        <p:spPr>
          <a:xfrm>
            <a:off x="817418" y="3697698"/>
            <a:ext cx="10515600" cy="1463708"/>
          </a:xfrm>
          <a:prstGeom prst="roundRect">
            <a:avLst/>
          </a:prstGeom>
          <a:solidFill>
            <a:srgbClr val="A3D283">
              <a:lumMod val="20000"/>
              <a:lumOff val="80000"/>
            </a:srgbClr>
          </a:solidFill>
          <a:ln w="76200" cap="flat" cmpd="sng" algn="ctr">
            <a:solidFill>
              <a:srgbClr val="A3D283">
                <a:lumMod val="50000"/>
              </a:srgbClr>
            </a:solidFill>
            <a:prstDash val="solid"/>
            <a:round/>
            <a:headEnd type="none" w="med" len="med"/>
            <a:tailEnd type="none" w="med" len="me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prstClr val="black"/>
                </a:solidFill>
                <a:effectLst/>
                <a:uLnTx/>
                <a:uFillTx/>
                <a:latin typeface="Calibri" panose="020F0502020204030204"/>
                <a:ea typeface="+mn-ea"/>
                <a:cs typeface="+mn-cs"/>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50" name="Rectangle: Rounded Corners 49">
            <a:extLst>
              <a:ext uri="{FF2B5EF4-FFF2-40B4-BE49-F238E27FC236}">
                <a16:creationId xmlns:a16="http://schemas.microsoft.com/office/drawing/2014/main" id="{EDE90AB5-6200-2BFB-85AF-F93ADAD90FDB}"/>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rgbClr val="FECF85">
              <a:lumMod val="75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B: Element 1</a:t>
            </a:r>
          </a:p>
        </p:txBody>
      </p:sp>
      <p:sp>
        <p:nvSpPr>
          <p:cNvPr id="51" name="Rectangle: Rounded Corners 50">
            <a:extLst>
              <a:ext uri="{FF2B5EF4-FFF2-40B4-BE49-F238E27FC236}">
                <a16:creationId xmlns:a16="http://schemas.microsoft.com/office/drawing/2014/main" id="{0C880F5E-CF2E-79FB-5666-964788287E2B}"/>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rgbClr val="FECF85">
              <a:lumMod val="75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B: Element 4</a:t>
            </a:r>
          </a:p>
        </p:txBody>
      </p:sp>
      <p:sp>
        <p:nvSpPr>
          <p:cNvPr id="52" name="Rectangle: Rounded Corners 51">
            <a:extLst>
              <a:ext uri="{FF2B5EF4-FFF2-40B4-BE49-F238E27FC236}">
                <a16:creationId xmlns:a16="http://schemas.microsoft.com/office/drawing/2014/main" id="{6D758918-9B5D-63EC-9F54-F6C0C3B7E3B1}"/>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rgbClr val="FECF85">
              <a:lumMod val="75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B: Element 3</a:t>
            </a:r>
          </a:p>
        </p:txBody>
      </p:sp>
      <p:sp>
        <p:nvSpPr>
          <p:cNvPr id="53" name="Rectangle: Rounded Corners 52">
            <a:extLst>
              <a:ext uri="{FF2B5EF4-FFF2-40B4-BE49-F238E27FC236}">
                <a16:creationId xmlns:a16="http://schemas.microsoft.com/office/drawing/2014/main" id="{A69B374C-059E-8658-E578-2B86BE508DA6}"/>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rgbClr val="FECF85">
              <a:lumMod val="75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B: Element 2</a:t>
            </a:r>
          </a:p>
        </p:txBody>
      </p:sp>
      <p:sp>
        <p:nvSpPr>
          <p:cNvPr id="54" name="Rectangle: Rounded Corners 53">
            <a:extLst>
              <a:ext uri="{FF2B5EF4-FFF2-40B4-BE49-F238E27FC236}">
                <a16:creationId xmlns:a16="http://schemas.microsoft.com/office/drawing/2014/main" id="{34015588-17A7-C57D-47FD-34C208CB64CD}"/>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rgbClr val="077682">
              <a:lumMod val="60000"/>
              <a:lumOff val="40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A: Element 1</a:t>
            </a:r>
          </a:p>
        </p:txBody>
      </p:sp>
      <p:sp>
        <p:nvSpPr>
          <p:cNvPr id="55" name="Rectangle: Rounded Corners 54">
            <a:extLst>
              <a:ext uri="{FF2B5EF4-FFF2-40B4-BE49-F238E27FC236}">
                <a16:creationId xmlns:a16="http://schemas.microsoft.com/office/drawing/2014/main" id="{C39722B3-275D-782B-219C-8979CE87C26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rgbClr val="077682">
              <a:lumMod val="60000"/>
              <a:lumOff val="40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A: Element 3</a:t>
            </a:r>
          </a:p>
        </p:txBody>
      </p:sp>
      <p:sp>
        <p:nvSpPr>
          <p:cNvPr id="56" name="Rectangle: Rounded Corners 55">
            <a:extLst>
              <a:ext uri="{FF2B5EF4-FFF2-40B4-BE49-F238E27FC236}">
                <a16:creationId xmlns:a16="http://schemas.microsoft.com/office/drawing/2014/main" id="{CBFBD25B-BEE5-B477-465F-8B584E1133CE}"/>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rgbClr val="077682">
              <a:lumMod val="60000"/>
              <a:lumOff val="40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A: Element 4</a:t>
            </a:r>
          </a:p>
        </p:txBody>
      </p:sp>
      <p:sp>
        <p:nvSpPr>
          <p:cNvPr id="57" name="Rectangle: Rounded Corners 56">
            <a:extLst>
              <a:ext uri="{FF2B5EF4-FFF2-40B4-BE49-F238E27FC236}">
                <a16:creationId xmlns:a16="http://schemas.microsoft.com/office/drawing/2014/main" id="{FB00AE2E-B954-A2D7-2275-5E3D8EE0DA2C}"/>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rgbClr val="077682">
              <a:lumMod val="60000"/>
              <a:lumOff val="40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A: Element 2</a:t>
            </a:r>
          </a:p>
        </p:txBody>
      </p:sp>
      <p:sp>
        <p:nvSpPr>
          <p:cNvPr id="58" name="Rectangle: Rounded Corners 57">
            <a:extLst>
              <a:ext uri="{FF2B5EF4-FFF2-40B4-BE49-F238E27FC236}">
                <a16:creationId xmlns:a16="http://schemas.microsoft.com/office/drawing/2014/main" id="{08E97889-D69F-0526-2849-AA886BE57D01}"/>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rgbClr val="077682">
              <a:lumMod val="60000"/>
              <a:lumOff val="40000"/>
            </a:srgbClr>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Calibri" panose="020F0502020204030204"/>
                <a:ea typeface="+mn-ea"/>
                <a:cs typeface="+mn-cs"/>
              </a:rPr>
              <a:t>File A: Element 5</a:t>
            </a:r>
          </a:p>
        </p:txBody>
      </p:sp>
      <p:sp>
        <p:nvSpPr>
          <p:cNvPr id="59" name="Rectangle: Rounded Corners 58">
            <a:extLst>
              <a:ext uri="{FF2B5EF4-FFF2-40B4-BE49-F238E27FC236}">
                <a16:creationId xmlns:a16="http://schemas.microsoft.com/office/drawing/2014/main" id="{3D62A78D-57C0-6235-CCB5-21DA0FCE7F3B}"/>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white"/>
                </a:solidFill>
                <a:effectLst/>
                <a:uLnTx/>
                <a:uFillTx/>
                <a:latin typeface="Calibri" panose="020F0502020204030204"/>
                <a:ea typeface="+mn-ea"/>
                <a:cs typeface="+mn-cs"/>
              </a:rPr>
              <a:t>Internal Flag: 1</a:t>
            </a:r>
          </a:p>
        </p:txBody>
      </p:sp>
      <p:sp>
        <p:nvSpPr>
          <p:cNvPr id="60" name="Rectangle: Rounded Corners 59">
            <a:extLst>
              <a:ext uri="{FF2B5EF4-FFF2-40B4-BE49-F238E27FC236}">
                <a16:creationId xmlns:a16="http://schemas.microsoft.com/office/drawing/2014/main" id="{A8A09D33-3AC5-AC49-4905-465890A1762C}"/>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white"/>
                </a:solidFill>
                <a:effectLst/>
                <a:uLnTx/>
                <a:uFillTx/>
                <a:latin typeface="Calibri" panose="020F0502020204030204"/>
                <a:ea typeface="+mn-ea"/>
                <a:cs typeface="+mn-cs"/>
              </a:rPr>
              <a:t>Internal Flag: 2</a:t>
            </a:r>
          </a:p>
        </p:txBody>
      </p:sp>
      <p:sp>
        <p:nvSpPr>
          <p:cNvPr id="61" name="Rectangle: Rounded Corners 60">
            <a:extLst>
              <a:ext uri="{FF2B5EF4-FFF2-40B4-BE49-F238E27FC236}">
                <a16:creationId xmlns:a16="http://schemas.microsoft.com/office/drawing/2014/main" id="{02CD2620-5894-A2F7-766C-4BB01EAA636F}"/>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cap="flat" cmpd="sng" algn="ctr">
            <a:solidFill>
              <a:sysClr val="window" lastClr="FFFFFF">
                <a:lumMod val="50000"/>
              </a:sysClr>
            </a:solidFill>
            <a:prstDash val="solid"/>
            <a:miter lim="800000"/>
          </a:ln>
          <a:effectLst/>
          <a:scene3d>
            <a:camera prst="orthographicFront">
              <a:rot lat="600000" lon="20699994" rev="0"/>
            </a:camera>
            <a:lightRig rig="threePt" dir="t"/>
          </a:scene3d>
          <a:sp3d extrusionH="317500" contourW="25400">
            <a:bevelT/>
            <a:bevelB/>
            <a:contourClr>
              <a:sysClr val="windowText" lastClr="000000"/>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white"/>
                </a:solidFill>
                <a:effectLst/>
                <a:uLnTx/>
                <a:uFillTx/>
                <a:latin typeface="Calibri" panose="020F0502020204030204"/>
                <a:ea typeface="+mn-ea"/>
                <a:cs typeface="+mn-cs"/>
              </a:rPr>
              <a:t>Internal Flag: 3</a:t>
            </a:r>
          </a:p>
        </p:txBody>
      </p:sp>
      <p:cxnSp>
        <p:nvCxnSpPr>
          <p:cNvPr id="62" name="Straight Arrow Connector 61">
            <a:extLst>
              <a:ext uri="{FF2B5EF4-FFF2-40B4-BE49-F238E27FC236}">
                <a16:creationId xmlns:a16="http://schemas.microsoft.com/office/drawing/2014/main" id="{A1BF9F1F-CFB5-9338-2AEB-9F4CEBD489FF}"/>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noFill/>
          <a:ln w="57150" cap="flat" cmpd="sng" algn="ctr">
            <a:solidFill>
              <a:srgbClr val="077682">
                <a:lumMod val="60000"/>
                <a:lumOff val="40000"/>
              </a:srgbClr>
            </a:solidFill>
            <a:prstDash val="solid"/>
            <a:miter lim="800000"/>
            <a:tailEnd type="triangle"/>
          </a:ln>
          <a:effectLst/>
        </p:spPr>
      </p:cxnSp>
      <p:cxnSp>
        <p:nvCxnSpPr>
          <p:cNvPr id="63" name="Straight Arrow Connector 62">
            <a:extLst>
              <a:ext uri="{FF2B5EF4-FFF2-40B4-BE49-F238E27FC236}">
                <a16:creationId xmlns:a16="http://schemas.microsoft.com/office/drawing/2014/main" id="{C1999712-7492-853F-A1C3-BA7ECCFD74A8}"/>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noFill/>
          <a:ln w="57150" cap="flat" cmpd="sng" algn="ctr">
            <a:solidFill>
              <a:srgbClr val="FECF85">
                <a:lumMod val="75000"/>
              </a:srgbClr>
            </a:solidFill>
            <a:prstDash val="solid"/>
            <a:miter lim="800000"/>
            <a:tailEnd type="triangle"/>
          </a:ln>
          <a:effectLst/>
        </p:spPr>
      </p:cxnSp>
      <p:cxnSp>
        <p:nvCxnSpPr>
          <p:cNvPr id="64" name="Straight Arrow Connector 63">
            <a:extLst>
              <a:ext uri="{FF2B5EF4-FFF2-40B4-BE49-F238E27FC236}">
                <a16:creationId xmlns:a16="http://schemas.microsoft.com/office/drawing/2014/main" id="{53451327-5DD3-791B-45AA-9D6AD34DD2DB}"/>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noFill/>
          <a:ln w="57150" cap="flat" cmpd="sng" algn="ctr">
            <a:solidFill>
              <a:srgbClr val="FECF85">
                <a:lumMod val="75000"/>
              </a:srgbClr>
            </a:solidFill>
            <a:prstDash val="solid"/>
            <a:miter lim="800000"/>
            <a:tailEnd type="triangle"/>
          </a:ln>
          <a:effectLst/>
        </p:spPr>
      </p:cxnSp>
      <p:cxnSp>
        <p:nvCxnSpPr>
          <p:cNvPr id="65" name="Straight Arrow Connector 64">
            <a:extLst>
              <a:ext uri="{FF2B5EF4-FFF2-40B4-BE49-F238E27FC236}">
                <a16:creationId xmlns:a16="http://schemas.microsoft.com/office/drawing/2014/main" id="{DFD2A3EC-73C0-7FE2-8FE2-76DA6F12785F}"/>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noFill/>
          <a:ln w="57150" cap="flat" cmpd="sng" algn="ctr">
            <a:solidFill>
              <a:srgbClr val="077682">
                <a:lumMod val="60000"/>
                <a:lumOff val="40000"/>
              </a:srgbClr>
            </a:solidFill>
            <a:prstDash val="solid"/>
            <a:miter lim="800000"/>
            <a:tailEnd type="triangle"/>
          </a:ln>
          <a:effectLst/>
        </p:spPr>
      </p:cxnSp>
      <p:cxnSp>
        <p:nvCxnSpPr>
          <p:cNvPr id="66" name="Straight Arrow Connector 65">
            <a:extLst>
              <a:ext uri="{FF2B5EF4-FFF2-40B4-BE49-F238E27FC236}">
                <a16:creationId xmlns:a16="http://schemas.microsoft.com/office/drawing/2014/main" id="{D81B4FBF-25A4-83BD-9842-5D4FC8AB847E}"/>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noFill/>
          <a:ln w="57150" cap="flat" cmpd="sng" algn="ctr">
            <a:solidFill>
              <a:srgbClr val="722E62"/>
            </a:solidFill>
            <a:prstDash val="solid"/>
            <a:miter lim="800000"/>
            <a:tailEnd type="triangle"/>
          </a:ln>
          <a:effectLst/>
        </p:spPr>
      </p:cxnSp>
    </p:spTree>
    <p:extLst>
      <p:ext uri="{BB962C8B-B14F-4D97-AF65-F5344CB8AC3E}">
        <p14:creationId xmlns:p14="http://schemas.microsoft.com/office/powerpoint/2010/main" val="3947354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3700-8B0B-67D2-AF9B-D646BCA904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428E24-BC98-4085-70B8-7EFEFE9D7808}"/>
              </a:ext>
            </a:extLst>
          </p:cNvPr>
          <p:cNvSpPr>
            <a:spLocks noGrp="1"/>
          </p:cNvSpPr>
          <p:nvPr>
            <p:ph type="title"/>
          </p:nvPr>
        </p:nvSpPr>
        <p:spPr/>
        <p:txBody>
          <a:bodyPr/>
          <a:lstStyle/>
          <a:p>
            <a:r>
              <a:rPr lang="en-US"/>
              <a:t>Snapshot Process</a:t>
            </a:r>
          </a:p>
        </p:txBody>
      </p:sp>
      <p:sp>
        <p:nvSpPr>
          <p:cNvPr id="10" name="Content Placeholder 9">
            <a:extLst>
              <a:ext uri="{FF2B5EF4-FFF2-40B4-BE49-F238E27FC236}">
                <a16:creationId xmlns:a16="http://schemas.microsoft.com/office/drawing/2014/main" id="{00802EDB-5560-D94A-5146-E34514C4739B}"/>
              </a:ext>
            </a:extLst>
          </p:cNvPr>
          <p:cNvSpPr>
            <a:spLocks noGrp="1"/>
          </p:cNvSpPr>
          <p:nvPr>
            <p:ph idx="1"/>
          </p:nvPr>
        </p:nvSpPr>
        <p:spPr>
          <a:xfrm>
            <a:off x="808008" y="1501139"/>
            <a:ext cx="10575984" cy="4147581"/>
          </a:xfrm>
        </p:spPr>
        <p:txBody>
          <a:bodyPr>
            <a:normAutofit fontScale="85000" lnSpcReduction="20000"/>
          </a:bodyPr>
          <a:lstStyle/>
          <a:p>
            <a:pPr marL="0" lvl="0" indent="0">
              <a:buNone/>
            </a:pPr>
            <a:r>
              <a:rPr lang="en-US"/>
              <a:t>0.    Make sure Student Information System is updated</a:t>
            </a:r>
          </a:p>
          <a:p>
            <a:pPr marL="457200" lvl="0" indent="-457200">
              <a:buFont typeface="+mj-lt"/>
              <a:buAutoNum type="arabicPeriod"/>
            </a:pPr>
            <a:r>
              <a:rPr lang="en-US"/>
              <a:t>Extract Interchange Files from SIS and upload Interchange files to Pipeline (Student Demographic, Student School Association, Graduation Guidelines)</a:t>
            </a:r>
          </a:p>
          <a:p>
            <a:pPr marL="457200" lvl="0" indent="-457200">
              <a:buFont typeface="+mj-lt"/>
              <a:buAutoNum type="arabicPeriod"/>
            </a:pPr>
            <a:r>
              <a:rPr lang="en-US"/>
              <a:t>Check Business Rules Associated with Interchange files</a:t>
            </a:r>
          </a:p>
          <a:p>
            <a:pPr marL="457200" lvl="0" indent="-457200">
              <a:buFont typeface="+mj-lt"/>
              <a:buAutoNum type="arabicPeriod"/>
            </a:pPr>
            <a:r>
              <a:rPr lang="en-US"/>
              <a:t>Errors on Interchange files?</a:t>
            </a:r>
          </a:p>
          <a:p>
            <a:pPr lvl="1"/>
            <a:r>
              <a:rPr lang="en-US"/>
              <a:t>Yes – Correct Errors in SIS and go back to step 0</a:t>
            </a:r>
          </a:p>
          <a:p>
            <a:pPr lvl="1"/>
            <a:r>
              <a:rPr lang="en-US"/>
              <a:t>No – Move on to step 4*</a:t>
            </a:r>
          </a:p>
          <a:p>
            <a:pPr marL="457200" lvl="0" indent="-457200">
              <a:buFont typeface="+mj-lt"/>
              <a:buAutoNum type="arabicPeriod"/>
            </a:pPr>
            <a:r>
              <a:rPr lang="en-US"/>
              <a:t>Create Snapshot</a:t>
            </a:r>
          </a:p>
          <a:p>
            <a:pPr marL="457200" lvl="0" indent="-457200">
              <a:buFont typeface="+mj-lt"/>
              <a:buAutoNum type="arabicPeriod"/>
            </a:pPr>
            <a:r>
              <a:rPr lang="en-US"/>
              <a:t>Check Additional Business Rules Associated with Snapshot</a:t>
            </a:r>
          </a:p>
          <a:p>
            <a:pPr marL="457200" indent="-457200">
              <a:buFont typeface="+mj-lt"/>
              <a:buAutoNum type="arabicPeriod"/>
            </a:pPr>
            <a:r>
              <a:rPr lang="en-US"/>
              <a:t>Errors? </a:t>
            </a:r>
          </a:p>
          <a:p>
            <a:pPr lvl="1"/>
            <a:r>
              <a:rPr lang="en-US"/>
              <a:t>Yes - Correct Errors in SIS and go back to step 0</a:t>
            </a:r>
          </a:p>
          <a:p>
            <a:pPr lvl="1"/>
            <a:r>
              <a:rPr lang="en-US"/>
              <a:t>No – Move on to step 7</a:t>
            </a:r>
          </a:p>
          <a:p>
            <a:pPr marL="457200" lvl="0" indent="-457200">
              <a:buFont typeface="+mj-lt"/>
              <a:buAutoNum type="arabicPeriod"/>
            </a:pPr>
            <a:r>
              <a:rPr lang="en-US"/>
              <a:t>Review Reports and Finalize</a:t>
            </a:r>
          </a:p>
          <a:p>
            <a:pPr lvl="1"/>
            <a:r>
              <a:rPr lang="en-US"/>
              <a:t>If you need to correct any data, you will need to go back to step 0</a:t>
            </a:r>
          </a:p>
          <a:p>
            <a:endParaRPr lang="en-US"/>
          </a:p>
        </p:txBody>
      </p:sp>
      <p:sp>
        <p:nvSpPr>
          <p:cNvPr id="2" name="Slide Number Placeholder 1">
            <a:extLst>
              <a:ext uri="{FF2B5EF4-FFF2-40B4-BE49-F238E27FC236}">
                <a16:creationId xmlns:a16="http://schemas.microsoft.com/office/drawing/2014/main" id="{52F6BB40-9AD0-5FFB-D90D-94618F906069}"/>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11" name="TextBox 10">
            <a:extLst>
              <a:ext uri="{FF2B5EF4-FFF2-40B4-BE49-F238E27FC236}">
                <a16:creationId xmlns:a16="http://schemas.microsoft.com/office/drawing/2014/main" id="{A1155578-DC55-50FE-EC74-A107A4627446}"/>
              </a:ext>
            </a:extLst>
          </p:cNvPr>
          <p:cNvSpPr txBox="1"/>
          <p:nvPr/>
        </p:nvSpPr>
        <p:spPr>
          <a:xfrm>
            <a:off x="1981200" y="5807110"/>
            <a:ext cx="7467600" cy="923330"/>
          </a:xfrm>
          <a:prstGeom prst="rect">
            <a:avLst/>
          </a:prstGeom>
          <a:noFill/>
        </p:spPr>
        <p:txBody>
          <a:bodyPr wrap="square" rtlCol="0">
            <a:spAutoFit/>
          </a:bodyPr>
          <a:lstStyle/>
          <a:p>
            <a:r>
              <a:rPr lang="en-US" i="1"/>
              <a:t>*Note: Error-free interchange files are not required to take a Snapshot but recommended. Get your interchange files as close to error free as possible before taking a snapshot!</a:t>
            </a:r>
          </a:p>
        </p:txBody>
      </p:sp>
    </p:spTree>
    <p:extLst>
      <p:ext uri="{BB962C8B-B14F-4D97-AF65-F5344CB8AC3E}">
        <p14:creationId xmlns:p14="http://schemas.microsoft.com/office/powerpoint/2010/main" val="84200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7723-E7A5-E774-1533-A6C735DD3BFB}"/>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CD0A3F64-B1DE-DEAA-AD6E-ED19765594B1}"/>
              </a:ext>
            </a:extLst>
          </p:cNvPr>
          <p:cNvSpPr>
            <a:spLocks noGrp="1"/>
          </p:cNvSpPr>
          <p:nvPr>
            <p:ph idx="1"/>
          </p:nvPr>
        </p:nvSpPr>
        <p:spPr/>
        <p:txBody>
          <a:bodyPr/>
          <a:lstStyle/>
          <a:p>
            <a:r>
              <a:rPr lang="en-US" dirty="0"/>
              <a:t>General Data Respondent Information</a:t>
            </a:r>
          </a:p>
          <a:p>
            <a:r>
              <a:rPr lang="en-US" dirty="0"/>
              <a:t>Student Interchange Files &amp; Process</a:t>
            </a:r>
          </a:p>
          <a:p>
            <a:r>
              <a:rPr lang="en-US" dirty="0"/>
              <a:t>Snapshot &amp; Collection Usage</a:t>
            </a:r>
          </a:p>
          <a:p>
            <a:r>
              <a:rPr lang="en-US" dirty="0"/>
              <a:t>Timeline</a:t>
            </a:r>
          </a:p>
          <a:p>
            <a:r>
              <a:rPr lang="en-US" dirty="0"/>
              <a:t>Business Rules</a:t>
            </a:r>
          </a:p>
          <a:p>
            <a:r>
              <a:rPr lang="en-US" dirty="0"/>
              <a:t>Demographic Data Reporting Cycle</a:t>
            </a:r>
          </a:p>
          <a:p>
            <a:r>
              <a:rPr lang="en-US" dirty="0"/>
              <a:t>Enrollment Record Tracking</a:t>
            </a:r>
          </a:p>
          <a:p>
            <a:r>
              <a:rPr lang="en-US" dirty="0"/>
              <a:t>Reminders &amp; Resources</a:t>
            </a:r>
          </a:p>
          <a:p>
            <a:pPr lvl="1"/>
            <a:r>
              <a:rPr lang="en-US" dirty="0"/>
              <a:t>Website Demonstration</a:t>
            </a:r>
          </a:p>
          <a:p>
            <a:endParaRPr lang="en-US" dirty="0"/>
          </a:p>
          <a:p>
            <a:endParaRPr lang="en-US" dirty="0"/>
          </a:p>
        </p:txBody>
      </p:sp>
      <p:sp>
        <p:nvSpPr>
          <p:cNvPr id="4" name="Slide Number Placeholder 3">
            <a:extLst>
              <a:ext uri="{FF2B5EF4-FFF2-40B4-BE49-F238E27FC236}">
                <a16:creationId xmlns:a16="http://schemas.microsoft.com/office/drawing/2014/main" id="{088E334D-CE10-0D8E-C56B-00204358C180}"/>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64671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Timeline</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634567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523A38-7A89-1904-6585-0C56F1CD2398}"/>
              </a:ext>
            </a:extLst>
          </p:cNvPr>
          <p:cNvSpPr>
            <a:spLocks noGrp="1"/>
          </p:cNvSpPr>
          <p:nvPr>
            <p:ph type="title"/>
          </p:nvPr>
        </p:nvSpPr>
        <p:spPr/>
        <p:txBody>
          <a:bodyPr/>
          <a:lstStyle/>
          <a:p>
            <a:r>
              <a:rPr lang="en-US"/>
              <a:t>Overlapping Years</a:t>
            </a:r>
          </a:p>
        </p:txBody>
      </p:sp>
      <p:sp>
        <p:nvSpPr>
          <p:cNvPr id="7" name="Circle: Hollow 6">
            <a:extLst>
              <a:ext uri="{FF2B5EF4-FFF2-40B4-BE49-F238E27FC236}">
                <a16:creationId xmlns:a16="http://schemas.microsoft.com/office/drawing/2014/main" id="{F561E4D2-6387-C0F3-602C-17E88DB22F80}"/>
              </a:ext>
              <a:ext uri="{C183D7F6-B498-43B3-948B-1728B52AA6E4}">
                <adec:decorative xmlns:adec="http://schemas.microsoft.com/office/drawing/2017/decorative" val="1"/>
              </a:ext>
            </a:extLst>
          </p:cNvPr>
          <p:cNvSpPr/>
          <p:nvPr/>
        </p:nvSpPr>
        <p:spPr>
          <a:xfrm>
            <a:off x="229138" y="1638102"/>
            <a:ext cx="906683" cy="906683"/>
          </a:xfrm>
          <a:prstGeom prst="donut">
            <a:avLst>
              <a:gd name="adj" fmla="val 2000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8" name="Freeform: Shape 7">
            <a:extLst>
              <a:ext uri="{FF2B5EF4-FFF2-40B4-BE49-F238E27FC236}">
                <a16:creationId xmlns:a16="http://schemas.microsoft.com/office/drawing/2014/main" id="{F4043EFF-C741-D1D2-9FB1-F4306EAABA2E}"/>
              </a:ext>
            </a:extLst>
          </p:cNvPr>
          <p:cNvSpPr/>
          <p:nvPr/>
        </p:nvSpPr>
        <p:spPr>
          <a:xfrm rot="17700000">
            <a:off x="548612" y="898969"/>
            <a:ext cx="1127108" cy="543179"/>
          </a:xfrm>
          <a:custGeom>
            <a:avLst/>
            <a:gdLst>
              <a:gd name="connsiteX0" fmla="*/ 0 w 1127108"/>
              <a:gd name="connsiteY0" fmla="*/ 0 h 543179"/>
              <a:gd name="connsiteX1" fmla="*/ 1127108 w 1127108"/>
              <a:gd name="connsiteY1" fmla="*/ 0 h 543179"/>
              <a:gd name="connsiteX2" fmla="*/ 1127108 w 1127108"/>
              <a:gd name="connsiteY2" fmla="*/ 543179 h 543179"/>
              <a:gd name="connsiteX3" fmla="*/ 0 w 1127108"/>
              <a:gd name="connsiteY3" fmla="*/ 543179 h 543179"/>
              <a:gd name="connsiteX4" fmla="*/ 0 w 1127108"/>
              <a:gd name="connsiteY4" fmla="*/ 0 h 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08" h="543179">
                <a:moveTo>
                  <a:pt x="0" y="0"/>
                </a:moveTo>
                <a:lnTo>
                  <a:pt x="1127108" y="0"/>
                </a:lnTo>
                <a:lnTo>
                  <a:pt x="1127108" y="543179"/>
                </a:lnTo>
                <a:lnTo>
                  <a:pt x="0" y="543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000" b="1" kern="1200" dirty="0"/>
              <a:t>July 1: </a:t>
            </a:r>
            <a:br>
              <a:rPr lang="en-US" sz="1000" kern="1200" dirty="0"/>
            </a:br>
            <a:r>
              <a:rPr lang="en-US" sz="1000" kern="1200" dirty="0"/>
              <a:t>Interchange opens</a:t>
            </a:r>
          </a:p>
        </p:txBody>
      </p:sp>
      <p:sp>
        <p:nvSpPr>
          <p:cNvPr id="9" name="Oval 8">
            <a:extLst>
              <a:ext uri="{FF2B5EF4-FFF2-40B4-BE49-F238E27FC236}">
                <a16:creationId xmlns:a16="http://schemas.microsoft.com/office/drawing/2014/main" id="{4A1CD8EB-ACCB-3ED4-A9F7-2ABC4315BE8C}"/>
              </a:ext>
              <a:ext uri="{C183D7F6-B498-43B3-948B-1728B52AA6E4}">
                <adec:decorative xmlns:adec="http://schemas.microsoft.com/office/drawing/2017/decorative" val="1"/>
              </a:ext>
            </a:extLst>
          </p:cNvPr>
          <p:cNvSpPr/>
          <p:nvPr/>
        </p:nvSpPr>
        <p:spPr>
          <a:xfrm>
            <a:off x="1204116"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0D17F10C-2D0E-203C-57AA-47BEF3782224}"/>
              </a:ext>
              <a:ext uri="{C183D7F6-B498-43B3-948B-1728B52AA6E4}">
                <adec:decorative xmlns:adec="http://schemas.microsoft.com/office/drawing/2017/decorative" val="1"/>
              </a:ext>
            </a:extLst>
          </p:cNvPr>
          <p:cNvSpPr/>
          <p:nvPr/>
        </p:nvSpPr>
        <p:spPr>
          <a:xfrm>
            <a:off x="1742964"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1CD31D4F-138D-4A3F-23F1-84EDCA059C3D}"/>
              </a:ext>
            </a:extLst>
          </p:cNvPr>
          <p:cNvSpPr/>
          <p:nvPr/>
        </p:nvSpPr>
        <p:spPr>
          <a:xfrm rot="17700000">
            <a:off x="1185572"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Student October</a:t>
            </a:r>
          </a:p>
        </p:txBody>
      </p:sp>
      <p:sp>
        <p:nvSpPr>
          <p:cNvPr id="15" name="Oval 14">
            <a:extLst>
              <a:ext uri="{FF2B5EF4-FFF2-40B4-BE49-F238E27FC236}">
                <a16:creationId xmlns:a16="http://schemas.microsoft.com/office/drawing/2014/main" id="{1B98811F-B18D-5C0E-98E3-0C4FD18DB0F2}"/>
              </a:ext>
              <a:ext uri="{C183D7F6-B498-43B3-948B-1728B52AA6E4}">
                <adec:decorative xmlns:adec="http://schemas.microsoft.com/office/drawing/2017/decorative" val="1"/>
              </a:ext>
            </a:extLst>
          </p:cNvPr>
          <p:cNvSpPr/>
          <p:nvPr/>
        </p:nvSpPr>
        <p:spPr>
          <a:xfrm>
            <a:off x="2281813"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96B7C3DA-84C2-95ED-1A63-25E151D015DD}"/>
              </a:ext>
              <a:ext uri="{C183D7F6-B498-43B3-948B-1728B52AA6E4}">
                <adec:decorative xmlns:adec="http://schemas.microsoft.com/office/drawing/2017/decorative" val="1"/>
              </a:ext>
            </a:extLst>
          </p:cNvPr>
          <p:cNvSpPr/>
          <p:nvPr/>
        </p:nvSpPr>
        <p:spPr>
          <a:xfrm>
            <a:off x="2820661"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896B3607-37E5-9763-10AA-BB6D2712B6BB}"/>
              </a:ext>
            </a:extLst>
          </p:cNvPr>
          <p:cNvSpPr/>
          <p:nvPr/>
        </p:nvSpPr>
        <p:spPr>
          <a:xfrm rot="17700000">
            <a:off x="2263269"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SPED DEC Count</a:t>
            </a:r>
          </a:p>
        </p:txBody>
      </p:sp>
      <p:sp>
        <p:nvSpPr>
          <p:cNvPr id="21" name="Circle: Hollow 20">
            <a:extLst>
              <a:ext uri="{FF2B5EF4-FFF2-40B4-BE49-F238E27FC236}">
                <a16:creationId xmlns:a16="http://schemas.microsoft.com/office/drawing/2014/main" id="{74425F22-5C8F-90A4-C82B-F603B21BC89F}"/>
              </a:ext>
              <a:ext uri="{C183D7F6-B498-43B3-948B-1728B52AA6E4}">
                <adec:decorative xmlns:adec="http://schemas.microsoft.com/office/drawing/2017/decorative" val="1"/>
              </a:ext>
            </a:extLst>
          </p:cNvPr>
          <p:cNvSpPr/>
          <p:nvPr/>
        </p:nvSpPr>
        <p:spPr>
          <a:xfrm>
            <a:off x="3359582" y="1638102"/>
            <a:ext cx="906683" cy="906683"/>
          </a:xfrm>
          <a:prstGeom prst="donut">
            <a:avLst>
              <a:gd name="adj" fmla="val 2000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C595B212-EF94-8D17-8A77-4F2794E58492}"/>
              </a:ext>
            </a:extLst>
          </p:cNvPr>
          <p:cNvSpPr/>
          <p:nvPr/>
        </p:nvSpPr>
        <p:spPr>
          <a:xfrm rot="17700000">
            <a:off x="3679056" y="898969"/>
            <a:ext cx="1127108" cy="543179"/>
          </a:xfrm>
          <a:custGeom>
            <a:avLst/>
            <a:gdLst>
              <a:gd name="connsiteX0" fmla="*/ 0 w 1127108"/>
              <a:gd name="connsiteY0" fmla="*/ 0 h 543179"/>
              <a:gd name="connsiteX1" fmla="*/ 1127108 w 1127108"/>
              <a:gd name="connsiteY1" fmla="*/ 0 h 543179"/>
              <a:gd name="connsiteX2" fmla="*/ 1127108 w 1127108"/>
              <a:gd name="connsiteY2" fmla="*/ 543179 h 543179"/>
              <a:gd name="connsiteX3" fmla="*/ 0 w 1127108"/>
              <a:gd name="connsiteY3" fmla="*/ 543179 h 543179"/>
              <a:gd name="connsiteX4" fmla="*/ 0 w 1127108"/>
              <a:gd name="connsiteY4" fmla="*/ 0 h 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08" h="543179">
                <a:moveTo>
                  <a:pt x="0" y="0"/>
                </a:moveTo>
                <a:lnTo>
                  <a:pt x="1127108" y="0"/>
                </a:lnTo>
                <a:lnTo>
                  <a:pt x="1127108" y="543179"/>
                </a:lnTo>
                <a:lnTo>
                  <a:pt x="0" y="543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000" b="1" kern="1200" dirty="0"/>
              <a:t>January: </a:t>
            </a:r>
            <a:br>
              <a:rPr lang="en-US" sz="1000" kern="1200" dirty="0"/>
            </a:br>
            <a:r>
              <a:rPr lang="en-US" sz="1000" kern="1200" dirty="0"/>
              <a:t>Spring Semester</a:t>
            </a:r>
          </a:p>
        </p:txBody>
      </p:sp>
      <p:sp>
        <p:nvSpPr>
          <p:cNvPr id="23" name="Oval 22">
            <a:extLst>
              <a:ext uri="{FF2B5EF4-FFF2-40B4-BE49-F238E27FC236}">
                <a16:creationId xmlns:a16="http://schemas.microsoft.com/office/drawing/2014/main" id="{7BB14EF4-A93A-7403-97BE-7383BCE97D86}"/>
              </a:ext>
              <a:ext uri="{C183D7F6-B498-43B3-948B-1728B52AA6E4}">
                <adec:decorative xmlns:adec="http://schemas.microsoft.com/office/drawing/2017/decorative" val="1"/>
              </a:ext>
            </a:extLst>
          </p:cNvPr>
          <p:cNvSpPr/>
          <p:nvPr/>
        </p:nvSpPr>
        <p:spPr>
          <a:xfrm>
            <a:off x="4334560"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3C46EF18-A416-930E-9FB4-3BE9EAF18FF9}"/>
              </a:ext>
            </a:extLst>
          </p:cNvPr>
          <p:cNvSpPr/>
          <p:nvPr/>
        </p:nvSpPr>
        <p:spPr>
          <a:xfrm rot="17700000">
            <a:off x="3777168"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ACCESS for ELs Administered</a:t>
            </a:r>
          </a:p>
        </p:txBody>
      </p:sp>
      <p:sp>
        <p:nvSpPr>
          <p:cNvPr id="26" name="Oval 25">
            <a:extLst>
              <a:ext uri="{FF2B5EF4-FFF2-40B4-BE49-F238E27FC236}">
                <a16:creationId xmlns:a16="http://schemas.microsoft.com/office/drawing/2014/main" id="{9DE34E7C-7D3F-6954-6982-2849EA200C22}"/>
              </a:ext>
              <a:ext uri="{C183D7F6-B498-43B3-948B-1728B52AA6E4}">
                <adec:decorative xmlns:adec="http://schemas.microsoft.com/office/drawing/2017/decorative" val="1"/>
              </a:ext>
            </a:extLst>
          </p:cNvPr>
          <p:cNvSpPr/>
          <p:nvPr/>
        </p:nvSpPr>
        <p:spPr>
          <a:xfrm>
            <a:off x="4873408"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F00A0A73-3C41-23C3-25E3-A18E0EC0B134}"/>
              </a:ext>
            </a:extLst>
          </p:cNvPr>
          <p:cNvSpPr/>
          <p:nvPr/>
        </p:nvSpPr>
        <p:spPr>
          <a:xfrm rot="17700000">
            <a:off x="4316016"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Spring Assessments Administered</a:t>
            </a:r>
          </a:p>
        </p:txBody>
      </p:sp>
      <p:sp>
        <p:nvSpPr>
          <p:cNvPr id="29" name="Circle: Hollow 28">
            <a:extLst>
              <a:ext uri="{FF2B5EF4-FFF2-40B4-BE49-F238E27FC236}">
                <a16:creationId xmlns:a16="http://schemas.microsoft.com/office/drawing/2014/main" id="{A9717DCC-A142-8F5E-5A67-3EBB557016A8}"/>
              </a:ext>
              <a:ext uri="{C183D7F6-B498-43B3-948B-1728B52AA6E4}">
                <adec:decorative xmlns:adec="http://schemas.microsoft.com/office/drawing/2017/decorative" val="1"/>
              </a:ext>
            </a:extLst>
          </p:cNvPr>
          <p:cNvSpPr/>
          <p:nvPr/>
        </p:nvSpPr>
        <p:spPr>
          <a:xfrm>
            <a:off x="5412329" y="1638102"/>
            <a:ext cx="906683" cy="906683"/>
          </a:xfrm>
          <a:prstGeom prst="donut">
            <a:avLst>
              <a:gd name="adj" fmla="val 2000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0" name="Freeform: Shape 29">
            <a:extLst>
              <a:ext uri="{FF2B5EF4-FFF2-40B4-BE49-F238E27FC236}">
                <a16:creationId xmlns:a16="http://schemas.microsoft.com/office/drawing/2014/main" id="{CC0FF1A3-832D-EE0B-2FBE-AED49147166C}"/>
              </a:ext>
            </a:extLst>
          </p:cNvPr>
          <p:cNvSpPr/>
          <p:nvPr/>
        </p:nvSpPr>
        <p:spPr>
          <a:xfrm rot="17700000">
            <a:off x="5731804" y="898969"/>
            <a:ext cx="1127108" cy="543179"/>
          </a:xfrm>
          <a:custGeom>
            <a:avLst/>
            <a:gdLst>
              <a:gd name="connsiteX0" fmla="*/ 0 w 1127108"/>
              <a:gd name="connsiteY0" fmla="*/ 0 h 543179"/>
              <a:gd name="connsiteX1" fmla="*/ 1127108 w 1127108"/>
              <a:gd name="connsiteY1" fmla="*/ 0 h 543179"/>
              <a:gd name="connsiteX2" fmla="*/ 1127108 w 1127108"/>
              <a:gd name="connsiteY2" fmla="*/ 543179 h 543179"/>
              <a:gd name="connsiteX3" fmla="*/ 0 w 1127108"/>
              <a:gd name="connsiteY3" fmla="*/ 543179 h 543179"/>
              <a:gd name="connsiteX4" fmla="*/ 0 w 1127108"/>
              <a:gd name="connsiteY4" fmla="*/ 0 h 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08" h="543179">
                <a:moveTo>
                  <a:pt x="0" y="0"/>
                </a:moveTo>
                <a:lnTo>
                  <a:pt x="1127108" y="0"/>
                </a:lnTo>
                <a:lnTo>
                  <a:pt x="1127108" y="543179"/>
                </a:lnTo>
                <a:lnTo>
                  <a:pt x="0" y="543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000" b="1" kern="1200" dirty="0"/>
              <a:t>May: </a:t>
            </a:r>
            <a:br>
              <a:rPr lang="en-US" sz="1000" kern="1200" dirty="0"/>
            </a:br>
            <a:r>
              <a:rPr lang="en-US" sz="1000" kern="1200" dirty="0"/>
              <a:t>Various End of Year Collections Open</a:t>
            </a:r>
          </a:p>
        </p:txBody>
      </p:sp>
      <p:sp>
        <p:nvSpPr>
          <p:cNvPr id="31" name="Oval 30">
            <a:extLst>
              <a:ext uri="{FF2B5EF4-FFF2-40B4-BE49-F238E27FC236}">
                <a16:creationId xmlns:a16="http://schemas.microsoft.com/office/drawing/2014/main" id="{5E67A446-92C9-931C-A2C5-7302F84679BE}"/>
              </a:ext>
              <a:ext uri="{C183D7F6-B498-43B3-948B-1728B52AA6E4}">
                <adec:decorative xmlns:adec="http://schemas.microsoft.com/office/drawing/2017/decorative" val="1"/>
              </a:ext>
            </a:extLst>
          </p:cNvPr>
          <p:cNvSpPr/>
          <p:nvPr/>
        </p:nvSpPr>
        <p:spPr>
          <a:xfrm>
            <a:off x="6387307"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2" name="Freeform: Shape 31">
            <a:extLst>
              <a:ext uri="{FF2B5EF4-FFF2-40B4-BE49-F238E27FC236}">
                <a16:creationId xmlns:a16="http://schemas.microsoft.com/office/drawing/2014/main" id="{F1EF83F2-D966-B74B-894C-FED89BB9E966}"/>
              </a:ext>
            </a:extLst>
          </p:cNvPr>
          <p:cNvSpPr/>
          <p:nvPr/>
        </p:nvSpPr>
        <p:spPr>
          <a:xfrm rot="17700000">
            <a:off x="5829915"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READ Spring Assessments</a:t>
            </a:r>
          </a:p>
        </p:txBody>
      </p:sp>
      <p:sp>
        <p:nvSpPr>
          <p:cNvPr id="34" name="Oval 33">
            <a:extLst>
              <a:ext uri="{FF2B5EF4-FFF2-40B4-BE49-F238E27FC236}">
                <a16:creationId xmlns:a16="http://schemas.microsoft.com/office/drawing/2014/main" id="{DBE4D770-7FBF-7DDC-EFAA-29A929D4FE4C}"/>
              </a:ext>
              <a:ext uri="{C183D7F6-B498-43B3-948B-1728B52AA6E4}">
                <adec:decorative xmlns:adec="http://schemas.microsoft.com/office/drawing/2017/decorative" val="1"/>
              </a:ext>
            </a:extLst>
          </p:cNvPr>
          <p:cNvSpPr/>
          <p:nvPr/>
        </p:nvSpPr>
        <p:spPr>
          <a:xfrm>
            <a:off x="6926156"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5" name="Freeform: Shape 34">
            <a:extLst>
              <a:ext uri="{FF2B5EF4-FFF2-40B4-BE49-F238E27FC236}">
                <a16:creationId xmlns:a16="http://schemas.microsoft.com/office/drawing/2014/main" id="{189AB7C8-54E3-FD03-5694-76D0C30B8989}"/>
              </a:ext>
            </a:extLst>
          </p:cNvPr>
          <p:cNvSpPr/>
          <p:nvPr/>
        </p:nvSpPr>
        <p:spPr>
          <a:xfrm rot="17700000">
            <a:off x="6368763"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Assessment SBDs</a:t>
            </a:r>
          </a:p>
        </p:txBody>
      </p:sp>
      <p:sp>
        <p:nvSpPr>
          <p:cNvPr id="37" name="Circle: Hollow 36">
            <a:extLst>
              <a:ext uri="{FF2B5EF4-FFF2-40B4-BE49-F238E27FC236}">
                <a16:creationId xmlns:a16="http://schemas.microsoft.com/office/drawing/2014/main" id="{92D019C7-3877-FBAB-F849-E4692434542E}"/>
              </a:ext>
              <a:ext uri="{C183D7F6-B498-43B3-948B-1728B52AA6E4}">
                <adec:decorative xmlns:adec="http://schemas.microsoft.com/office/drawing/2017/decorative" val="1"/>
              </a:ext>
            </a:extLst>
          </p:cNvPr>
          <p:cNvSpPr/>
          <p:nvPr/>
        </p:nvSpPr>
        <p:spPr>
          <a:xfrm>
            <a:off x="7465076" y="1638102"/>
            <a:ext cx="906683" cy="906683"/>
          </a:xfrm>
          <a:prstGeom prst="donut">
            <a:avLst>
              <a:gd name="adj" fmla="val 2000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38" name="Freeform: Shape 37">
            <a:extLst>
              <a:ext uri="{FF2B5EF4-FFF2-40B4-BE49-F238E27FC236}">
                <a16:creationId xmlns:a16="http://schemas.microsoft.com/office/drawing/2014/main" id="{854AE010-377F-4665-C3BD-0DF3ECBB7E98}"/>
              </a:ext>
            </a:extLst>
          </p:cNvPr>
          <p:cNvSpPr/>
          <p:nvPr/>
        </p:nvSpPr>
        <p:spPr>
          <a:xfrm rot="17700000">
            <a:off x="7784551" y="898969"/>
            <a:ext cx="1127108" cy="543179"/>
          </a:xfrm>
          <a:custGeom>
            <a:avLst/>
            <a:gdLst>
              <a:gd name="connsiteX0" fmla="*/ 0 w 1127108"/>
              <a:gd name="connsiteY0" fmla="*/ 0 h 543179"/>
              <a:gd name="connsiteX1" fmla="*/ 1127108 w 1127108"/>
              <a:gd name="connsiteY1" fmla="*/ 0 h 543179"/>
              <a:gd name="connsiteX2" fmla="*/ 1127108 w 1127108"/>
              <a:gd name="connsiteY2" fmla="*/ 543179 h 543179"/>
              <a:gd name="connsiteX3" fmla="*/ 0 w 1127108"/>
              <a:gd name="connsiteY3" fmla="*/ 543179 h 543179"/>
              <a:gd name="connsiteX4" fmla="*/ 0 w 1127108"/>
              <a:gd name="connsiteY4" fmla="*/ 0 h 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08" h="543179">
                <a:moveTo>
                  <a:pt x="0" y="0"/>
                </a:moveTo>
                <a:lnTo>
                  <a:pt x="1127108" y="0"/>
                </a:lnTo>
                <a:lnTo>
                  <a:pt x="1127108" y="543179"/>
                </a:lnTo>
                <a:lnTo>
                  <a:pt x="0" y="543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000" b="1" kern="1200" dirty="0"/>
              <a:t>June 30: </a:t>
            </a:r>
            <a:br>
              <a:rPr lang="en-US" sz="1000" kern="1200" dirty="0"/>
            </a:br>
            <a:r>
              <a:rPr lang="en-US" sz="1000" kern="1200" dirty="0"/>
              <a:t>Reporting Year Ends</a:t>
            </a:r>
          </a:p>
        </p:txBody>
      </p:sp>
      <p:sp>
        <p:nvSpPr>
          <p:cNvPr id="39" name="Oval 38">
            <a:extLst>
              <a:ext uri="{FF2B5EF4-FFF2-40B4-BE49-F238E27FC236}">
                <a16:creationId xmlns:a16="http://schemas.microsoft.com/office/drawing/2014/main" id="{DC9EA73E-D1A4-2F6C-7D14-98CB53695AAD}"/>
              </a:ext>
              <a:ext uri="{C183D7F6-B498-43B3-948B-1728B52AA6E4}">
                <adec:decorative xmlns:adec="http://schemas.microsoft.com/office/drawing/2017/decorative" val="1"/>
              </a:ext>
            </a:extLst>
          </p:cNvPr>
          <p:cNvSpPr/>
          <p:nvPr/>
        </p:nvSpPr>
        <p:spPr>
          <a:xfrm>
            <a:off x="8440055"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0" name="Freeform: Shape 39">
            <a:extLst>
              <a:ext uri="{FF2B5EF4-FFF2-40B4-BE49-F238E27FC236}">
                <a16:creationId xmlns:a16="http://schemas.microsoft.com/office/drawing/2014/main" id="{D2112E0F-63FE-56F7-1AEB-4949BF214B3C}"/>
              </a:ext>
            </a:extLst>
          </p:cNvPr>
          <p:cNvSpPr/>
          <p:nvPr/>
        </p:nvSpPr>
        <p:spPr>
          <a:xfrm rot="17700000">
            <a:off x="7882662"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Attendance</a:t>
            </a:r>
          </a:p>
        </p:txBody>
      </p:sp>
      <p:sp>
        <p:nvSpPr>
          <p:cNvPr id="42" name="Oval 41">
            <a:extLst>
              <a:ext uri="{FF2B5EF4-FFF2-40B4-BE49-F238E27FC236}">
                <a16:creationId xmlns:a16="http://schemas.microsoft.com/office/drawing/2014/main" id="{F558B693-D3E7-5C32-A9CD-8F54100C94E4}"/>
              </a:ext>
              <a:ext uri="{C183D7F6-B498-43B3-948B-1728B52AA6E4}">
                <adec:decorative xmlns:adec="http://schemas.microsoft.com/office/drawing/2017/decorative" val="1"/>
              </a:ext>
            </a:extLst>
          </p:cNvPr>
          <p:cNvSpPr/>
          <p:nvPr/>
        </p:nvSpPr>
        <p:spPr>
          <a:xfrm>
            <a:off x="8978903"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3" name="Freeform: Shape 42">
            <a:extLst>
              <a:ext uri="{FF2B5EF4-FFF2-40B4-BE49-F238E27FC236}">
                <a16:creationId xmlns:a16="http://schemas.microsoft.com/office/drawing/2014/main" id="{BEDD7832-A7A7-A7E3-B2D6-8649A0423684}"/>
              </a:ext>
            </a:extLst>
          </p:cNvPr>
          <p:cNvSpPr/>
          <p:nvPr/>
        </p:nvSpPr>
        <p:spPr>
          <a:xfrm rot="17700000">
            <a:off x="8421511"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Student Discipline</a:t>
            </a:r>
          </a:p>
        </p:txBody>
      </p:sp>
      <p:sp>
        <p:nvSpPr>
          <p:cNvPr id="45" name="Oval 44">
            <a:extLst>
              <a:ext uri="{FF2B5EF4-FFF2-40B4-BE49-F238E27FC236}">
                <a16:creationId xmlns:a16="http://schemas.microsoft.com/office/drawing/2014/main" id="{F373E9DD-EAD0-5A83-497D-A42EB98BC163}"/>
              </a:ext>
              <a:ext uri="{C183D7F6-B498-43B3-948B-1728B52AA6E4}">
                <adec:decorative xmlns:adec="http://schemas.microsoft.com/office/drawing/2017/decorative" val="1"/>
              </a:ext>
            </a:extLst>
          </p:cNvPr>
          <p:cNvSpPr/>
          <p:nvPr/>
        </p:nvSpPr>
        <p:spPr>
          <a:xfrm>
            <a:off x="9517751"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6" name="Freeform: Shape 45">
            <a:extLst>
              <a:ext uri="{FF2B5EF4-FFF2-40B4-BE49-F238E27FC236}">
                <a16:creationId xmlns:a16="http://schemas.microsoft.com/office/drawing/2014/main" id="{B3F57326-5632-4DAB-CB78-2C26CE7E28D8}"/>
              </a:ext>
            </a:extLst>
          </p:cNvPr>
          <p:cNvSpPr/>
          <p:nvPr/>
        </p:nvSpPr>
        <p:spPr>
          <a:xfrm rot="17700000">
            <a:off x="8960359"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SPED Discipline &amp; End of Year</a:t>
            </a:r>
          </a:p>
        </p:txBody>
      </p:sp>
      <p:sp>
        <p:nvSpPr>
          <p:cNvPr id="48" name="Oval 47">
            <a:extLst>
              <a:ext uri="{FF2B5EF4-FFF2-40B4-BE49-F238E27FC236}">
                <a16:creationId xmlns:a16="http://schemas.microsoft.com/office/drawing/2014/main" id="{95D9727F-EEF4-B308-E9F5-69E54254CE33}"/>
              </a:ext>
              <a:ext uri="{C183D7F6-B498-43B3-948B-1728B52AA6E4}">
                <adec:decorative xmlns:adec="http://schemas.microsoft.com/office/drawing/2017/decorative" val="1"/>
              </a:ext>
            </a:extLst>
          </p:cNvPr>
          <p:cNvSpPr/>
          <p:nvPr/>
        </p:nvSpPr>
        <p:spPr>
          <a:xfrm>
            <a:off x="10056600" y="1856130"/>
            <a:ext cx="470626" cy="470626"/>
          </a:xfrm>
          <a:prstGeom prst="ellipse">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49" name="Freeform: Shape 48">
            <a:extLst>
              <a:ext uri="{FF2B5EF4-FFF2-40B4-BE49-F238E27FC236}">
                <a16:creationId xmlns:a16="http://schemas.microsoft.com/office/drawing/2014/main" id="{A4ADFF11-6ED7-D124-26BA-443DA13C65BE}"/>
              </a:ext>
            </a:extLst>
          </p:cNvPr>
          <p:cNvSpPr/>
          <p:nvPr/>
        </p:nvSpPr>
        <p:spPr>
          <a:xfrm rot="17700000">
            <a:off x="9499207" y="2511167"/>
            <a:ext cx="975001" cy="470109"/>
          </a:xfrm>
          <a:custGeom>
            <a:avLst/>
            <a:gdLst>
              <a:gd name="connsiteX0" fmla="*/ 0 w 975001"/>
              <a:gd name="connsiteY0" fmla="*/ 0 h 470109"/>
              <a:gd name="connsiteX1" fmla="*/ 975001 w 975001"/>
              <a:gd name="connsiteY1" fmla="*/ 0 h 470109"/>
              <a:gd name="connsiteX2" fmla="*/ 975001 w 975001"/>
              <a:gd name="connsiteY2" fmla="*/ 470109 h 470109"/>
              <a:gd name="connsiteX3" fmla="*/ 0 w 975001"/>
              <a:gd name="connsiteY3" fmla="*/ 470109 h 470109"/>
              <a:gd name="connsiteX4" fmla="*/ 0 w 975001"/>
              <a:gd name="connsiteY4" fmla="*/ 0 h 470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001" h="470109">
                <a:moveTo>
                  <a:pt x="0" y="0"/>
                </a:moveTo>
                <a:lnTo>
                  <a:pt x="975001" y="0"/>
                </a:lnTo>
                <a:lnTo>
                  <a:pt x="975001" y="470109"/>
                </a:lnTo>
                <a:lnTo>
                  <a:pt x="0" y="4701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5400" bIns="-1" numCol="1" spcCol="1270" anchor="ctr" anchorCtr="0">
            <a:noAutofit/>
          </a:bodyPr>
          <a:lstStyle/>
          <a:p>
            <a:pPr marL="0" lvl="0" indent="0" algn="r" defTabSz="444500">
              <a:lnSpc>
                <a:spcPct val="90000"/>
              </a:lnSpc>
              <a:spcBef>
                <a:spcPct val="0"/>
              </a:spcBef>
              <a:spcAft>
                <a:spcPct val="35000"/>
              </a:spcAft>
              <a:buNone/>
            </a:pPr>
            <a:r>
              <a:rPr lang="en-US" sz="1000" kern="1200" dirty="0"/>
              <a:t>Student End of Year</a:t>
            </a:r>
          </a:p>
        </p:txBody>
      </p:sp>
      <p:sp>
        <p:nvSpPr>
          <p:cNvPr id="51" name="Circle: Hollow 50">
            <a:extLst>
              <a:ext uri="{FF2B5EF4-FFF2-40B4-BE49-F238E27FC236}">
                <a16:creationId xmlns:a16="http://schemas.microsoft.com/office/drawing/2014/main" id="{307E0E8F-DE5D-9726-60C8-567804EE63D7}"/>
              </a:ext>
              <a:ext uri="{C183D7F6-B498-43B3-948B-1728B52AA6E4}">
                <adec:decorative xmlns:adec="http://schemas.microsoft.com/office/drawing/2017/decorative" val="1"/>
              </a:ext>
            </a:extLst>
          </p:cNvPr>
          <p:cNvSpPr/>
          <p:nvPr/>
        </p:nvSpPr>
        <p:spPr>
          <a:xfrm>
            <a:off x="10595520" y="1638102"/>
            <a:ext cx="906683" cy="906683"/>
          </a:xfrm>
          <a:prstGeom prst="donut">
            <a:avLst>
              <a:gd name="adj" fmla="val 20000"/>
            </a:avLst>
          </a:pr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52" name="Freeform: Shape 51">
            <a:extLst>
              <a:ext uri="{FF2B5EF4-FFF2-40B4-BE49-F238E27FC236}">
                <a16:creationId xmlns:a16="http://schemas.microsoft.com/office/drawing/2014/main" id="{4D0DC45A-2FBC-B601-EB50-D2D44A66A4CE}"/>
              </a:ext>
            </a:extLst>
          </p:cNvPr>
          <p:cNvSpPr/>
          <p:nvPr/>
        </p:nvSpPr>
        <p:spPr>
          <a:xfrm rot="17700000">
            <a:off x="10914995" y="898969"/>
            <a:ext cx="1127108" cy="543179"/>
          </a:xfrm>
          <a:custGeom>
            <a:avLst/>
            <a:gdLst>
              <a:gd name="connsiteX0" fmla="*/ 0 w 1127108"/>
              <a:gd name="connsiteY0" fmla="*/ 0 h 543179"/>
              <a:gd name="connsiteX1" fmla="*/ 1127108 w 1127108"/>
              <a:gd name="connsiteY1" fmla="*/ 0 h 543179"/>
              <a:gd name="connsiteX2" fmla="*/ 1127108 w 1127108"/>
              <a:gd name="connsiteY2" fmla="*/ 543179 h 543179"/>
              <a:gd name="connsiteX3" fmla="*/ 0 w 1127108"/>
              <a:gd name="connsiteY3" fmla="*/ 543179 h 543179"/>
              <a:gd name="connsiteX4" fmla="*/ 0 w 1127108"/>
              <a:gd name="connsiteY4" fmla="*/ 0 h 543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108" h="543179">
                <a:moveTo>
                  <a:pt x="0" y="0"/>
                </a:moveTo>
                <a:lnTo>
                  <a:pt x="1127108" y="0"/>
                </a:lnTo>
                <a:lnTo>
                  <a:pt x="1127108" y="543179"/>
                </a:lnTo>
                <a:lnTo>
                  <a:pt x="0" y="5431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399" tIns="-1" rIns="0" bIns="0" numCol="1" spcCol="1270" anchor="ctr" anchorCtr="0">
            <a:noAutofit/>
          </a:bodyPr>
          <a:lstStyle/>
          <a:p>
            <a:pPr marL="0" lvl="0" indent="0" algn="l" defTabSz="444500">
              <a:lnSpc>
                <a:spcPct val="90000"/>
              </a:lnSpc>
              <a:spcBef>
                <a:spcPct val="0"/>
              </a:spcBef>
              <a:spcAft>
                <a:spcPct val="35000"/>
              </a:spcAft>
              <a:buNone/>
            </a:pPr>
            <a:r>
              <a:rPr lang="en-US" sz="1000" b="1" kern="1200" dirty="0"/>
              <a:t>December 1: </a:t>
            </a:r>
            <a:r>
              <a:rPr lang="en-US" sz="1000" kern="1200" dirty="0"/>
              <a:t>Interchange Closes</a:t>
            </a:r>
          </a:p>
        </p:txBody>
      </p:sp>
      <p:sp>
        <p:nvSpPr>
          <p:cNvPr id="74" name="Circle: Hollow 73">
            <a:extLst>
              <a:ext uri="{FF2B5EF4-FFF2-40B4-BE49-F238E27FC236}">
                <a16:creationId xmlns:a16="http://schemas.microsoft.com/office/drawing/2014/main" id="{8213F80A-E2D0-B9BD-A430-025F81B109A1}"/>
              </a:ext>
              <a:ext uri="{C183D7F6-B498-43B3-948B-1728B52AA6E4}">
                <adec:decorative xmlns:adec="http://schemas.microsoft.com/office/drawing/2017/decorative" val="1"/>
              </a:ext>
            </a:extLst>
          </p:cNvPr>
          <p:cNvSpPr/>
          <p:nvPr/>
        </p:nvSpPr>
        <p:spPr>
          <a:xfrm>
            <a:off x="7400639" y="3859554"/>
            <a:ext cx="882975" cy="882975"/>
          </a:xfrm>
          <a:prstGeom prst="donut">
            <a:avLst>
              <a:gd name="adj" fmla="val 2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5" name="Freeform: Shape 74">
            <a:extLst>
              <a:ext uri="{FF2B5EF4-FFF2-40B4-BE49-F238E27FC236}">
                <a16:creationId xmlns:a16="http://schemas.microsoft.com/office/drawing/2014/main" id="{3FA2B3B7-C0CA-916F-3139-B8069F7DED53}"/>
              </a:ext>
            </a:extLst>
          </p:cNvPr>
          <p:cNvSpPr/>
          <p:nvPr/>
        </p:nvSpPr>
        <p:spPr>
          <a:xfrm rot="17700000">
            <a:off x="7711759" y="3139749"/>
            <a:ext cx="1097636" cy="528975"/>
          </a:xfrm>
          <a:custGeom>
            <a:avLst/>
            <a:gdLst>
              <a:gd name="connsiteX0" fmla="*/ 0 w 1097636"/>
              <a:gd name="connsiteY0" fmla="*/ 0 h 528975"/>
              <a:gd name="connsiteX1" fmla="*/ 1097636 w 1097636"/>
              <a:gd name="connsiteY1" fmla="*/ 0 h 528975"/>
              <a:gd name="connsiteX2" fmla="*/ 1097636 w 1097636"/>
              <a:gd name="connsiteY2" fmla="*/ 528975 h 528975"/>
              <a:gd name="connsiteX3" fmla="*/ 0 w 1097636"/>
              <a:gd name="connsiteY3" fmla="*/ 528975 h 528975"/>
              <a:gd name="connsiteX4" fmla="*/ 0 w 1097636"/>
              <a:gd name="connsiteY4" fmla="*/ 0 h 5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636" h="528975">
                <a:moveTo>
                  <a:pt x="0" y="0"/>
                </a:moveTo>
                <a:lnTo>
                  <a:pt x="1097636" y="0"/>
                </a:lnTo>
                <a:lnTo>
                  <a:pt x="1097636" y="528975"/>
                </a:lnTo>
                <a:lnTo>
                  <a:pt x="0" y="528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1"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July 1: </a:t>
            </a:r>
            <a:br>
              <a:rPr lang="en-US" sz="1200" kern="1200" dirty="0"/>
            </a:br>
            <a:r>
              <a:rPr lang="en-US" sz="1200" kern="1200" dirty="0"/>
              <a:t>Interchange opens</a:t>
            </a:r>
          </a:p>
        </p:txBody>
      </p:sp>
      <p:sp>
        <p:nvSpPr>
          <p:cNvPr id="76" name="Oval 75">
            <a:extLst>
              <a:ext uri="{FF2B5EF4-FFF2-40B4-BE49-F238E27FC236}">
                <a16:creationId xmlns:a16="http://schemas.microsoft.com/office/drawing/2014/main" id="{215BE796-FDF5-BC17-4F63-139F43F2D579}"/>
              </a:ext>
              <a:ext uri="{C183D7F6-B498-43B3-948B-1728B52AA6E4}">
                <adec:decorative xmlns:adec="http://schemas.microsoft.com/office/drawing/2017/decorative" val="1"/>
              </a:ext>
            </a:extLst>
          </p:cNvPr>
          <p:cNvSpPr/>
          <p:nvPr/>
        </p:nvSpPr>
        <p:spPr>
          <a:xfrm>
            <a:off x="8350123" y="4071882"/>
            <a:ext cx="458320" cy="45832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79" name="Oval 78">
            <a:extLst>
              <a:ext uri="{FF2B5EF4-FFF2-40B4-BE49-F238E27FC236}">
                <a16:creationId xmlns:a16="http://schemas.microsoft.com/office/drawing/2014/main" id="{B5189E74-5BA1-C747-90C2-8FFF843D9C17}"/>
              </a:ext>
              <a:ext uri="{C183D7F6-B498-43B3-948B-1728B52AA6E4}">
                <adec:decorative xmlns:adec="http://schemas.microsoft.com/office/drawing/2017/decorative" val="1"/>
              </a:ext>
            </a:extLst>
          </p:cNvPr>
          <p:cNvSpPr/>
          <p:nvPr/>
        </p:nvSpPr>
        <p:spPr>
          <a:xfrm>
            <a:off x="8874881" y="4071882"/>
            <a:ext cx="458320" cy="45832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80" name="Freeform: Shape 79">
            <a:extLst>
              <a:ext uri="{FF2B5EF4-FFF2-40B4-BE49-F238E27FC236}">
                <a16:creationId xmlns:a16="http://schemas.microsoft.com/office/drawing/2014/main" id="{E36B2AE3-B51B-6922-879A-0C297C50AFD7}"/>
              </a:ext>
            </a:extLst>
          </p:cNvPr>
          <p:cNvSpPr/>
          <p:nvPr/>
        </p:nvSpPr>
        <p:spPr>
          <a:xfrm rot="17700000">
            <a:off x="8332064" y="4709791"/>
            <a:ext cx="949507" cy="457816"/>
          </a:xfrm>
          <a:custGeom>
            <a:avLst/>
            <a:gdLst>
              <a:gd name="connsiteX0" fmla="*/ 0 w 949507"/>
              <a:gd name="connsiteY0" fmla="*/ 0 h 457816"/>
              <a:gd name="connsiteX1" fmla="*/ 949507 w 949507"/>
              <a:gd name="connsiteY1" fmla="*/ 0 h 457816"/>
              <a:gd name="connsiteX2" fmla="*/ 949507 w 949507"/>
              <a:gd name="connsiteY2" fmla="*/ 457816 h 457816"/>
              <a:gd name="connsiteX3" fmla="*/ 0 w 949507"/>
              <a:gd name="connsiteY3" fmla="*/ 457816 h 457816"/>
              <a:gd name="connsiteX4" fmla="*/ 0 w 949507"/>
              <a:gd name="connsiteY4" fmla="*/ 0 h 45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07" h="457816">
                <a:moveTo>
                  <a:pt x="0" y="0"/>
                </a:moveTo>
                <a:lnTo>
                  <a:pt x="949507" y="0"/>
                </a:lnTo>
                <a:lnTo>
                  <a:pt x="949507" y="457816"/>
                </a:lnTo>
                <a:lnTo>
                  <a:pt x="0" y="457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en-US" sz="1100" kern="1200" dirty="0"/>
              <a:t>Student October</a:t>
            </a:r>
          </a:p>
        </p:txBody>
      </p:sp>
      <p:sp>
        <p:nvSpPr>
          <p:cNvPr id="82" name="Oval 81">
            <a:extLst>
              <a:ext uri="{FF2B5EF4-FFF2-40B4-BE49-F238E27FC236}">
                <a16:creationId xmlns:a16="http://schemas.microsoft.com/office/drawing/2014/main" id="{C34410F2-582F-DA8D-A556-ED62E92977B0}"/>
              </a:ext>
              <a:ext uri="{C183D7F6-B498-43B3-948B-1728B52AA6E4}">
                <adec:decorative xmlns:adec="http://schemas.microsoft.com/office/drawing/2017/decorative" val="1"/>
              </a:ext>
            </a:extLst>
          </p:cNvPr>
          <p:cNvSpPr/>
          <p:nvPr/>
        </p:nvSpPr>
        <p:spPr>
          <a:xfrm>
            <a:off x="9399640" y="4071882"/>
            <a:ext cx="458320" cy="45832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85" name="Oval 84">
            <a:extLst>
              <a:ext uri="{FF2B5EF4-FFF2-40B4-BE49-F238E27FC236}">
                <a16:creationId xmlns:a16="http://schemas.microsoft.com/office/drawing/2014/main" id="{75A5D9D3-C3D7-350D-8635-BCCB3186F876}"/>
              </a:ext>
              <a:ext uri="{C183D7F6-B498-43B3-948B-1728B52AA6E4}">
                <adec:decorative xmlns:adec="http://schemas.microsoft.com/office/drawing/2017/decorative" val="1"/>
              </a:ext>
            </a:extLst>
          </p:cNvPr>
          <p:cNvSpPr/>
          <p:nvPr/>
        </p:nvSpPr>
        <p:spPr>
          <a:xfrm>
            <a:off x="9924398" y="4071882"/>
            <a:ext cx="458320" cy="45832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86" name="Freeform: Shape 85">
            <a:extLst>
              <a:ext uri="{FF2B5EF4-FFF2-40B4-BE49-F238E27FC236}">
                <a16:creationId xmlns:a16="http://schemas.microsoft.com/office/drawing/2014/main" id="{C322E27A-5152-66D4-A580-5922FA3A33B2}"/>
              </a:ext>
            </a:extLst>
          </p:cNvPr>
          <p:cNvSpPr/>
          <p:nvPr/>
        </p:nvSpPr>
        <p:spPr>
          <a:xfrm rot="17700000">
            <a:off x="9381581" y="4709791"/>
            <a:ext cx="949507" cy="457816"/>
          </a:xfrm>
          <a:custGeom>
            <a:avLst/>
            <a:gdLst>
              <a:gd name="connsiteX0" fmla="*/ 0 w 949507"/>
              <a:gd name="connsiteY0" fmla="*/ 0 h 457816"/>
              <a:gd name="connsiteX1" fmla="*/ 949507 w 949507"/>
              <a:gd name="connsiteY1" fmla="*/ 0 h 457816"/>
              <a:gd name="connsiteX2" fmla="*/ 949507 w 949507"/>
              <a:gd name="connsiteY2" fmla="*/ 457816 h 457816"/>
              <a:gd name="connsiteX3" fmla="*/ 0 w 949507"/>
              <a:gd name="connsiteY3" fmla="*/ 457816 h 457816"/>
              <a:gd name="connsiteX4" fmla="*/ 0 w 949507"/>
              <a:gd name="connsiteY4" fmla="*/ 0 h 457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07" h="457816">
                <a:moveTo>
                  <a:pt x="0" y="0"/>
                </a:moveTo>
                <a:lnTo>
                  <a:pt x="949507" y="0"/>
                </a:lnTo>
                <a:lnTo>
                  <a:pt x="949507" y="457816"/>
                </a:lnTo>
                <a:lnTo>
                  <a:pt x="0" y="4578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en-US" sz="1100" kern="1200" dirty="0"/>
              <a:t>SPED December Count</a:t>
            </a:r>
          </a:p>
        </p:txBody>
      </p:sp>
      <p:sp>
        <p:nvSpPr>
          <p:cNvPr id="88" name="Circle: Hollow 87">
            <a:extLst>
              <a:ext uri="{FF2B5EF4-FFF2-40B4-BE49-F238E27FC236}">
                <a16:creationId xmlns:a16="http://schemas.microsoft.com/office/drawing/2014/main" id="{F6E16C77-43CB-E482-3F21-3ADA5B9D86F8}"/>
              </a:ext>
              <a:ext uri="{C183D7F6-B498-43B3-948B-1728B52AA6E4}">
                <adec:decorative xmlns:adec="http://schemas.microsoft.com/office/drawing/2017/decorative" val="1"/>
              </a:ext>
            </a:extLst>
          </p:cNvPr>
          <p:cNvSpPr/>
          <p:nvPr/>
        </p:nvSpPr>
        <p:spPr>
          <a:xfrm>
            <a:off x="10449227" y="3859554"/>
            <a:ext cx="882975" cy="882975"/>
          </a:xfrm>
          <a:prstGeom prst="donut">
            <a:avLst>
              <a:gd name="adj" fmla="val 2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89" name="Freeform: Shape 88">
            <a:extLst>
              <a:ext uri="{FF2B5EF4-FFF2-40B4-BE49-F238E27FC236}">
                <a16:creationId xmlns:a16="http://schemas.microsoft.com/office/drawing/2014/main" id="{8DA325E9-9151-B3DB-A8D6-635CD44212B7}"/>
              </a:ext>
            </a:extLst>
          </p:cNvPr>
          <p:cNvSpPr/>
          <p:nvPr/>
        </p:nvSpPr>
        <p:spPr>
          <a:xfrm rot="17700000">
            <a:off x="10760348" y="3139749"/>
            <a:ext cx="1097636" cy="528975"/>
          </a:xfrm>
          <a:custGeom>
            <a:avLst/>
            <a:gdLst>
              <a:gd name="connsiteX0" fmla="*/ 0 w 1097636"/>
              <a:gd name="connsiteY0" fmla="*/ 0 h 528975"/>
              <a:gd name="connsiteX1" fmla="*/ 1097636 w 1097636"/>
              <a:gd name="connsiteY1" fmla="*/ 0 h 528975"/>
              <a:gd name="connsiteX2" fmla="*/ 1097636 w 1097636"/>
              <a:gd name="connsiteY2" fmla="*/ 528975 h 528975"/>
              <a:gd name="connsiteX3" fmla="*/ 0 w 1097636"/>
              <a:gd name="connsiteY3" fmla="*/ 528975 h 528975"/>
              <a:gd name="connsiteX4" fmla="*/ 0 w 1097636"/>
              <a:gd name="connsiteY4" fmla="*/ 0 h 52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636" h="528975">
                <a:moveTo>
                  <a:pt x="0" y="0"/>
                </a:moveTo>
                <a:lnTo>
                  <a:pt x="1097636" y="0"/>
                </a:lnTo>
                <a:lnTo>
                  <a:pt x="1097636" y="528975"/>
                </a:lnTo>
                <a:lnTo>
                  <a:pt x="0" y="5289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1" rIns="0" bIns="0" numCol="1" spcCol="1270" anchor="ctr" anchorCtr="0">
            <a:noAutofit/>
          </a:bodyPr>
          <a:lstStyle/>
          <a:p>
            <a:pPr marL="0" lvl="0" indent="0" algn="l" defTabSz="533400">
              <a:lnSpc>
                <a:spcPct val="90000"/>
              </a:lnSpc>
              <a:spcBef>
                <a:spcPct val="0"/>
              </a:spcBef>
              <a:spcAft>
                <a:spcPct val="35000"/>
              </a:spcAft>
              <a:buNone/>
            </a:pPr>
            <a:r>
              <a:rPr lang="en-US" sz="1200" b="1" kern="1200" dirty="0"/>
              <a:t>December</a:t>
            </a:r>
          </a:p>
        </p:txBody>
      </p:sp>
      <p:sp>
        <p:nvSpPr>
          <p:cNvPr id="90" name="Oval 89">
            <a:extLst>
              <a:ext uri="{FF2B5EF4-FFF2-40B4-BE49-F238E27FC236}">
                <a16:creationId xmlns:a16="http://schemas.microsoft.com/office/drawing/2014/main" id="{8F1EA4C4-16EA-2D0C-3176-C2F1C73FA077}"/>
              </a:ext>
              <a:ext uri="{C183D7F6-B498-43B3-948B-1728B52AA6E4}">
                <adec:decorative xmlns:adec="http://schemas.microsoft.com/office/drawing/2017/decorative" val="1"/>
              </a:ext>
            </a:extLst>
          </p:cNvPr>
          <p:cNvSpPr/>
          <p:nvPr/>
        </p:nvSpPr>
        <p:spPr>
          <a:xfrm>
            <a:off x="11398711" y="4071882"/>
            <a:ext cx="458320" cy="458320"/>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FD8AD203-61C1-73D7-6462-8DD3BA040E9B}"/>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32539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B2E27-9A7D-51A7-16B6-83AC5B8CC628}"/>
              </a:ext>
            </a:extLst>
          </p:cNvPr>
          <p:cNvSpPr>
            <a:spLocks noGrp="1"/>
          </p:cNvSpPr>
          <p:nvPr>
            <p:ph type="title"/>
          </p:nvPr>
        </p:nvSpPr>
        <p:spPr/>
        <p:txBody>
          <a:bodyPr/>
          <a:lstStyle/>
          <a:p>
            <a:r>
              <a:rPr lang="en-US"/>
              <a:t>Student Interchange Timeline</a:t>
            </a:r>
          </a:p>
        </p:txBody>
      </p:sp>
      <p:sp>
        <p:nvSpPr>
          <p:cNvPr id="4" name="Slide Number Placeholder 3">
            <a:extLst>
              <a:ext uri="{FF2B5EF4-FFF2-40B4-BE49-F238E27FC236}">
                <a16:creationId xmlns:a16="http://schemas.microsoft.com/office/drawing/2014/main" id="{69684784-50FB-B0A6-3EBB-E61137ED1CE6}"/>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3" name="Content Placeholder 2">
            <a:extLst>
              <a:ext uri="{FF2B5EF4-FFF2-40B4-BE49-F238E27FC236}">
                <a16:creationId xmlns:a16="http://schemas.microsoft.com/office/drawing/2014/main" id="{1B5EFE33-D30D-1CBF-4865-7294043E5DB3}"/>
              </a:ext>
            </a:extLst>
          </p:cNvPr>
          <p:cNvSpPr>
            <a:spLocks noGrp="1"/>
          </p:cNvSpPr>
          <p:nvPr>
            <p:ph sz="quarter" idx="15"/>
          </p:nvPr>
        </p:nvSpPr>
        <p:spPr/>
        <p:txBody>
          <a:bodyPr>
            <a:normAutofit fontScale="92500" lnSpcReduction="20000"/>
          </a:bodyPr>
          <a:lstStyle/>
          <a:p>
            <a:r>
              <a:rPr lang="en-US"/>
              <a:t>Available on </a:t>
            </a:r>
            <a:r>
              <a:rPr lang="en-US">
                <a:hlinkClick r:id="rId3"/>
              </a:rPr>
              <a:t>Student Interchange website</a:t>
            </a:r>
            <a:endParaRPr lang="en-US"/>
          </a:p>
          <a:p>
            <a:r>
              <a:rPr lang="en-US"/>
              <a:t>Best practice: regularly upload student interchange files throughout the year (DEM, SSA, GG)</a:t>
            </a:r>
          </a:p>
          <a:p>
            <a:r>
              <a:rPr lang="en-US">
                <a:solidFill>
                  <a:schemeClr val="accent5"/>
                </a:solidFill>
              </a:rPr>
              <a:t>Current Year </a:t>
            </a:r>
            <a:r>
              <a:rPr lang="en-US"/>
              <a:t>collection notes and </a:t>
            </a:r>
            <a:r>
              <a:rPr lang="en-US">
                <a:solidFill>
                  <a:srgbClr val="C00000"/>
                </a:solidFill>
              </a:rPr>
              <a:t>Prior Year </a:t>
            </a:r>
            <a:r>
              <a:rPr lang="en-US"/>
              <a:t>collection notes indicated for each month where two years are open</a:t>
            </a:r>
          </a:p>
          <a:p>
            <a:r>
              <a:rPr lang="en-US" b="1"/>
              <a:t>Recommendations</a:t>
            </a:r>
            <a:r>
              <a:rPr lang="en-US"/>
              <a:t> are designed to help LEAs maintain clean data throughout the year to help make data collections more efficient because the source data is already clean</a:t>
            </a:r>
          </a:p>
          <a:p>
            <a:endParaRPr lang="en-US"/>
          </a:p>
          <a:p>
            <a:endParaRPr lang="en-US"/>
          </a:p>
        </p:txBody>
      </p:sp>
      <p:pic>
        <p:nvPicPr>
          <p:cNvPr id="9" name="Content Placeholder 8">
            <a:extLst>
              <a:ext uri="{FF2B5EF4-FFF2-40B4-BE49-F238E27FC236}">
                <a16:creationId xmlns:a16="http://schemas.microsoft.com/office/drawing/2014/main" id="{C97DA2CE-ADC2-DA57-B454-AB9521F81215}"/>
              </a:ext>
              <a:ext uri="{C183D7F6-B498-43B3-948B-1728B52AA6E4}">
                <adec:decorative xmlns:adec="http://schemas.microsoft.com/office/drawing/2017/decorative" val="1"/>
              </a:ext>
            </a:extLst>
          </p:cNvPr>
          <p:cNvPicPr>
            <a:picLocks noGrp="1" noChangeAspect="1"/>
          </p:cNvPicPr>
          <p:nvPr>
            <p:ph sz="quarter" idx="16"/>
          </p:nvPr>
        </p:nvPicPr>
        <p:blipFill>
          <a:blip r:embed="rId4"/>
          <a:stretch>
            <a:fillRect/>
          </a:stretch>
        </p:blipFill>
        <p:spPr>
          <a:xfrm>
            <a:off x="6095999" y="224405"/>
            <a:ext cx="5715000" cy="2055148"/>
          </a:xfrm>
        </p:spPr>
      </p:pic>
      <p:pic>
        <p:nvPicPr>
          <p:cNvPr id="11" name="Content Placeholder 10">
            <a:extLst>
              <a:ext uri="{FF2B5EF4-FFF2-40B4-BE49-F238E27FC236}">
                <a16:creationId xmlns:a16="http://schemas.microsoft.com/office/drawing/2014/main" id="{2315FD4D-7FF4-EF94-0038-4E731E396417}"/>
              </a:ext>
              <a:ext uri="{C183D7F6-B498-43B3-948B-1728B52AA6E4}">
                <adec:decorative xmlns:adec="http://schemas.microsoft.com/office/drawing/2017/decorative" val="1"/>
              </a:ext>
            </a:extLst>
          </p:cNvPr>
          <p:cNvPicPr>
            <a:picLocks noGrp="1" noChangeAspect="1"/>
          </p:cNvPicPr>
          <p:nvPr>
            <p:ph sz="quarter" idx="17"/>
          </p:nvPr>
        </p:nvPicPr>
        <p:blipFill>
          <a:blip r:embed="rId5"/>
          <a:stretch>
            <a:fillRect/>
          </a:stretch>
        </p:blipFill>
        <p:spPr>
          <a:xfrm>
            <a:off x="6104443" y="2400109"/>
            <a:ext cx="5706556" cy="3654998"/>
          </a:xfrm>
        </p:spPr>
      </p:pic>
    </p:spTree>
    <p:extLst>
      <p:ext uri="{BB962C8B-B14F-4D97-AF65-F5344CB8AC3E}">
        <p14:creationId xmlns:p14="http://schemas.microsoft.com/office/powerpoint/2010/main" val="207288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Business Rules</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366545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6D35B-1F3C-40AA-9BE1-A7F5DD287BD1}"/>
              </a:ext>
            </a:extLst>
          </p:cNvPr>
          <p:cNvSpPr>
            <a:spLocks noGrp="1"/>
          </p:cNvSpPr>
          <p:nvPr>
            <p:ph type="title"/>
          </p:nvPr>
        </p:nvSpPr>
        <p:spPr/>
        <p:txBody>
          <a:bodyPr/>
          <a:lstStyle/>
          <a:p>
            <a:r>
              <a:rPr lang="en-US"/>
              <a:t>Errors/Warnings: </a:t>
            </a:r>
            <a:br>
              <a:rPr lang="en-US"/>
            </a:br>
            <a:r>
              <a:rPr lang="en-US"/>
              <a:t>Overview</a:t>
            </a:r>
          </a:p>
        </p:txBody>
      </p:sp>
      <p:sp>
        <p:nvSpPr>
          <p:cNvPr id="10" name="Text Placeholder 9">
            <a:extLst>
              <a:ext uri="{FF2B5EF4-FFF2-40B4-BE49-F238E27FC236}">
                <a16:creationId xmlns:a16="http://schemas.microsoft.com/office/drawing/2014/main" id="{25CA435B-9B5D-4071-B695-5F77F396FBAB}"/>
              </a:ext>
            </a:extLst>
          </p:cNvPr>
          <p:cNvSpPr>
            <a:spLocks noGrp="1"/>
          </p:cNvSpPr>
          <p:nvPr>
            <p:ph type="body" sz="quarter" idx="13"/>
          </p:nvPr>
        </p:nvSpPr>
        <p:spPr/>
        <p:txBody>
          <a:bodyPr/>
          <a:lstStyle/>
          <a:p>
            <a:r>
              <a:rPr lang="en-US"/>
              <a:t>Errors</a:t>
            </a:r>
          </a:p>
        </p:txBody>
      </p:sp>
      <p:sp>
        <p:nvSpPr>
          <p:cNvPr id="8" name="Content Placeholder 7">
            <a:extLst>
              <a:ext uri="{FF2B5EF4-FFF2-40B4-BE49-F238E27FC236}">
                <a16:creationId xmlns:a16="http://schemas.microsoft.com/office/drawing/2014/main" id="{A0C16BF0-64E9-417A-ABD7-5CA1BECDBF86}"/>
              </a:ext>
            </a:extLst>
          </p:cNvPr>
          <p:cNvSpPr>
            <a:spLocks noGrp="1"/>
          </p:cNvSpPr>
          <p:nvPr>
            <p:ph sz="half" idx="1"/>
          </p:nvPr>
        </p:nvSpPr>
        <p:spPr>
          <a:xfrm>
            <a:off x="838200" y="2026023"/>
            <a:ext cx="5181600" cy="2688731"/>
          </a:xfrm>
        </p:spPr>
        <p:txBody>
          <a:bodyPr>
            <a:normAutofit lnSpcReduction="10000"/>
          </a:bodyPr>
          <a:lstStyle/>
          <a:p>
            <a:r>
              <a:rPr lang="en-US"/>
              <a:t>Must be addressed</a:t>
            </a:r>
          </a:p>
          <a:p>
            <a:pPr lvl="1"/>
            <a:r>
              <a:rPr lang="en-US"/>
              <a:t>Update data fields to clear </a:t>
            </a:r>
          </a:p>
          <a:p>
            <a:pPr lvl="1"/>
            <a:r>
              <a:rPr lang="en-US"/>
              <a:t>Request reporting exception if student data is accurate but does not follow the typical coding pattern as indicated by the error message</a:t>
            </a:r>
          </a:p>
          <a:p>
            <a:r>
              <a:rPr lang="en-US"/>
              <a:t>Prevent records from pulling into data collections</a:t>
            </a:r>
          </a:p>
          <a:p>
            <a:endParaRPr lang="en-US"/>
          </a:p>
        </p:txBody>
      </p:sp>
      <p:sp>
        <p:nvSpPr>
          <p:cNvPr id="11" name="Text Placeholder 10">
            <a:extLst>
              <a:ext uri="{FF2B5EF4-FFF2-40B4-BE49-F238E27FC236}">
                <a16:creationId xmlns:a16="http://schemas.microsoft.com/office/drawing/2014/main" id="{B424D432-0816-40FF-83B4-3A7408C48D56}"/>
              </a:ext>
            </a:extLst>
          </p:cNvPr>
          <p:cNvSpPr>
            <a:spLocks noGrp="1"/>
          </p:cNvSpPr>
          <p:nvPr>
            <p:ph type="body" sz="quarter" idx="14"/>
          </p:nvPr>
        </p:nvSpPr>
        <p:spPr/>
        <p:txBody>
          <a:bodyPr/>
          <a:lstStyle/>
          <a:p>
            <a:r>
              <a:rPr lang="en-US"/>
              <a:t>Warnings</a:t>
            </a:r>
          </a:p>
        </p:txBody>
      </p:sp>
      <p:sp>
        <p:nvSpPr>
          <p:cNvPr id="9" name="Content Placeholder 8">
            <a:extLst>
              <a:ext uri="{FF2B5EF4-FFF2-40B4-BE49-F238E27FC236}">
                <a16:creationId xmlns:a16="http://schemas.microsoft.com/office/drawing/2014/main" id="{0653BCAE-C3B6-4F40-A531-134871970007}"/>
              </a:ext>
            </a:extLst>
          </p:cNvPr>
          <p:cNvSpPr>
            <a:spLocks noGrp="1"/>
          </p:cNvSpPr>
          <p:nvPr>
            <p:ph sz="half" idx="2"/>
          </p:nvPr>
        </p:nvSpPr>
        <p:spPr>
          <a:xfrm>
            <a:off x="6172200" y="2026023"/>
            <a:ext cx="5181600" cy="2688731"/>
          </a:xfrm>
        </p:spPr>
        <p:txBody>
          <a:bodyPr>
            <a:normAutofit lnSpcReduction="10000"/>
          </a:bodyPr>
          <a:lstStyle/>
          <a:p>
            <a:r>
              <a:rPr lang="en-US"/>
              <a:t>Indicate possible data inconsistencies/coding issues</a:t>
            </a:r>
          </a:p>
          <a:p>
            <a:r>
              <a:rPr lang="en-US"/>
              <a:t>Do not prevent record from pulling into data collections</a:t>
            </a:r>
          </a:p>
          <a:p>
            <a:r>
              <a:rPr lang="en-US" b="1">
                <a:solidFill>
                  <a:schemeClr val="tx2">
                    <a:lumMod val="60000"/>
                    <a:lumOff val="40000"/>
                  </a:schemeClr>
                </a:solidFill>
              </a:rPr>
              <a:t>Pro Tip: </a:t>
            </a:r>
            <a:r>
              <a:rPr lang="en-US"/>
              <a:t>Review warnings to look for patterns/areas where LEA data could be documented in a more accurate manner</a:t>
            </a:r>
          </a:p>
        </p:txBody>
      </p:sp>
      <p:sp>
        <p:nvSpPr>
          <p:cNvPr id="2" name="Content Placeholder 2">
            <a:extLst>
              <a:ext uri="{FF2B5EF4-FFF2-40B4-BE49-F238E27FC236}">
                <a16:creationId xmlns:a16="http://schemas.microsoft.com/office/drawing/2014/main" id="{1207CFAD-37CB-1B3C-04EE-34805087E04D}"/>
              </a:ext>
            </a:extLst>
          </p:cNvPr>
          <p:cNvSpPr txBox="1">
            <a:spLocks/>
          </p:cNvSpPr>
          <p:nvPr/>
        </p:nvSpPr>
        <p:spPr>
          <a:xfrm>
            <a:off x="838200" y="4876800"/>
            <a:ext cx="10515600" cy="102901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Note: Student interchange business rules address data inconsistencies that apply to multiple data collections (snapshots)</a:t>
            </a:r>
          </a:p>
        </p:txBody>
      </p:sp>
      <p:sp>
        <p:nvSpPr>
          <p:cNvPr id="3" name="Slide Number Placeholder 2">
            <a:extLst>
              <a:ext uri="{FF2B5EF4-FFF2-40B4-BE49-F238E27FC236}">
                <a16:creationId xmlns:a16="http://schemas.microsoft.com/office/drawing/2014/main" id="{F21A4687-2A7A-499C-A6F3-01C4BE17A26F}"/>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768745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426B77-4F9C-4A1C-AD1B-3C6A7CFAB26B}"/>
              </a:ext>
            </a:extLst>
          </p:cNvPr>
          <p:cNvSpPr>
            <a:spLocks noGrp="1"/>
          </p:cNvSpPr>
          <p:nvPr>
            <p:ph type="title"/>
          </p:nvPr>
        </p:nvSpPr>
        <p:spPr>
          <a:xfrm>
            <a:off x="443565" y="205176"/>
            <a:ext cx="8065168" cy="898524"/>
          </a:xfrm>
        </p:spPr>
        <p:txBody>
          <a:bodyPr/>
          <a:lstStyle/>
          <a:p>
            <a:r>
              <a:rPr lang="en-US"/>
              <a:t>Addressing Errors/Warnings</a:t>
            </a:r>
          </a:p>
        </p:txBody>
      </p:sp>
      <p:sp>
        <p:nvSpPr>
          <p:cNvPr id="2" name="Content Placeholder 1">
            <a:extLst>
              <a:ext uri="{FF2B5EF4-FFF2-40B4-BE49-F238E27FC236}">
                <a16:creationId xmlns:a16="http://schemas.microsoft.com/office/drawing/2014/main" id="{A1A32C67-B4BC-825C-EF3D-722A931D8AF6}"/>
              </a:ext>
            </a:extLst>
          </p:cNvPr>
          <p:cNvSpPr>
            <a:spLocks noGrp="1"/>
          </p:cNvSpPr>
          <p:nvPr>
            <p:ph idx="1"/>
          </p:nvPr>
        </p:nvSpPr>
        <p:spPr>
          <a:xfrm>
            <a:off x="838200" y="1554480"/>
            <a:ext cx="10515600" cy="4351338"/>
          </a:xfrm>
        </p:spPr>
        <p:txBody>
          <a:bodyPr>
            <a:normAutofit fontScale="92500"/>
          </a:bodyPr>
          <a:lstStyle/>
          <a:p>
            <a:pPr marL="0" lvl="0" indent="0">
              <a:buNone/>
            </a:pPr>
            <a:r>
              <a:rPr lang="en-US" b="1"/>
              <a:t>Preferred Method:</a:t>
            </a:r>
          </a:p>
          <a:p>
            <a:pPr marL="457200" lvl="0" indent="-457200">
              <a:buFont typeface="+mj-lt"/>
              <a:buAutoNum type="arabicPeriod"/>
            </a:pPr>
            <a:r>
              <a:rPr lang="en-US"/>
              <a:t>Correct the related data field in your SIS</a:t>
            </a:r>
          </a:p>
          <a:p>
            <a:pPr marL="457200" lvl="0" indent="-457200">
              <a:buFont typeface="+mj-lt"/>
              <a:buAutoNum type="arabicPeriod"/>
            </a:pPr>
            <a:r>
              <a:rPr lang="en-US"/>
              <a:t>Extract a new file from your SIS</a:t>
            </a:r>
          </a:p>
          <a:p>
            <a:pPr marL="457200" lvl="0" indent="-457200">
              <a:buFont typeface="+mj-lt"/>
              <a:buAutoNum type="arabicPeriod"/>
            </a:pPr>
            <a:r>
              <a:rPr lang="en-US"/>
              <a:t>Upload the new file to Data Pipeline</a:t>
            </a:r>
          </a:p>
          <a:p>
            <a:pPr marL="0" lvl="0" indent="0">
              <a:buNone/>
            </a:pPr>
            <a:endParaRPr lang="en-US"/>
          </a:p>
          <a:p>
            <a:pPr marL="0" lvl="0" indent="0">
              <a:buNone/>
            </a:pPr>
            <a:r>
              <a:rPr lang="en-US" b="1"/>
              <a:t>Alternate Method:</a:t>
            </a:r>
          </a:p>
          <a:p>
            <a:r>
              <a:rPr lang="en-US"/>
              <a:t>Correct the related data field using the Edit Record screen in data pipeline. </a:t>
            </a:r>
          </a:p>
          <a:p>
            <a:r>
              <a:rPr lang="en-US" b="1"/>
              <a:t>This is not the preferred method for correcting errors because uploading a new file will wipe out any manual edits done in pipeline. </a:t>
            </a:r>
          </a:p>
          <a:p>
            <a:r>
              <a:rPr lang="en-US"/>
              <a:t>This method is designed for use during the Post-Cross LEA phase of the Student End Year collection only.</a:t>
            </a:r>
          </a:p>
        </p:txBody>
      </p:sp>
      <p:sp>
        <p:nvSpPr>
          <p:cNvPr id="5" name="Slide Number Placeholder 4">
            <a:extLst>
              <a:ext uri="{FF2B5EF4-FFF2-40B4-BE49-F238E27FC236}">
                <a16:creationId xmlns:a16="http://schemas.microsoft.com/office/drawing/2014/main" id="{175DF543-1BC1-4203-85AF-2ECD7EBDA6C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7464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E264-2D67-77B9-8A9A-97E0DEBF8A80}"/>
              </a:ext>
            </a:extLst>
          </p:cNvPr>
          <p:cNvSpPr>
            <a:spLocks noGrp="1"/>
          </p:cNvSpPr>
          <p:nvPr>
            <p:ph type="title"/>
          </p:nvPr>
        </p:nvSpPr>
        <p:spPr/>
        <p:txBody>
          <a:bodyPr/>
          <a:lstStyle/>
          <a:p>
            <a:r>
              <a:rPr lang="en-US"/>
              <a:t>2024-2025 Business Rule Changes</a:t>
            </a:r>
          </a:p>
        </p:txBody>
      </p:sp>
      <p:sp>
        <p:nvSpPr>
          <p:cNvPr id="3" name="Content Placeholder 2">
            <a:extLst>
              <a:ext uri="{FF2B5EF4-FFF2-40B4-BE49-F238E27FC236}">
                <a16:creationId xmlns:a16="http://schemas.microsoft.com/office/drawing/2014/main" id="{A0398671-CEE2-8A81-3E1D-FB53A7DE219B}"/>
              </a:ext>
            </a:extLst>
          </p:cNvPr>
          <p:cNvSpPr>
            <a:spLocks noGrp="1"/>
          </p:cNvSpPr>
          <p:nvPr>
            <p:ph idx="1"/>
          </p:nvPr>
        </p:nvSpPr>
        <p:spPr/>
        <p:txBody>
          <a:bodyPr>
            <a:normAutofit/>
          </a:bodyPr>
          <a:lstStyle/>
          <a:p>
            <a:r>
              <a:rPr lang="en-US"/>
              <a:t>English Language Learner Errors</a:t>
            </a:r>
          </a:p>
          <a:p>
            <a:pPr lvl="1"/>
            <a:r>
              <a:rPr lang="en-US"/>
              <a:t>Some year-to-year checks were checking on a district basis, updated it to check via SASID. Only applied to a small number of ELL errors.</a:t>
            </a:r>
          </a:p>
          <a:p>
            <a:pPr lvl="2"/>
            <a:r>
              <a:rPr lang="en-US"/>
              <a:t>Ex: Student was in District A with Language Proficiency X in 2023-2024, student moved to District B with Language Proficiency Y in 2024-2025 (error was not flagging before since district was different)</a:t>
            </a:r>
          </a:p>
          <a:p>
            <a:r>
              <a:rPr lang="en-US"/>
              <a:t>Gifted and Talented Error</a:t>
            </a:r>
          </a:p>
          <a:p>
            <a:pPr lvl="1"/>
            <a:r>
              <a:rPr lang="en-US"/>
              <a:t>Prior year vs. current year check to verify if a student is gifted in one of the 14 categories, they continue to be identified as such</a:t>
            </a:r>
          </a:p>
          <a:p>
            <a:r>
              <a:rPr lang="en-US"/>
              <a:t>Date First Enrolled in US</a:t>
            </a:r>
          </a:p>
          <a:p>
            <a:pPr lvl="1"/>
            <a:r>
              <a:rPr lang="en-US"/>
              <a:t>Changes went into effect April 2024 for the 2023-2024 school year to increase precision in this data field.</a:t>
            </a:r>
          </a:p>
        </p:txBody>
      </p:sp>
      <p:sp>
        <p:nvSpPr>
          <p:cNvPr id="4" name="Slide Number Placeholder 3">
            <a:extLst>
              <a:ext uri="{FF2B5EF4-FFF2-40B4-BE49-F238E27FC236}">
                <a16:creationId xmlns:a16="http://schemas.microsoft.com/office/drawing/2014/main" id="{3F670B55-99C6-BC38-A302-2CEF33FD9903}"/>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117036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CC538B-3754-42EB-1435-0A93EED49892}"/>
              </a:ext>
            </a:extLst>
          </p:cNvPr>
          <p:cNvSpPr>
            <a:spLocks noGrp="1"/>
          </p:cNvSpPr>
          <p:nvPr>
            <p:ph type="ctrTitle"/>
          </p:nvPr>
        </p:nvSpPr>
        <p:spPr/>
        <p:txBody>
          <a:bodyPr/>
          <a:lstStyle/>
          <a:p>
            <a:r>
              <a:rPr lang="en-US"/>
              <a:t>Demographic Data Reporting Cycle</a:t>
            </a:r>
          </a:p>
        </p:txBody>
      </p:sp>
      <p:sp>
        <p:nvSpPr>
          <p:cNvPr id="4" name="Slide Number Placeholder 3">
            <a:extLst>
              <a:ext uri="{FF2B5EF4-FFF2-40B4-BE49-F238E27FC236}">
                <a16:creationId xmlns:a16="http://schemas.microsoft.com/office/drawing/2014/main" id="{1A498966-0D4E-9388-1E1E-702E6E206AA1}"/>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50863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8534B7-7CC0-9DD9-8631-4975C91EF4DF}"/>
              </a:ext>
            </a:extLst>
          </p:cNvPr>
          <p:cNvSpPr>
            <a:spLocks noGrp="1"/>
          </p:cNvSpPr>
          <p:nvPr>
            <p:ph type="title"/>
          </p:nvPr>
        </p:nvSpPr>
        <p:spPr/>
        <p:txBody>
          <a:bodyPr/>
          <a:lstStyle/>
          <a:p>
            <a:r>
              <a:rPr lang="en-US"/>
              <a:t>Demographic Data Types</a:t>
            </a:r>
          </a:p>
        </p:txBody>
      </p:sp>
      <p:sp>
        <p:nvSpPr>
          <p:cNvPr id="7" name="Content Placeholder 6">
            <a:extLst>
              <a:ext uri="{FF2B5EF4-FFF2-40B4-BE49-F238E27FC236}">
                <a16:creationId xmlns:a16="http://schemas.microsoft.com/office/drawing/2014/main" id="{65DC88C7-49B4-274A-559E-85492C3CD8C2}"/>
              </a:ext>
            </a:extLst>
          </p:cNvPr>
          <p:cNvSpPr>
            <a:spLocks noGrp="1"/>
          </p:cNvSpPr>
          <p:nvPr>
            <p:ph sz="quarter" idx="15"/>
          </p:nvPr>
        </p:nvSpPr>
        <p:spPr>
          <a:xfrm>
            <a:off x="227916" y="224404"/>
            <a:ext cx="5715000" cy="5669217"/>
          </a:xfrm>
        </p:spPr>
        <p:txBody>
          <a:bodyPr>
            <a:normAutofit fontScale="77500" lnSpcReduction="20000"/>
          </a:bodyPr>
          <a:lstStyle/>
          <a:p>
            <a:pPr marL="0" indent="0">
              <a:buNone/>
            </a:pPr>
            <a:r>
              <a:rPr lang="en-US" b="1"/>
              <a:t>Cumulative (Reporting Year)</a:t>
            </a:r>
          </a:p>
          <a:p>
            <a:r>
              <a:rPr lang="en-US">
                <a:solidFill>
                  <a:srgbClr val="C00000"/>
                </a:solidFill>
              </a:rPr>
              <a:t>Homeless Data Fields </a:t>
            </a:r>
          </a:p>
          <a:p>
            <a:pPr lvl="1"/>
            <a:r>
              <a:rPr lang="en-US">
                <a:solidFill>
                  <a:srgbClr val="C00000"/>
                </a:solidFill>
              </a:rPr>
              <a:t>*Homeless</a:t>
            </a:r>
          </a:p>
          <a:p>
            <a:pPr lvl="1"/>
            <a:r>
              <a:rPr lang="en-US">
                <a:solidFill>
                  <a:srgbClr val="C00000"/>
                </a:solidFill>
              </a:rPr>
              <a:t>Primary Nighttime Residence</a:t>
            </a:r>
          </a:p>
          <a:p>
            <a:pPr lvl="1"/>
            <a:r>
              <a:rPr lang="en-US">
                <a:solidFill>
                  <a:srgbClr val="C00000"/>
                </a:solidFill>
              </a:rPr>
              <a:t>Cause of Housing Crisis</a:t>
            </a:r>
          </a:p>
          <a:p>
            <a:pPr lvl="1"/>
            <a:r>
              <a:rPr lang="en-US">
                <a:solidFill>
                  <a:srgbClr val="C00000"/>
                </a:solidFill>
              </a:rPr>
              <a:t>Additional Cause of Housing Crisis</a:t>
            </a:r>
          </a:p>
          <a:p>
            <a:r>
              <a:rPr lang="en-US">
                <a:solidFill>
                  <a:srgbClr val="C00000"/>
                </a:solidFill>
              </a:rPr>
              <a:t>English Learner Data Fields</a:t>
            </a:r>
          </a:p>
          <a:p>
            <a:pPr lvl="1"/>
            <a:r>
              <a:rPr lang="en-US">
                <a:solidFill>
                  <a:srgbClr val="C00000"/>
                </a:solidFill>
              </a:rPr>
              <a:t>*Language Proficiency</a:t>
            </a:r>
          </a:p>
          <a:p>
            <a:pPr lvl="1"/>
            <a:r>
              <a:rPr lang="en-US">
                <a:solidFill>
                  <a:srgbClr val="C00000"/>
                </a:solidFill>
              </a:rPr>
              <a:t>Language Instruction Program</a:t>
            </a:r>
          </a:p>
          <a:p>
            <a:pPr lvl="1"/>
            <a:r>
              <a:rPr lang="en-US">
                <a:solidFill>
                  <a:srgbClr val="C00000"/>
                </a:solidFill>
              </a:rPr>
              <a:t>Language Background</a:t>
            </a:r>
          </a:p>
          <a:p>
            <a:r>
              <a:rPr lang="en-US">
                <a:solidFill>
                  <a:srgbClr val="C00000"/>
                </a:solidFill>
              </a:rPr>
              <a:t>*Military Connected</a:t>
            </a:r>
          </a:p>
          <a:p>
            <a:r>
              <a:rPr lang="en-US">
                <a:solidFill>
                  <a:schemeClr val="tx2"/>
                </a:solidFill>
              </a:rPr>
              <a:t>Free/Reduced Lunch Fields</a:t>
            </a:r>
          </a:p>
          <a:p>
            <a:pPr lvl="1"/>
            <a:r>
              <a:rPr lang="en-US">
                <a:solidFill>
                  <a:schemeClr val="tx2"/>
                </a:solidFill>
              </a:rPr>
              <a:t>**Free/Reduced Lunch Eligibility</a:t>
            </a:r>
          </a:p>
          <a:p>
            <a:pPr lvl="1"/>
            <a:r>
              <a:rPr lang="en-US">
                <a:solidFill>
                  <a:schemeClr val="tx2"/>
                </a:solidFill>
              </a:rPr>
              <a:t>Free Lunch Eligibility Identification</a:t>
            </a:r>
          </a:p>
          <a:p>
            <a:r>
              <a:rPr lang="en-US">
                <a:solidFill>
                  <a:schemeClr val="tx2"/>
                </a:solidFill>
              </a:rPr>
              <a:t>**Immigrant</a:t>
            </a:r>
          </a:p>
          <a:p>
            <a:r>
              <a:rPr lang="en-US">
                <a:solidFill>
                  <a:schemeClr val="tx2"/>
                </a:solidFill>
              </a:rPr>
              <a:t>**Special Education Transition</a:t>
            </a:r>
          </a:p>
          <a:p>
            <a:r>
              <a:rPr lang="en-US">
                <a:solidFill>
                  <a:schemeClr val="tx2"/>
                </a:solidFill>
              </a:rPr>
              <a:t>**Attends District Funded HSED Program</a:t>
            </a:r>
          </a:p>
          <a:p>
            <a:r>
              <a:rPr lang="en-US"/>
              <a:t>Section 504 Having a Disability</a:t>
            </a:r>
          </a:p>
          <a:p>
            <a:pPr marL="457200" lvl="1" indent="0">
              <a:buNone/>
            </a:pPr>
            <a:endParaRPr lang="en-US"/>
          </a:p>
          <a:p>
            <a:endParaRPr lang="en-US"/>
          </a:p>
        </p:txBody>
      </p:sp>
      <p:sp>
        <p:nvSpPr>
          <p:cNvPr id="8" name="Content Placeholder 7">
            <a:extLst>
              <a:ext uri="{FF2B5EF4-FFF2-40B4-BE49-F238E27FC236}">
                <a16:creationId xmlns:a16="http://schemas.microsoft.com/office/drawing/2014/main" id="{5962E300-4151-42A2-E786-DA9825C140F3}"/>
              </a:ext>
            </a:extLst>
          </p:cNvPr>
          <p:cNvSpPr>
            <a:spLocks noGrp="1"/>
          </p:cNvSpPr>
          <p:nvPr>
            <p:ph sz="quarter" idx="16"/>
          </p:nvPr>
        </p:nvSpPr>
        <p:spPr/>
        <p:txBody>
          <a:bodyPr>
            <a:normAutofit fontScale="92500" lnSpcReduction="20000"/>
          </a:bodyPr>
          <a:lstStyle/>
          <a:p>
            <a:pPr marL="0" indent="0">
              <a:buNone/>
            </a:pPr>
            <a:r>
              <a:rPr lang="en-US" b="1"/>
              <a:t>Point in Time</a:t>
            </a:r>
          </a:p>
          <a:p>
            <a:r>
              <a:rPr lang="en-US"/>
              <a:t>Name, Date of Birth, Gender</a:t>
            </a:r>
          </a:p>
          <a:p>
            <a:r>
              <a:rPr lang="en-US">
                <a:solidFill>
                  <a:schemeClr val="tx2"/>
                </a:solidFill>
              </a:rPr>
              <a:t>**Race/Ethnicity</a:t>
            </a:r>
          </a:p>
          <a:p>
            <a:r>
              <a:rPr lang="en-US"/>
              <a:t>Military Enlisted</a:t>
            </a:r>
          </a:p>
          <a:p>
            <a:r>
              <a:rPr lang="en-US"/>
              <a:t>Alternate Assessment Participant</a:t>
            </a:r>
          </a:p>
          <a:p>
            <a:r>
              <a:rPr lang="en-US"/>
              <a:t>Primary Disability</a:t>
            </a:r>
          </a:p>
          <a:p>
            <a:endParaRPr lang="en-US"/>
          </a:p>
          <a:p>
            <a:pPr marL="0" indent="0">
              <a:buNone/>
            </a:pPr>
            <a:endParaRPr lang="en-US"/>
          </a:p>
        </p:txBody>
      </p:sp>
      <p:sp>
        <p:nvSpPr>
          <p:cNvPr id="9" name="Text Placeholder 8">
            <a:extLst>
              <a:ext uri="{FF2B5EF4-FFF2-40B4-BE49-F238E27FC236}">
                <a16:creationId xmlns:a16="http://schemas.microsoft.com/office/drawing/2014/main" id="{5581F5E3-378A-DCB9-E0F0-1F2F4EAC2DA0}"/>
              </a:ext>
            </a:extLst>
          </p:cNvPr>
          <p:cNvSpPr>
            <a:spLocks noGrp="1"/>
          </p:cNvSpPr>
          <p:nvPr>
            <p:ph sz="quarter" idx="17"/>
          </p:nvPr>
        </p:nvSpPr>
        <p:spPr>
          <a:xfrm>
            <a:off x="6096000" y="3209365"/>
            <a:ext cx="5715000" cy="227284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ormAutofit fontScale="85000" lnSpcReduction="20000"/>
          </a:bodyPr>
          <a:lstStyle/>
          <a:p>
            <a:pPr marL="0" indent="0">
              <a:buNone/>
            </a:pPr>
            <a:r>
              <a:rPr lang="en-US" b="1"/>
              <a:t>Note:</a:t>
            </a:r>
          </a:p>
          <a:p>
            <a:pPr marL="0" indent="0">
              <a:buNone/>
            </a:pPr>
            <a:r>
              <a:rPr lang="en-US">
                <a:solidFill>
                  <a:srgbClr val="C00000"/>
                </a:solidFill>
              </a:rPr>
              <a:t>*Error triggers if Student End of Year does not match Student October and/or State Assessment</a:t>
            </a:r>
          </a:p>
          <a:p>
            <a:pPr marL="0" indent="0">
              <a:buNone/>
            </a:pPr>
            <a:r>
              <a:rPr lang="en-US">
                <a:solidFill>
                  <a:schemeClr val="tx2"/>
                </a:solidFill>
              </a:rPr>
              <a:t>**Warning triggers if Student End of Year does not match Student October</a:t>
            </a:r>
          </a:p>
        </p:txBody>
      </p:sp>
      <p:sp>
        <p:nvSpPr>
          <p:cNvPr id="3" name="Slide Number Placeholder 2">
            <a:extLst>
              <a:ext uri="{FF2B5EF4-FFF2-40B4-BE49-F238E27FC236}">
                <a16:creationId xmlns:a16="http://schemas.microsoft.com/office/drawing/2014/main" id="{41D13A46-8249-0783-117C-B8EA26AF01A6}"/>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583666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E4230E-0820-9505-66A3-E0F0319DA942}"/>
              </a:ext>
            </a:extLst>
          </p:cNvPr>
          <p:cNvSpPr>
            <a:spLocks noGrp="1"/>
          </p:cNvSpPr>
          <p:nvPr>
            <p:ph type="title"/>
          </p:nvPr>
        </p:nvSpPr>
        <p:spPr/>
        <p:txBody>
          <a:bodyPr/>
          <a:lstStyle/>
          <a:p>
            <a:r>
              <a:rPr lang="en-US"/>
              <a:t>Cumulative Demographic Data</a:t>
            </a:r>
          </a:p>
        </p:txBody>
      </p:sp>
      <p:sp>
        <p:nvSpPr>
          <p:cNvPr id="9" name="Arrow: Circular 8">
            <a:extLst>
              <a:ext uri="{FF2B5EF4-FFF2-40B4-BE49-F238E27FC236}">
                <a16:creationId xmlns:a16="http://schemas.microsoft.com/office/drawing/2014/main" id="{DCBE761D-3B34-993D-6526-45DE99BC2102}"/>
              </a:ext>
              <a:ext uri="{C183D7F6-B498-43B3-948B-1728B52AA6E4}">
                <adec:decorative xmlns:adec="http://schemas.microsoft.com/office/drawing/2017/decorative" val="1"/>
              </a:ext>
            </a:extLst>
          </p:cNvPr>
          <p:cNvSpPr/>
          <p:nvPr/>
        </p:nvSpPr>
        <p:spPr>
          <a:xfrm>
            <a:off x="1501828" y="2269958"/>
            <a:ext cx="3854342" cy="3854342"/>
          </a:xfrm>
          <a:prstGeom prst="circularArrow">
            <a:avLst>
              <a:gd name="adj1" fmla="val 4668"/>
              <a:gd name="adj2" fmla="val 272909"/>
              <a:gd name="adj3" fmla="val 13065173"/>
              <a:gd name="adj4" fmla="val 17873567"/>
              <a:gd name="adj5" fmla="val 4847"/>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Text Placeholder 5">
            <a:extLst>
              <a:ext uri="{FF2B5EF4-FFF2-40B4-BE49-F238E27FC236}">
                <a16:creationId xmlns:a16="http://schemas.microsoft.com/office/drawing/2014/main" id="{C36993E2-99F1-5BA2-F634-835905BFA79B}"/>
              </a:ext>
            </a:extLst>
          </p:cNvPr>
          <p:cNvSpPr>
            <a:spLocks noGrp="1"/>
          </p:cNvSpPr>
          <p:nvPr>
            <p:ph type="body" sz="quarter" idx="13"/>
          </p:nvPr>
        </p:nvSpPr>
        <p:spPr/>
        <p:txBody>
          <a:bodyPr/>
          <a:lstStyle/>
          <a:p>
            <a:r>
              <a:rPr lang="en-US"/>
              <a:t>Reporting Cycle</a:t>
            </a:r>
          </a:p>
        </p:txBody>
      </p:sp>
      <p:sp>
        <p:nvSpPr>
          <p:cNvPr id="10" name="Freeform: Shape 9">
            <a:extLst>
              <a:ext uri="{FF2B5EF4-FFF2-40B4-BE49-F238E27FC236}">
                <a16:creationId xmlns:a16="http://schemas.microsoft.com/office/drawing/2014/main" id="{5D231A15-4FE4-6212-B29B-1A32912259A6}"/>
              </a:ext>
            </a:extLst>
          </p:cNvPr>
          <p:cNvSpPr/>
          <p:nvPr/>
        </p:nvSpPr>
        <p:spPr>
          <a:xfrm>
            <a:off x="2223417" y="2334418"/>
            <a:ext cx="2411164" cy="1205582"/>
          </a:xfrm>
          <a:custGeom>
            <a:avLst/>
            <a:gdLst>
              <a:gd name="connsiteX0" fmla="*/ 0 w 2411164"/>
              <a:gd name="connsiteY0" fmla="*/ 200934 h 1205582"/>
              <a:gd name="connsiteX1" fmla="*/ 200934 w 2411164"/>
              <a:gd name="connsiteY1" fmla="*/ 0 h 1205582"/>
              <a:gd name="connsiteX2" fmla="*/ 2210230 w 2411164"/>
              <a:gd name="connsiteY2" fmla="*/ 0 h 1205582"/>
              <a:gd name="connsiteX3" fmla="*/ 2411164 w 2411164"/>
              <a:gd name="connsiteY3" fmla="*/ 200934 h 1205582"/>
              <a:gd name="connsiteX4" fmla="*/ 2411164 w 2411164"/>
              <a:gd name="connsiteY4" fmla="*/ 1004648 h 1205582"/>
              <a:gd name="connsiteX5" fmla="*/ 2210230 w 2411164"/>
              <a:gd name="connsiteY5" fmla="*/ 1205582 h 1205582"/>
              <a:gd name="connsiteX6" fmla="*/ 200934 w 2411164"/>
              <a:gd name="connsiteY6" fmla="*/ 1205582 h 1205582"/>
              <a:gd name="connsiteX7" fmla="*/ 0 w 2411164"/>
              <a:gd name="connsiteY7" fmla="*/ 1004648 h 1205582"/>
              <a:gd name="connsiteX8" fmla="*/ 0 w 2411164"/>
              <a:gd name="connsiteY8" fmla="*/ 200934 h 120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164" h="1205582">
                <a:moveTo>
                  <a:pt x="0" y="200934"/>
                </a:moveTo>
                <a:cubicBezTo>
                  <a:pt x="0" y="89961"/>
                  <a:pt x="89961" y="0"/>
                  <a:pt x="200934" y="0"/>
                </a:cubicBezTo>
                <a:lnTo>
                  <a:pt x="2210230" y="0"/>
                </a:lnTo>
                <a:cubicBezTo>
                  <a:pt x="2321203" y="0"/>
                  <a:pt x="2411164" y="89961"/>
                  <a:pt x="2411164" y="200934"/>
                </a:cubicBezTo>
                <a:lnTo>
                  <a:pt x="2411164" y="1004648"/>
                </a:lnTo>
                <a:cubicBezTo>
                  <a:pt x="2411164" y="1115621"/>
                  <a:pt x="2321203" y="1205582"/>
                  <a:pt x="2210230" y="1205582"/>
                </a:cubicBezTo>
                <a:lnTo>
                  <a:pt x="200934" y="1205582"/>
                </a:lnTo>
                <a:cubicBezTo>
                  <a:pt x="89961" y="1205582"/>
                  <a:pt x="0" y="1115621"/>
                  <a:pt x="0" y="1004648"/>
                </a:cubicBezTo>
                <a:lnTo>
                  <a:pt x="0" y="2009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382" tIns="108382" rIns="108382" bIns="108382" numCol="1" spcCol="1270" anchor="t" anchorCtr="0">
            <a:noAutofit/>
          </a:bodyPr>
          <a:lstStyle/>
          <a:p>
            <a:pPr marL="0" lvl="0" indent="0" algn="l" defTabSz="577850">
              <a:lnSpc>
                <a:spcPct val="90000"/>
              </a:lnSpc>
              <a:spcBef>
                <a:spcPct val="0"/>
              </a:spcBef>
              <a:spcAft>
                <a:spcPct val="35000"/>
              </a:spcAft>
              <a:buNone/>
            </a:pPr>
            <a:r>
              <a:rPr lang="en-US" sz="1300" b="1" kern="1200" dirty="0"/>
              <a:t>Beginning of the Year: </a:t>
            </a:r>
            <a:br>
              <a:rPr lang="en-US" sz="1300" kern="1200" dirty="0"/>
            </a:br>
            <a:r>
              <a:rPr lang="en-US" sz="1300" kern="1200" dirty="0"/>
              <a:t>Student October</a:t>
            </a:r>
          </a:p>
          <a:p>
            <a:pPr marL="57150" lvl="1" indent="-57150" algn="l" defTabSz="444500">
              <a:lnSpc>
                <a:spcPct val="90000"/>
              </a:lnSpc>
              <a:spcBef>
                <a:spcPct val="0"/>
              </a:spcBef>
              <a:spcAft>
                <a:spcPct val="15000"/>
              </a:spcAft>
              <a:buChar char="•"/>
            </a:pPr>
            <a:r>
              <a:rPr lang="en-US" sz="1000" kern="1200" dirty="0"/>
              <a:t>7/1 reporting cycle begins</a:t>
            </a:r>
          </a:p>
          <a:p>
            <a:pPr marL="57150" lvl="1" indent="-57150" algn="l" defTabSz="444500">
              <a:lnSpc>
                <a:spcPct val="90000"/>
              </a:lnSpc>
              <a:spcBef>
                <a:spcPct val="0"/>
              </a:spcBef>
              <a:spcAft>
                <a:spcPct val="15000"/>
              </a:spcAft>
              <a:buChar char="•"/>
            </a:pPr>
            <a:r>
              <a:rPr lang="en-US" sz="1000" kern="1200" dirty="0"/>
              <a:t>October represents status on count day</a:t>
            </a:r>
          </a:p>
        </p:txBody>
      </p:sp>
      <p:sp>
        <p:nvSpPr>
          <p:cNvPr id="11" name="Freeform: Shape 10">
            <a:extLst>
              <a:ext uri="{FF2B5EF4-FFF2-40B4-BE49-F238E27FC236}">
                <a16:creationId xmlns:a16="http://schemas.microsoft.com/office/drawing/2014/main" id="{33FA9488-DFFB-5BBF-4F5E-9E00853D86E2}"/>
              </a:ext>
            </a:extLst>
          </p:cNvPr>
          <p:cNvSpPr/>
          <p:nvPr/>
        </p:nvSpPr>
        <p:spPr>
          <a:xfrm>
            <a:off x="3607382" y="3718383"/>
            <a:ext cx="2411164" cy="1205582"/>
          </a:xfrm>
          <a:custGeom>
            <a:avLst/>
            <a:gdLst>
              <a:gd name="connsiteX0" fmla="*/ 0 w 2411164"/>
              <a:gd name="connsiteY0" fmla="*/ 200934 h 1205582"/>
              <a:gd name="connsiteX1" fmla="*/ 200934 w 2411164"/>
              <a:gd name="connsiteY1" fmla="*/ 0 h 1205582"/>
              <a:gd name="connsiteX2" fmla="*/ 2210230 w 2411164"/>
              <a:gd name="connsiteY2" fmla="*/ 0 h 1205582"/>
              <a:gd name="connsiteX3" fmla="*/ 2411164 w 2411164"/>
              <a:gd name="connsiteY3" fmla="*/ 200934 h 1205582"/>
              <a:gd name="connsiteX4" fmla="*/ 2411164 w 2411164"/>
              <a:gd name="connsiteY4" fmla="*/ 1004648 h 1205582"/>
              <a:gd name="connsiteX5" fmla="*/ 2210230 w 2411164"/>
              <a:gd name="connsiteY5" fmla="*/ 1205582 h 1205582"/>
              <a:gd name="connsiteX6" fmla="*/ 200934 w 2411164"/>
              <a:gd name="connsiteY6" fmla="*/ 1205582 h 1205582"/>
              <a:gd name="connsiteX7" fmla="*/ 0 w 2411164"/>
              <a:gd name="connsiteY7" fmla="*/ 1004648 h 1205582"/>
              <a:gd name="connsiteX8" fmla="*/ 0 w 2411164"/>
              <a:gd name="connsiteY8" fmla="*/ 200934 h 120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164" h="1205582">
                <a:moveTo>
                  <a:pt x="0" y="200934"/>
                </a:moveTo>
                <a:cubicBezTo>
                  <a:pt x="0" y="89961"/>
                  <a:pt x="89961" y="0"/>
                  <a:pt x="200934" y="0"/>
                </a:cubicBezTo>
                <a:lnTo>
                  <a:pt x="2210230" y="0"/>
                </a:lnTo>
                <a:cubicBezTo>
                  <a:pt x="2321203" y="0"/>
                  <a:pt x="2411164" y="89961"/>
                  <a:pt x="2411164" y="200934"/>
                </a:cubicBezTo>
                <a:lnTo>
                  <a:pt x="2411164" y="1004648"/>
                </a:lnTo>
                <a:cubicBezTo>
                  <a:pt x="2411164" y="1115621"/>
                  <a:pt x="2321203" y="1205582"/>
                  <a:pt x="2210230" y="1205582"/>
                </a:cubicBezTo>
                <a:lnTo>
                  <a:pt x="200934" y="1205582"/>
                </a:lnTo>
                <a:cubicBezTo>
                  <a:pt x="89961" y="1205582"/>
                  <a:pt x="0" y="1115621"/>
                  <a:pt x="0" y="1004648"/>
                </a:cubicBezTo>
                <a:lnTo>
                  <a:pt x="0" y="2009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382" tIns="108382" rIns="108382" bIns="108382" numCol="1" spcCol="1270" anchor="t" anchorCtr="0">
            <a:noAutofit/>
          </a:bodyPr>
          <a:lstStyle/>
          <a:p>
            <a:pPr marL="0" lvl="0" indent="0" algn="l" defTabSz="577850">
              <a:lnSpc>
                <a:spcPct val="90000"/>
              </a:lnSpc>
              <a:spcBef>
                <a:spcPct val="0"/>
              </a:spcBef>
              <a:spcAft>
                <a:spcPct val="35000"/>
              </a:spcAft>
              <a:buNone/>
            </a:pPr>
            <a:r>
              <a:rPr lang="en-US" sz="1300" b="1" kern="1200" dirty="0"/>
              <a:t>Winter</a:t>
            </a:r>
          </a:p>
          <a:p>
            <a:pPr marL="57150" lvl="1" indent="-57150" algn="l" defTabSz="444500">
              <a:lnSpc>
                <a:spcPct val="90000"/>
              </a:lnSpc>
              <a:spcBef>
                <a:spcPct val="0"/>
              </a:spcBef>
              <a:spcAft>
                <a:spcPct val="15000"/>
              </a:spcAft>
              <a:buChar char="•"/>
            </a:pPr>
            <a:r>
              <a:rPr lang="en-US" sz="1000" kern="1200" dirty="0"/>
              <a:t>Update coding for students who newly qualify for a given DEM status</a:t>
            </a:r>
          </a:p>
        </p:txBody>
      </p:sp>
      <p:sp>
        <p:nvSpPr>
          <p:cNvPr id="12" name="Freeform: Shape 11">
            <a:extLst>
              <a:ext uri="{FF2B5EF4-FFF2-40B4-BE49-F238E27FC236}">
                <a16:creationId xmlns:a16="http://schemas.microsoft.com/office/drawing/2014/main" id="{2427BDA5-D6A0-C6C5-2182-7A2ECF611D0E}"/>
              </a:ext>
            </a:extLst>
          </p:cNvPr>
          <p:cNvSpPr/>
          <p:nvPr/>
        </p:nvSpPr>
        <p:spPr>
          <a:xfrm>
            <a:off x="2223417" y="5102348"/>
            <a:ext cx="2411164" cy="1205582"/>
          </a:xfrm>
          <a:custGeom>
            <a:avLst/>
            <a:gdLst>
              <a:gd name="connsiteX0" fmla="*/ 0 w 2411164"/>
              <a:gd name="connsiteY0" fmla="*/ 200934 h 1205582"/>
              <a:gd name="connsiteX1" fmla="*/ 200934 w 2411164"/>
              <a:gd name="connsiteY1" fmla="*/ 0 h 1205582"/>
              <a:gd name="connsiteX2" fmla="*/ 2210230 w 2411164"/>
              <a:gd name="connsiteY2" fmla="*/ 0 h 1205582"/>
              <a:gd name="connsiteX3" fmla="*/ 2411164 w 2411164"/>
              <a:gd name="connsiteY3" fmla="*/ 200934 h 1205582"/>
              <a:gd name="connsiteX4" fmla="*/ 2411164 w 2411164"/>
              <a:gd name="connsiteY4" fmla="*/ 1004648 h 1205582"/>
              <a:gd name="connsiteX5" fmla="*/ 2210230 w 2411164"/>
              <a:gd name="connsiteY5" fmla="*/ 1205582 h 1205582"/>
              <a:gd name="connsiteX6" fmla="*/ 200934 w 2411164"/>
              <a:gd name="connsiteY6" fmla="*/ 1205582 h 1205582"/>
              <a:gd name="connsiteX7" fmla="*/ 0 w 2411164"/>
              <a:gd name="connsiteY7" fmla="*/ 1004648 h 1205582"/>
              <a:gd name="connsiteX8" fmla="*/ 0 w 2411164"/>
              <a:gd name="connsiteY8" fmla="*/ 200934 h 120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164" h="1205582">
                <a:moveTo>
                  <a:pt x="0" y="200934"/>
                </a:moveTo>
                <a:cubicBezTo>
                  <a:pt x="0" y="89961"/>
                  <a:pt x="89961" y="0"/>
                  <a:pt x="200934" y="0"/>
                </a:cubicBezTo>
                <a:lnTo>
                  <a:pt x="2210230" y="0"/>
                </a:lnTo>
                <a:cubicBezTo>
                  <a:pt x="2321203" y="0"/>
                  <a:pt x="2411164" y="89961"/>
                  <a:pt x="2411164" y="200934"/>
                </a:cubicBezTo>
                <a:lnTo>
                  <a:pt x="2411164" y="1004648"/>
                </a:lnTo>
                <a:cubicBezTo>
                  <a:pt x="2411164" y="1115621"/>
                  <a:pt x="2321203" y="1205582"/>
                  <a:pt x="2210230" y="1205582"/>
                </a:cubicBezTo>
                <a:lnTo>
                  <a:pt x="200934" y="1205582"/>
                </a:lnTo>
                <a:cubicBezTo>
                  <a:pt x="89961" y="1205582"/>
                  <a:pt x="0" y="1115621"/>
                  <a:pt x="0" y="1004648"/>
                </a:cubicBezTo>
                <a:lnTo>
                  <a:pt x="0" y="2009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382" tIns="108382" rIns="108382" bIns="108382" numCol="1" spcCol="1270" anchor="t" anchorCtr="0">
            <a:noAutofit/>
          </a:bodyPr>
          <a:lstStyle/>
          <a:p>
            <a:pPr marL="0" lvl="0" indent="0" algn="l" defTabSz="577850">
              <a:lnSpc>
                <a:spcPct val="90000"/>
              </a:lnSpc>
              <a:spcBef>
                <a:spcPct val="0"/>
              </a:spcBef>
              <a:spcAft>
                <a:spcPct val="35000"/>
              </a:spcAft>
              <a:buNone/>
            </a:pPr>
            <a:r>
              <a:rPr lang="en-US" sz="1300" b="1" kern="1200" dirty="0"/>
              <a:t>End of the Year</a:t>
            </a:r>
          </a:p>
          <a:p>
            <a:pPr marL="57150" lvl="1" indent="-57150" algn="l" defTabSz="444500">
              <a:lnSpc>
                <a:spcPct val="90000"/>
              </a:lnSpc>
              <a:spcBef>
                <a:spcPct val="0"/>
              </a:spcBef>
              <a:spcAft>
                <a:spcPct val="15000"/>
              </a:spcAft>
              <a:buChar char="•"/>
            </a:pPr>
            <a:r>
              <a:rPr lang="en-US" sz="1000" kern="1200" dirty="0"/>
              <a:t>6/30 reporting cycle ends</a:t>
            </a:r>
          </a:p>
          <a:p>
            <a:pPr marL="57150" lvl="1" indent="-57150" algn="l" defTabSz="444500">
              <a:lnSpc>
                <a:spcPct val="90000"/>
              </a:lnSpc>
              <a:spcBef>
                <a:spcPct val="0"/>
              </a:spcBef>
              <a:spcAft>
                <a:spcPct val="15000"/>
              </a:spcAft>
              <a:buChar char="•"/>
            </a:pPr>
            <a:r>
              <a:rPr lang="en-US" sz="1000" kern="1200" dirty="0"/>
              <a:t>Cumulative fields match October or move student from ‘no’ to ‘yes’ in a category for students who qualified mid-year</a:t>
            </a:r>
          </a:p>
        </p:txBody>
      </p:sp>
      <p:sp>
        <p:nvSpPr>
          <p:cNvPr id="13" name="Freeform: Shape 12">
            <a:extLst>
              <a:ext uri="{FF2B5EF4-FFF2-40B4-BE49-F238E27FC236}">
                <a16:creationId xmlns:a16="http://schemas.microsoft.com/office/drawing/2014/main" id="{F1DC2F58-B311-054F-511D-B4C63B12B099}"/>
              </a:ext>
            </a:extLst>
          </p:cNvPr>
          <p:cNvSpPr/>
          <p:nvPr/>
        </p:nvSpPr>
        <p:spPr>
          <a:xfrm>
            <a:off x="839452" y="3718383"/>
            <a:ext cx="2411164" cy="1205582"/>
          </a:xfrm>
          <a:custGeom>
            <a:avLst/>
            <a:gdLst>
              <a:gd name="connsiteX0" fmla="*/ 0 w 2411164"/>
              <a:gd name="connsiteY0" fmla="*/ 200934 h 1205582"/>
              <a:gd name="connsiteX1" fmla="*/ 200934 w 2411164"/>
              <a:gd name="connsiteY1" fmla="*/ 0 h 1205582"/>
              <a:gd name="connsiteX2" fmla="*/ 2210230 w 2411164"/>
              <a:gd name="connsiteY2" fmla="*/ 0 h 1205582"/>
              <a:gd name="connsiteX3" fmla="*/ 2411164 w 2411164"/>
              <a:gd name="connsiteY3" fmla="*/ 200934 h 1205582"/>
              <a:gd name="connsiteX4" fmla="*/ 2411164 w 2411164"/>
              <a:gd name="connsiteY4" fmla="*/ 1004648 h 1205582"/>
              <a:gd name="connsiteX5" fmla="*/ 2210230 w 2411164"/>
              <a:gd name="connsiteY5" fmla="*/ 1205582 h 1205582"/>
              <a:gd name="connsiteX6" fmla="*/ 200934 w 2411164"/>
              <a:gd name="connsiteY6" fmla="*/ 1205582 h 1205582"/>
              <a:gd name="connsiteX7" fmla="*/ 0 w 2411164"/>
              <a:gd name="connsiteY7" fmla="*/ 1004648 h 1205582"/>
              <a:gd name="connsiteX8" fmla="*/ 0 w 2411164"/>
              <a:gd name="connsiteY8" fmla="*/ 200934 h 120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1164" h="1205582">
                <a:moveTo>
                  <a:pt x="0" y="200934"/>
                </a:moveTo>
                <a:cubicBezTo>
                  <a:pt x="0" y="89961"/>
                  <a:pt x="89961" y="0"/>
                  <a:pt x="200934" y="0"/>
                </a:cubicBezTo>
                <a:lnTo>
                  <a:pt x="2210230" y="0"/>
                </a:lnTo>
                <a:cubicBezTo>
                  <a:pt x="2321203" y="0"/>
                  <a:pt x="2411164" y="89961"/>
                  <a:pt x="2411164" y="200934"/>
                </a:cubicBezTo>
                <a:lnTo>
                  <a:pt x="2411164" y="1004648"/>
                </a:lnTo>
                <a:cubicBezTo>
                  <a:pt x="2411164" y="1115621"/>
                  <a:pt x="2321203" y="1205582"/>
                  <a:pt x="2210230" y="1205582"/>
                </a:cubicBezTo>
                <a:lnTo>
                  <a:pt x="200934" y="1205582"/>
                </a:lnTo>
                <a:cubicBezTo>
                  <a:pt x="89961" y="1205582"/>
                  <a:pt x="0" y="1115621"/>
                  <a:pt x="0" y="1004648"/>
                </a:cubicBezTo>
                <a:lnTo>
                  <a:pt x="0" y="20093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08382" tIns="108382" rIns="108382" bIns="108382" numCol="1" spcCol="1270" anchor="t" anchorCtr="0">
            <a:noAutofit/>
          </a:bodyPr>
          <a:lstStyle/>
          <a:p>
            <a:pPr marL="0" lvl="0" indent="0" algn="l" defTabSz="577850">
              <a:lnSpc>
                <a:spcPct val="90000"/>
              </a:lnSpc>
              <a:spcBef>
                <a:spcPct val="0"/>
              </a:spcBef>
              <a:spcAft>
                <a:spcPct val="35000"/>
              </a:spcAft>
              <a:buNone/>
            </a:pPr>
            <a:r>
              <a:rPr lang="en-US" sz="1300" b="1" kern="1200" dirty="0"/>
              <a:t>Summer</a:t>
            </a:r>
          </a:p>
          <a:p>
            <a:pPr marL="57150" lvl="1" indent="-57150" algn="l" defTabSz="444500">
              <a:lnSpc>
                <a:spcPct val="90000"/>
              </a:lnSpc>
              <a:spcBef>
                <a:spcPct val="0"/>
              </a:spcBef>
              <a:spcAft>
                <a:spcPct val="15000"/>
              </a:spcAft>
              <a:buChar char="•"/>
            </a:pPr>
            <a:r>
              <a:rPr lang="en-US" sz="1000" kern="1200" dirty="0"/>
              <a:t>Review demographic fields to determine if remain eligible next year</a:t>
            </a:r>
          </a:p>
        </p:txBody>
      </p:sp>
      <p:sp>
        <p:nvSpPr>
          <p:cNvPr id="7" name="Text Placeholder 6">
            <a:extLst>
              <a:ext uri="{FF2B5EF4-FFF2-40B4-BE49-F238E27FC236}">
                <a16:creationId xmlns:a16="http://schemas.microsoft.com/office/drawing/2014/main" id="{6B999064-2902-2BA2-EB78-163E09CC62AD}"/>
              </a:ext>
            </a:extLst>
          </p:cNvPr>
          <p:cNvSpPr>
            <a:spLocks noGrp="1"/>
          </p:cNvSpPr>
          <p:nvPr>
            <p:ph type="body" sz="quarter" idx="14"/>
          </p:nvPr>
        </p:nvSpPr>
        <p:spPr/>
        <p:txBody>
          <a:bodyPr/>
          <a:lstStyle/>
          <a:p>
            <a:r>
              <a:rPr lang="en-US"/>
              <a:t>Reminders</a:t>
            </a:r>
          </a:p>
        </p:txBody>
      </p:sp>
      <p:sp>
        <p:nvSpPr>
          <p:cNvPr id="5" name="Content Placeholder 4">
            <a:extLst>
              <a:ext uri="{FF2B5EF4-FFF2-40B4-BE49-F238E27FC236}">
                <a16:creationId xmlns:a16="http://schemas.microsoft.com/office/drawing/2014/main" id="{EEA7FD0A-297D-9D39-C1CA-BDE05FE46883}"/>
              </a:ext>
            </a:extLst>
          </p:cNvPr>
          <p:cNvSpPr>
            <a:spLocks noGrp="1"/>
          </p:cNvSpPr>
          <p:nvPr>
            <p:ph sz="half" idx="2"/>
          </p:nvPr>
        </p:nvSpPr>
        <p:spPr/>
        <p:txBody>
          <a:bodyPr/>
          <a:lstStyle/>
          <a:p>
            <a:r>
              <a:rPr lang="en-US"/>
              <a:t>Students who become eligible for a given cumulative data field at some point during the year remain reported as such until the end of the reporting year, 6/30</a:t>
            </a:r>
          </a:p>
          <a:p>
            <a:r>
              <a:rPr lang="en-US"/>
              <a:t>English Learner status should not change from OCT to SEY if student is continuously enrolled in the LEA</a:t>
            </a:r>
          </a:p>
          <a:p>
            <a:endParaRPr lang="en-US"/>
          </a:p>
          <a:p>
            <a:endParaRPr lang="en-US"/>
          </a:p>
        </p:txBody>
      </p:sp>
      <p:sp>
        <p:nvSpPr>
          <p:cNvPr id="2" name="Slide Number Placeholder 1">
            <a:extLst>
              <a:ext uri="{FF2B5EF4-FFF2-40B4-BE49-F238E27FC236}">
                <a16:creationId xmlns:a16="http://schemas.microsoft.com/office/drawing/2014/main" id="{AF42586C-4F53-F767-63FA-6E705F355A34}"/>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134041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General Data Respondent Information</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41773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Enrollment Record Tracking</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433013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F26C43-DF66-A3DC-03F0-73A96FF5599A}"/>
              </a:ext>
            </a:extLst>
          </p:cNvPr>
          <p:cNvSpPr>
            <a:spLocks noGrp="1"/>
          </p:cNvSpPr>
          <p:nvPr>
            <p:ph type="title"/>
          </p:nvPr>
        </p:nvSpPr>
        <p:spPr/>
        <p:txBody>
          <a:bodyPr/>
          <a:lstStyle/>
          <a:p>
            <a:r>
              <a:rPr lang="en-US"/>
              <a:t>SSA File Design</a:t>
            </a:r>
          </a:p>
        </p:txBody>
      </p:sp>
      <p:sp>
        <p:nvSpPr>
          <p:cNvPr id="3" name="Slide Number Placeholder 2">
            <a:extLst>
              <a:ext uri="{FF2B5EF4-FFF2-40B4-BE49-F238E27FC236}">
                <a16:creationId xmlns:a16="http://schemas.microsoft.com/office/drawing/2014/main" id="{F98995B6-AB25-B02D-5E9D-3EBDD87983FD}"/>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4C820F46-7DFC-A9B1-CB5D-9B7D8AF3D889}"/>
              </a:ext>
            </a:extLst>
          </p:cNvPr>
          <p:cNvSpPr>
            <a:spLocks noGrp="1"/>
          </p:cNvSpPr>
          <p:nvPr>
            <p:ph sz="quarter" idx="15"/>
          </p:nvPr>
        </p:nvSpPr>
        <p:spPr>
          <a:xfrm>
            <a:off x="227916" y="224404"/>
            <a:ext cx="5715000" cy="5979171"/>
          </a:xfrm>
        </p:spPr>
        <p:txBody>
          <a:bodyPr>
            <a:normAutofit fontScale="85000" lnSpcReduction="20000"/>
          </a:bodyPr>
          <a:lstStyle/>
          <a:p>
            <a:r>
              <a:rPr lang="en-US" b="1"/>
              <a:t>Important Notes:</a:t>
            </a:r>
          </a:p>
          <a:p>
            <a:pPr lvl="1"/>
            <a:r>
              <a:rPr lang="en-US"/>
              <a:t>SSA file is designed to include one record per enrollment situation</a:t>
            </a:r>
          </a:p>
          <a:p>
            <a:pPr lvl="1"/>
            <a:r>
              <a:rPr lang="en-US"/>
              <a:t>Gifted and Talented Fields should be treated like demographic information with identical information on each SSA record</a:t>
            </a:r>
          </a:p>
          <a:p>
            <a:pPr lvl="1"/>
            <a:r>
              <a:rPr lang="en-US"/>
              <a:t>Date first Enrolled in US should be treated like a demographic field, with identical information on each SSA record.</a:t>
            </a:r>
          </a:p>
          <a:p>
            <a:r>
              <a:rPr lang="en-US" b="1"/>
              <a:t>Typical Enrollment Changes:</a:t>
            </a:r>
          </a:p>
          <a:p>
            <a:pPr lvl="1"/>
            <a:r>
              <a:rPr lang="en-US"/>
              <a:t>Movement between schools</a:t>
            </a:r>
          </a:p>
          <a:p>
            <a:pPr lvl="1"/>
            <a:r>
              <a:rPr lang="en-US"/>
              <a:t>Movement in/out of district</a:t>
            </a:r>
          </a:p>
          <a:p>
            <a:pPr lvl="1"/>
            <a:r>
              <a:rPr lang="en-US"/>
              <a:t>Instances of Mobility</a:t>
            </a:r>
          </a:p>
          <a:p>
            <a:r>
              <a:rPr lang="en-US" b="1"/>
              <a:t>Critical ‘status’ Changes:</a:t>
            </a:r>
          </a:p>
          <a:p>
            <a:pPr lvl="1"/>
            <a:r>
              <a:rPr lang="en-US"/>
              <a:t>Expelled Education</a:t>
            </a:r>
          </a:p>
          <a:p>
            <a:pPr lvl="1"/>
            <a:r>
              <a:rPr lang="en-US" dirty="0">
                <a:solidFill>
                  <a:schemeClr val="tx2"/>
                </a:solidFill>
              </a:rPr>
              <a:t>**Non-School Program</a:t>
            </a:r>
          </a:p>
          <a:p>
            <a:pPr lvl="1"/>
            <a:r>
              <a:rPr lang="en-US" dirty="0">
                <a:solidFill>
                  <a:srgbClr val="C00000"/>
                </a:solidFill>
              </a:rPr>
              <a:t>*Postsecondary Program</a:t>
            </a:r>
          </a:p>
          <a:p>
            <a:pPr lvl="1"/>
            <a:r>
              <a:rPr lang="en-US" dirty="0">
                <a:solidFill>
                  <a:schemeClr val="tx2"/>
                </a:solidFill>
              </a:rPr>
              <a:t>**Home Based Education (part-time)</a:t>
            </a:r>
          </a:p>
          <a:p>
            <a:pPr lvl="1"/>
            <a:r>
              <a:rPr lang="en-US" dirty="0">
                <a:solidFill>
                  <a:schemeClr val="tx2"/>
                </a:solidFill>
              </a:rPr>
              <a:t>**Innovative Learning Opportunities Pilot</a:t>
            </a:r>
          </a:p>
          <a:p>
            <a:pPr lvl="1"/>
            <a:r>
              <a:rPr lang="en-US"/>
              <a:t>Pupil Attendance Information</a:t>
            </a:r>
          </a:p>
          <a:p>
            <a:pPr lvl="2"/>
            <a:r>
              <a:rPr lang="en-US"/>
              <a:t>Impacts if record pulls into a snapshot</a:t>
            </a:r>
          </a:p>
        </p:txBody>
      </p:sp>
      <p:sp>
        <p:nvSpPr>
          <p:cNvPr id="2" name="Content Placeholder 1">
            <a:extLst>
              <a:ext uri="{FF2B5EF4-FFF2-40B4-BE49-F238E27FC236}">
                <a16:creationId xmlns:a16="http://schemas.microsoft.com/office/drawing/2014/main" id="{05C2C8B9-29A7-87B0-BA23-963870D3EEDE}"/>
              </a:ext>
            </a:extLst>
          </p:cNvPr>
          <p:cNvSpPr>
            <a:spLocks noGrp="1"/>
          </p:cNvSpPr>
          <p:nvPr>
            <p:ph sz="quarter" idx="16"/>
          </p:nvPr>
        </p:nvSpPr>
        <p:spPr>
          <a:xfrm>
            <a:off x="6096000" y="237618"/>
            <a:ext cx="5715000" cy="5965957"/>
          </a:xfrm>
        </p:spPr>
        <p:txBody>
          <a:bodyPr>
            <a:normAutofit fontScale="85000" lnSpcReduction="20000"/>
          </a:bodyPr>
          <a:lstStyle/>
          <a:p>
            <a:r>
              <a:rPr lang="en-US" b="1"/>
              <a:t>Other Changes </a:t>
            </a:r>
            <a:br>
              <a:rPr lang="en-US" b="1"/>
            </a:br>
            <a:r>
              <a:rPr lang="en-US"/>
              <a:t>(optional </a:t>
            </a:r>
            <a:r>
              <a:rPr lang="en-US" dirty="0"/>
              <a:t>~</a:t>
            </a:r>
            <a:r>
              <a:rPr lang="en-US"/>
              <a:t>for now</a:t>
            </a:r>
            <a:r>
              <a:rPr lang="en-US" dirty="0"/>
              <a:t>~</a:t>
            </a:r>
            <a:r>
              <a:rPr lang="en-US"/>
              <a:t> since only used in OCT collection)</a:t>
            </a:r>
          </a:p>
          <a:p>
            <a:pPr lvl="1"/>
            <a:r>
              <a:rPr lang="en-US"/>
              <a:t>County Code of Residence</a:t>
            </a:r>
          </a:p>
          <a:p>
            <a:pPr lvl="1"/>
            <a:r>
              <a:rPr lang="en-US"/>
              <a:t>District of Parent’s Residence</a:t>
            </a:r>
          </a:p>
          <a:p>
            <a:pPr lvl="1"/>
            <a:r>
              <a:rPr lang="en-US"/>
              <a:t>Country of Parent’s Residence</a:t>
            </a:r>
          </a:p>
          <a:p>
            <a:pPr lvl="1"/>
            <a:r>
              <a:rPr lang="en-US"/>
              <a:t>State of Parent’s Residence</a:t>
            </a:r>
          </a:p>
          <a:p>
            <a:pPr lvl="1"/>
            <a:r>
              <a:rPr lang="en-US"/>
              <a:t>Public School Finance Funding Status</a:t>
            </a:r>
          </a:p>
          <a:p>
            <a:pPr lvl="1"/>
            <a:r>
              <a:rPr lang="en-US"/>
              <a:t>Independent Study Course</a:t>
            </a:r>
          </a:p>
          <a:p>
            <a:pPr lvl="1"/>
            <a:r>
              <a:rPr lang="en-US"/>
              <a:t>Work-Based Learning Opportunity Course</a:t>
            </a:r>
          </a:p>
          <a:p>
            <a:pPr lvl="1"/>
            <a:r>
              <a:rPr lang="en-US"/>
              <a:t>Blended Learning Course</a:t>
            </a:r>
          </a:p>
          <a:p>
            <a:pPr lvl="1"/>
            <a:r>
              <a:rPr lang="en-US"/>
              <a:t>Supplemental Online Course</a:t>
            </a:r>
          </a:p>
          <a:p>
            <a:r>
              <a:rPr lang="en-US" b="1"/>
              <a:t>Attendance Fields</a:t>
            </a:r>
            <a:br>
              <a:rPr lang="en-US" b="1"/>
            </a:br>
            <a:r>
              <a:rPr lang="en-US"/>
              <a:t>(used in Attendance Collection only)</a:t>
            </a:r>
          </a:p>
          <a:p>
            <a:pPr lvl="1"/>
            <a:r>
              <a:rPr lang="en-US"/>
              <a:t>Total Days Attended</a:t>
            </a:r>
          </a:p>
          <a:p>
            <a:pPr lvl="1"/>
            <a:r>
              <a:rPr lang="en-US"/>
              <a:t>Total Days Excused</a:t>
            </a:r>
          </a:p>
          <a:p>
            <a:pPr lvl="1"/>
            <a:r>
              <a:rPr lang="en-US"/>
              <a:t>Total Days Unexcused</a:t>
            </a:r>
          </a:p>
          <a:p>
            <a:pPr lvl="1"/>
            <a:r>
              <a:rPr lang="en-US"/>
              <a:t>Total Possible Attendance Days</a:t>
            </a:r>
          </a:p>
          <a:p>
            <a:pPr lvl="1"/>
            <a:r>
              <a:rPr lang="en-US"/>
              <a:t>Habitually Truant Status</a:t>
            </a:r>
          </a:p>
          <a:p>
            <a:pPr lvl="1"/>
            <a:r>
              <a:rPr lang="en-US"/>
              <a:t>Total Days Missed due to Out of School Suspensions</a:t>
            </a:r>
          </a:p>
          <a:p>
            <a:endParaRPr lang="en-US"/>
          </a:p>
        </p:txBody>
      </p:sp>
    </p:spTree>
    <p:extLst>
      <p:ext uri="{BB962C8B-B14F-4D97-AF65-F5344CB8AC3E}">
        <p14:creationId xmlns:p14="http://schemas.microsoft.com/office/powerpoint/2010/main" val="1228180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002D84-1611-9179-EDE7-70DD104FFA25}"/>
              </a:ext>
            </a:extLst>
          </p:cNvPr>
          <p:cNvSpPr>
            <a:spLocks noGrp="1"/>
          </p:cNvSpPr>
          <p:nvPr>
            <p:ph type="title"/>
          </p:nvPr>
        </p:nvSpPr>
        <p:spPr/>
        <p:txBody>
          <a:bodyPr/>
          <a:lstStyle/>
          <a:p>
            <a:r>
              <a:rPr lang="en-US"/>
              <a:t>Capturing Enrollment Status Changes</a:t>
            </a:r>
          </a:p>
        </p:txBody>
      </p:sp>
      <p:sp>
        <p:nvSpPr>
          <p:cNvPr id="4" name="Content Placeholder 3">
            <a:extLst>
              <a:ext uri="{FF2B5EF4-FFF2-40B4-BE49-F238E27FC236}">
                <a16:creationId xmlns:a16="http://schemas.microsoft.com/office/drawing/2014/main" id="{4F30A030-8ABC-4BB1-16D9-52671A398919}"/>
              </a:ext>
            </a:extLst>
          </p:cNvPr>
          <p:cNvSpPr>
            <a:spLocks noGrp="1"/>
          </p:cNvSpPr>
          <p:nvPr>
            <p:ph sz="half" idx="1"/>
          </p:nvPr>
        </p:nvSpPr>
        <p:spPr/>
        <p:txBody>
          <a:bodyPr>
            <a:normAutofit lnSpcReduction="10000"/>
          </a:bodyPr>
          <a:lstStyle/>
          <a:p>
            <a:r>
              <a:rPr lang="en-US"/>
              <a:t>Scenario: student remains enrolled in the same school code, but one of the SSA enrollment fields has changed mid-year</a:t>
            </a:r>
          </a:p>
          <a:p>
            <a:pPr lvl="1"/>
            <a:r>
              <a:rPr lang="en-US"/>
              <a:t>Non-school program, homebased education, postsecondary program enrollment, ILOP, expelled education (may be exit/entry 56 instead)</a:t>
            </a:r>
          </a:p>
          <a:p>
            <a:r>
              <a:rPr lang="en-US"/>
              <a:t>Using back-to-back exit/entry dates at the same school code ensures this is not considered an instance of mobility</a:t>
            </a:r>
          </a:p>
          <a:p>
            <a:endParaRPr lang="en-US"/>
          </a:p>
        </p:txBody>
      </p:sp>
      <p:graphicFrame>
        <p:nvGraphicFramePr>
          <p:cNvPr id="6" name="Content Placeholder 5">
            <a:extLst>
              <a:ext uri="{FF2B5EF4-FFF2-40B4-BE49-F238E27FC236}">
                <a16:creationId xmlns:a16="http://schemas.microsoft.com/office/drawing/2014/main" id="{DE055BD9-FE2A-1BEA-957B-C40661254806}"/>
              </a:ext>
            </a:extLst>
          </p:cNvPr>
          <p:cNvGraphicFramePr>
            <a:graphicFrameLocks noGrp="1"/>
          </p:cNvGraphicFramePr>
          <p:nvPr>
            <p:ph sz="half" idx="2"/>
            <p:extLst>
              <p:ext uri="{D42A27DB-BD31-4B8C-83A1-F6EECF244321}">
                <p14:modId xmlns:p14="http://schemas.microsoft.com/office/powerpoint/2010/main" val="2712567930"/>
              </p:ext>
            </p:extLst>
          </p:nvPr>
        </p:nvGraphicFramePr>
        <p:xfrm>
          <a:off x="838200" y="3566160"/>
          <a:ext cx="10515600" cy="1320800"/>
        </p:xfrm>
        <a:graphic>
          <a:graphicData uri="http://schemas.openxmlformats.org/drawingml/2006/table">
            <a:tbl>
              <a:tblPr firstRow="1">
                <a:tableStyleId>{FABFCF23-3B69-468F-B69F-88F6DE6A72F2}</a:tableStyleId>
              </a:tblPr>
              <a:tblGrid>
                <a:gridCol w="2989729">
                  <a:extLst>
                    <a:ext uri="{9D8B030D-6E8A-4147-A177-3AD203B41FA5}">
                      <a16:colId xmlns:a16="http://schemas.microsoft.com/office/drawing/2014/main" val="4270596913"/>
                    </a:ext>
                  </a:extLst>
                </a:gridCol>
                <a:gridCol w="869577">
                  <a:extLst>
                    <a:ext uri="{9D8B030D-6E8A-4147-A177-3AD203B41FA5}">
                      <a16:colId xmlns:a16="http://schemas.microsoft.com/office/drawing/2014/main" val="1057686647"/>
                    </a:ext>
                  </a:extLst>
                </a:gridCol>
                <a:gridCol w="1210235">
                  <a:extLst>
                    <a:ext uri="{9D8B030D-6E8A-4147-A177-3AD203B41FA5}">
                      <a16:colId xmlns:a16="http://schemas.microsoft.com/office/drawing/2014/main" val="1735417955"/>
                    </a:ext>
                  </a:extLst>
                </a:gridCol>
                <a:gridCol w="1111624">
                  <a:extLst>
                    <a:ext uri="{9D8B030D-6E8A-4147-A177-3AD203B41FA5}">
                      <a16:colId xmlns:a16="http://schemas.microsoft.com/office/drawing/2014/main" val="1807939097"/>
                    </a:ext>
                  </a:extLst>
                </a:gridCol>
                <a:gridCol w="1326776">
                  <a:extLst>
                    <a:ext uri="{9D8B030D-6E8A-4147-A177-3AD203B41FA5}">
                      <a16:colId xmlns:a16="http://schemas.microsoft.com/office/drawing/2014/main" val="601843386"/>
                    </a:ext>
                  </a:extLst>
                </a:gridCol>
                <a:gridCol w="986118">
                  <a:extLst>
                    <a:ext uri="{9D8B030D-6E8A-4147-A177-3AD203B41FA5}">
                      <a16:colId xmlns:a16="http://schemas.microsoft.com/office/drawing/2014/main" val="3941297793"/>
                    </a:ext>
                  </a:extLst>
                </a:gridCol>
                <a:gridCol w="1192306">
                  <a:extLst>
                    <a:ext uri="{9D8B030D-6E8A-4147-A177-3AD203B41FA5}">
                      <a16:colId xmlns:a16="http://schemas.microsoft.com/office/drawing/2014/main" val="506864099"/>
                    </a:ext>
                  </a:extLst>
                </a:gridCol>
                <a:gridCol w="829235">
                  <a:extLst>
                    <a:ext uri="{9D8B030D-6E8A-4147-A177-3AD203B41FA5}">
                      <a16:colId xmlns:a16="http://schemas.microsoft.com/office/drawing/2014/main" val="2559945540"/>
                    </a:ext>
                  </a:extLst>
                </a:gridCol>
              </a:tblGrid>
              <a:tr h="370840">
                <a:tc>
                  <a:txBody>
                    <a:bodyPr/>
                    <a:lstStyle/>
                    <a:p>
                      <a:pPr algn="l"/>
                      <a:r>
                        <a:rPr lang="en-US" sz="1600"/>
                        <a:t>SSA Record</a:t>
                      </a:r>
                    </a:p>
                  </a:txBody>
                  <a:tcPr anchor="ctr"/>
                </a:tc>
                <a:tc>
                  <a:txBody>
                    <a:bodyPr/>
                    <a:lstStyle/>
                    <a:p>
                      <a:pPr algn="l"/>
                      <a:r>
                        <a:rPr lang="en-US" sz="1600"/>
                        <a:t>School Code</a:t>
                      </a:r>
                    </a:p>
                  </a:txBody>
                  <a:tcPr anchor="ctr"/>
                </a:tc>
                <a:tc>
                  <a:txBody>
                    <a:bodyPr/>
                    <a:lstStyle/>
                    <a:p>
                      <a:pPr algn="l"/>
                      <a:r>
                        <a:rPr lang="en-US" sz="1600"/>
                        <a:t>Entry Date</a:t>
                      </a:r>
                    </a:p>
                  </a:txBody>
                  <a:tcPr anchor="ctr"/>
                </a:tc>
                <a:tc>
                  <a:txBody>
                    <a:bodyPr/>
                    <a:lstStyle/>
                    <a:p>
                      <a:pPr algn="l"/>
                      <a:r>
                        <a:rPr lang="en-US" sz="1600"/>
                        <a:t>Entry Type</a:t>
                      </a:r>
                    </a:p>
                  </a:txBody>
                  <a:tcPr anchor="ctr"/>
                </a:tc>
                <a:tc>
                  <a:txBody>
                    <a:bodyPr/>
                    <a:lstStyle/>
                    <a:p>
                      <a:pPr algn="l"/>
                      <a:r>
                        <a:rPr lang="en-US" sz="1600"/>
                        <a:t>Exit Date</a:t>
                      </a:r>
                    </a:p>
                  </a:txBody>
                  <a:tcPr anchor="ctr"/>
                </a:tc>
                <a:tc>
                  <a:txBody>
                    <a:bodyPr/>
                    <a:lstStyle/>
                    <a:p>
                      <a:pPr algn="l"/>
                      <a:r>
                        <a:rPr lang="en-US" sz="1600"/>
                        <a:t>Exit Type</a:t>
                      </a:r>
                    </a:p>
                  </a:txBody>
                  <a:tcPr anchor="ctr"/>
                </a:tc>
                <a:tc>
                  <a:txBody>
                    <a:bodyPr/>
                    <a:lstStyle/>
                    <a:p>
                      <a:pPr algn="l"/>
                      <a:r>
                        <a:rPr lang="en-US" sz="1600"/>
                        <a:t>Homebased Education</a:t>
                      </a:r>
                    </a:p>
                  </a:txBody>
                  <a:tcPr anchor="ctr"/>
                </a:tc>
                <a:tc>
                  <a:txBody>
                    <a:bodyPr/>
                    <a:lstStyle/>
                    <a:p>
                      <a:pPr algn="l"/>
                      <a:r>
                        <a:rPr lang="en-US" sz="1600"/>
                        <a:t>PAI</a:t>
                      </a:r>
                    </a:p>
                  </a:txBody>
                  <a:tcPr anchor="ctr"/>
                </a:tc>
                <a:extLst>
                  <a:ext uri="{0D108BD9-81ED-4DB2-BD59-A6C34878D82A}">
                    <a16:rowId xmlns:a16="http://schemas.microsoft.com/office/drawing/2014/main" val="1210203118"/>
                  </a:ext>
                </a:extLst>
              </a:tr>
              <a:tr h="370840">
                <a:tc>
                  <a:txBody>
                    <a:bodyPr/>
                    <a:lstStyle/>
                    <a:p>
                      <a:r>
                        <a:rPr lang="en-US" sz="1600"/>
                        <a:t>#1: Point ___ status changes</a:t>
                      </a:r>
                    </a:p>
                  </a:txBody>
                  <a:tcPr/>
                </a:tc>
                <a:tc>
                  <a:txBody>
                    <a:bodyPr/>
                    <a:lstStyle/>
                    <a:p>
                      <a:r>
                        <a:rPr lang="en-US" sz="1600"/>
                        <a:t>8765</a:t>
                      </a:r>
                    </a:p>
                  </a:txBody>
                  <a:tcPr/>
                </a:tc>
                <a:tc>
                  <a:txBody>
                    <a:bodyPr/>
                    <a:lstStyle/>
                    <a:p>
                      <a:r>
                        <a:rPr lang="en-US" sz="1600"/>
                        <a:t>08/15/2024</a:t>
                      </a:r>
                      <a:endParaRPr lang="en-US" sz="1600" dirty="0"/>
                    </a:p>
                  </a:txBody>
                  <a:tcPr/>
                </a:tc>
                <a:tc>
                  <a:txBody>
                    <a:bodyPr/>
                    <a:lstStyle/>
                    <a:p>
                      <a:r>
                        <a:rPr lang="en-US" sz="1600"/>
                        <a:t>02</a:t>
                      </a:r>
                    </a:p>
                  </a:txBody>
                  <a:tcPr/>
                </a:tc>
                <a:tc>
                  <a:txBody>
                    <a:bodyPr/>
                    <a:lstStyle/>
                    <a:p>
                      <a:r>
                        <a:rPr lang="en-US" sz="1600"/>
                        <a:t>10/15/2024</a:t>
                      </a:r>
                      <a:endParaRPr lang="en-US" sz="1600" dirty="0"/>
                    </a:p>
                  </a:txBody>
                  <a:tcPr/>
                </a:tc>
                <a:tc>
                  <a:txBody>
                    <a:bodyPr/>
                    <a:lstStyle/>
                    <a:p>
                      <a:r>
                        <a:rPr lang="en-US" sz="1600"/>
                        <a:t>11</a:t>
                      </a:r>
                    </a:p>
                  </a:txBody>
                  <a:tcPr/>
                </a:tc>
                <a:tc>
                  <a:txBody>
                    <a:bodyPr/>
                    <a:lstStyle/>
                    <a:p>
                      <a:r>
                        <a:rPr lang="en-US" sz="1600"/>
                        <a:t>1</a:t>
                      </a:r>
                    </a:p>
                  </a:txBody>
                  <a:tcPr>
                    <a:solidFill>
                      <a:schemeClr val="accent4">
                        <a:lumMod val="20000"/>
                        <a:lumOff val="80000"/>
                      </a:schemeClr>
                    </a:solidFill>
                  </a:tcPr>
                </a:tc>
                <a:tc>
                  <a:txBody>
                    <a:bodyPr/>
                    <a:lstStyle/>
                    <a:p>
                      <a:r>
                        <a:rPr lang="en-US" sz="1600"/>
                        <a:t>01 – 08</a:t>
                      </a:r>
                    </a:p>
                  </a:txBody>
                  <a:tcPr/>
                </a:tc>
                <a:extLst>
                  <a:ext uri="{0D108BD9-81ED-4DB2-BD59-A6C34878D82A}">
                    <a16:rowId xmlns:a16="http://schemas.microsoft.com/office/drawing/2014/main" val="2306705278"/>
                  </a:ext>
                </a:extLst>
              </a:tr>
              <a:tr h="370840">
                <a:tc>
                  <a:txBody>
                    <a:bodyPr/>
                    <a:lstStyle/>
                    <a:p>
                      <a:r>
                        <a:rPr lang="en-US" sz="1600"/>
                        <a:t>#2: new ___ status</a:t>
                      </a:r>
                    </a:p>
                  </a:txBody>
                  <a:tcPr/>
                </a:tc>
                <a:tc>
                  <a:txBody>
                    <a:bodyPr/>
                    <a:lstStyle/>
                    <a:p>
                      <a:r>
                        <a:rPr lang="en-US" sz="1600"/>
                        <a:t>8765</a:t>
                      </a:r>
                    </a:p>
                  </a:txBody>
                  <a:tcPr/>
                </a:tc>
                <a:tc>
                  <a:txBody>
                    <a:bodyPr/>
                    <a:lstStyle/>
                    <a:p>
                      <a:r>
                        <a:rPr lang="en-US" sz="1600"/>
                        <a:t>10/16/2024</a:t>
                      </a:r>
                      <a:endParaRPr lang="en-US" sz="1600" dirty="0"/>
                    </a:p>
                  </a:txBody>
                  <a:tcPr/>
                </a:tc>
                <a:tc>
                  <a:txBody>
                    <a:bodyPr/>
                    <a:lstStyle/>
                    <a:p>
                      <a:r>
                        <a:rPr lang="en-US" sz="1600"/>
                        <a:t>11</a:t>
                      </a:r>
                    </a:p>
                  </a:txBody>
                  <a:tcPr/>
                </a:tc>
                <a:tc>
                  <a:txBody>
                    <a:bodyPr/>
                    <a:lstStyle/>
                    <a:p>
                      <a:r>
                        <a:rPr lang="en-US" sz="1600"/>
                        <a:t>00/00/0000</a:t>
                      </a:r>
                    </a:p>
                  </a:txBody>
                  <a:tcPr/>
                </a:tc>
                <a:tc>
                  <a:txBody>
                    <a:bodyPr/>
                    <a:lstStyle/>
                    <a:p>
                      <a:r>
                        <a:rPr lang="en-US" sz="1600"/>
                        <a:t>00</a:t>
                      </a:r>
                    </a:p>
                  </a:txBody>
                  <a:tcPr/>
                </a:tc>
                <a:tc>
                  <a:txBody>
                    <a:bodyPr/>
                    <a:lstStyle/>
                    <a:p>
                      <a:r>
                        <a:rPr lang="en-US" sz="1600"/>
                        <a:t>0</a:t>
                      </a:r>
                    </a:p>
                  </a:txBody>
                  <a:tcPr>
                    <a:solidFill>
                      <a:schemeClr val="accent4">
                        <a:lumMod val="20000"/>
                        <a:lumOff val="80000"/>
                      </a:schemeClr>
                    </a:solidFill>
                  </a:tcPr>
                </a:tc>
                <a:tc>
                  <a:txBody>
                    <a:bodyPr/>
                    <a:lstStyle/>
                    <a:p>
                      <a:r>
                        <a:rPr lang="en-US" sz="1600"/>
                        <a:t>01 – 08</a:t>
                      </a:r>
                    </a:p>
                  </a:txBody>
                  <a:tcPr/>
                </a:tc>
                <a:extLst>
                  <a:ext uri="{0D108BD9-81ED-4DB2-BD59-A6C34878D82A}">
                    <a16:rowId xmlns:a16="http://schemas.microsoft.com/office/drawing/2014/main" val="2721732457"/>
                  </a:ext>
                </a:extLst>
              </a:tr>
            </a:tbl>
          </a:graphicData>
        </a:graphic>
      </p:graphicFrame>
      <p:sp>
        <p:nvSpPr>
          <p:cNvPr id="7" name="Content Placeholder 3">
            <a:extLst>
              <a:ext uri="{FF2B5EF4-FFF2-40B4-BE49-F238E27FC236}">
                <a16:creationId xmlns:a16="http://schemas.microsoft.com/office/drawing/2014/main" id="{CA3F3509-658E-5D2A-BD60-D6F469F8342D}"/>
              </a:ext>
            </a:extLst>
          </p:cNvPr>
          <p:cNvSpPr txBox="1">
            <a:spLocks/>
          </p:cNvSpPr>
          <p:nvPr/>
        </p:nvSpPr>
        <p:spPr>
          <a:xfrm>
            <a:off x="838200" y="5142491"/>
            <a:ext cx="10515600" cy="95832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Note: </a:t>
            </a:r>
            <a:r>
              <a:rPr lang="en-US"/>
              <a:t>Postsecondary Program Enrollment newly moved to SSA file in 2023-2024. Best practice is to have enrollment records showing status change when PS status changes but may require some transition for districts. </a:t>
            </a:r>
            <a:r>
              <a:rPr lang="en-US" dirty="0"/>
              <a:t>Currently, SEY</a:t>
            </a:r>
            <a:r>
              <a:rPr lang="en-US"/>
              <a:t> business rules only check for ASCENT/PTECH/TREP in OCT compared to SEY.</a:t>
            </a:r>
          </a:p>
        </p:txBody>
      </p:sp>
      <p:sp>
        <p:nvSpPr>
          <p:cNvPr id="2" name="Slide Number Placeholder 1">
            <a:extLst>
              <a:ext uri="{FF2B5EF4-FFF2-40B4-BE49-F238E27FC236}">
                <a16:creationId xmlns:a16="http://schemas.microsoft.com/office/drawing/2014/main" id="{B58EB6C8-929F-2E8E-4EA9-FFFDF37806B8}"/>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2935172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Reminders &amp; Resources</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3060269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extLst>
              <p:ext uri="{D42A27DB-BD31-4B8C-83A1-F6EECF244321}">
                <p14:modId xmlns:p14="http://schemas.microsoft.com/office/powerpoint/2010/main" val="638499120"/>
              </p:ext>
            </p:extLst>
          </p:nvPr>
        </p:nvGraphicFramePr>
        <p:xfrm>
          <a:off x="228600" y="228600"/>
          <a:ext cx="11734799" cy="5425440"/>
        </p:xfrm>
        <a:graphic>
          <a:graphicData uri="http://schemas.openxmlformats.org/drawingml/2006/table">
            <a:tbl>
              <a:tblPr firstRow="1" bandRow="1">
                <a:tableStyleId>{7E9639D4-E3E2-4D34-9284-5A2195B3D0D7}</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60353">
                <a:tc>
                  <a:txBody>
                    <a:bodyPr/>
                    <a:lstStyle/>
                    <a:p>
                      <a:pPr fontAlgn="t" latinLnBrk="0"/>
                      <a:r>
                        <a:rPr lang="en-US" sz="1600">
                          <a:solidFill>
                            <a:schemeClr val="bg1"/>
                          </a:solidFill>
                          <a:effectLst/>
                        </a:rPr>
                        <a:t>Site Name/Link</a:t>
                      </a:r>
                    </a:p>
                  </a:txBody>
                  <a:tcPr/>
                </a:tc>
                <a:tc>
                  <a:txBody>
                    <a:bodyPr/>
                    <a:lstStyle/>
                    <a:p>
                      <a:pPr fontAlgn="t" latinLnBrk="0"/>
                      <a:r>
                        <a:rPr lang="en-US" sz="1600">
                          <a:solidFill>
                            <a:schemeClr val="bg1"/>
                          </a:solidFill>
                          <a:effectLst/>
                        </a:rPr>
                        <a:t>Information/Uses</a:t>
                      </a:r>
                    </a:p>
                  </a:txBody>
                  <a:tcPr/>
                </a:tc>
                <a:extLst>
                  <a:ext uri="{0D108BD9-81ED-4DB2-BD59-A6C34878D82A}">
                    <a16:rowId xmlns:a16="http://schemas.microsoft.com/office/drawing/2014/main" val="2050497122"/>
                  </a:ext>
                </a:extLst>
              </a:tr>
              <a:tr h="368834">
                <a:tc>
                  <a:txBody>
                    <a:bodyPr/>
                    <a:lstStyle/>
                    <a:p>
                      <a:pPr fontAlgn="t" latinLnBrk="0"/>
                      <a:r>
                        <a:rPr lang="en-US" sz="1600" u="none" strike="noStrike">
                          <a:solidFill>
                            <a:srgbClr val="0070C0"/>
                          </a:solidFill>
                          <a:effectLst/>
                          <a:hlinkClick r:id="rId2" tooltip="https://www.cde.state.co.us/datapipeline">
                            <a:extLst>
                              <a:ext uri="{A12FA001-AC4F-418D-AE19-62706E023703}">
                                <ahyp:hlinkClr xmlns:ahyp="http://schemas.microsoft.com/office/drawing/2018/hyperlinkcolor" val="tx"/>
                              </a:ext>
                            </a:extLst>
                          </a:hlinkClick>
                        </a:rPr>
                        <a:t>Data Pipeline Home</a:t>
                      </a:r>
                      <a:endParaRPr lang="en-US" sz="1600">
                        <a:solidFill>
                          <a:srgbClr val="0070C0"/>
                        </a:solidFill>
                        <a:effectLst/>
                      </a:endParaRPr>
                    </a:p>
                  </a:txBody>
                  <a:tcPr/>
                </a:tc>
                <a:tc>
                  <a:txBody>
                    <a:bodyPr/>
                    <a:lstStyle/>
                    <a:p>
                      <a:pPr fontAlgn="t" latinLnBrk="0"/>
                      <a:r>
                        <a:rPr lang="en-US" sz="1600">
                          <a:effectLst/>
                        </a:rPr>
                        <a:t>Main landing page for the data pipeline information/resources. From here you can navigate to all the various data collection sites</a:t>
                      </a:r>
                    </a:p>
                  </a:txBody>
                  <a:tcPr/>
                </a:tc>
                <a:extLst>
                  <a:ext uri="{0D108BD9-81ED-4DB2-BD59-A6C34878D82A}">
                    <a16:rowId xmlns:a16="http://schemas.microsoft.com/office/drawing/2014/main" val="2351548238"/>
                  </a:ext>
                </a:extLst>
              </a:tr>
              <a:tr h="824453">
                <a:tc>
                  <a:txBody>
                    <a:bodyPr/>
                    <a:lstStyle/>
                    <a:p>
                      <a:pPr fontAlgn="t" latinLnBrk="0"/>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Identity Management (IdM)</a:t>
                      </a:r>
                      <a:endParaRPr lang="en-US" sz="1600">
                        <a:solidFill>
                          <a:srgbClr val="0070C0"/>
                        </a:solidFill>
                        <a:effectLst/>
                      </a:endParaRPr>
                    </a:p>
                  </a:txBody>
                  <a:tcPr/>
                </a:tc>
                <a:tc>
                  <a:txBody>
                    <a:bodyPr/>
                    <a:lstStyle/>
                    <a:p>
                      <a:pPr fontAlgn="t" latinLnBrk="0"/>
                      <a:r>
                        <a:rPr lang="en-US" sz="1600">
                          <a:effectLst/>
                        </a:rPr>
                        <a:t>This is the landing page with login links to the various CDE data platforms.</a:t>
                      </a:r>
                    </a:p>
                    <a:p>
                      <a:pPr lvl="1" fontAlgn="t" latinLnBrk="0">
                        <a:buFont typeface="Arial" panose="020B0604020202020204" pitchFamily="34" charset="0"/>
                        <a:buChar char="•"/>
                      </a:pPr>
                      <a:r>
                        <a:rPr lang="en-US" sz="1600">
                          <a:effectLst/>
                        </a:rPr>
                        <a:t>Data Pipeline</a:t>
                      </a:r>
                    </a:p>
                    <a:p>
                      <a:pPr lvl="1" fontAlgn="t" latinLnBrk="0">
                        <a:buFont typeface="Arial" panose="020B0604020202020204" pitchFamily="34" charset="0"/>
                        <a:buChar char="•"/>
                      </a:pPr>
                      <a:r>
                        <a:rPr lang="en-US" sz="1600">
                          <a:effectLst/>
                        </a:rPr>
                        <a:t>COGNOS/CEDAR Reporting</a:t>
                      </a:r>
                    </a:p>
                    <a:p>
                      <a:pPr lvl="1" fontAlgn="t" latinLnBrk="0">
                        <a:buFont typeface="Arial" panose="020B0604020202020204" pitchFamily="34" charset="0"/>
                        <a:buChar char="•"/>
                      </a:pPr>
                      <a:r>
                        <a:rPr lang="en-US" sz="1600">
                          <a:effectLst/>
                        </a:rPr>
                        <a:t>RITS</a:t>
                      </a:r>
                    </a:p>
                    <a:p>
                      <a:pPr lvl="1" fontAlgn="t" latinLnBrk="0">
                        <a:buFont typeface="Arial" panose="020B0604020202020204" pitchFamily="34" charset="0"/>
                        <a:buChar char="•"/>
                      </a:pPr>
                      <a:r>
                        <a:rPr lang="en-US" sz="1600">
                          <a:effectLst/>
                        </a:rPr>
                        <a:t>EDIS</a:t>
                      </a:r>
                    </a:p>
                  </a:txBody>
                  <a:tcPr/>
                </a:tc>
                <a:extLst>
                  <a:ext uri="{0D108BD9-81ED-4DB2-BD59-A6C34878D82A}">
                    <a16:rowId xmlns:a16="http://schemas.microsoft.com/office/drawing/2014/main" val="1981555202"/>
                  </a:ext>
                </a:extLst>
              </a:tr>
              <a:tr h="455619">
                <a:tc>
                  <a:txBody>
                    <a:bodyPr/>
                    <a:lstStyle/>
                    <a:p>
                      <a:pPr fontAlgn="t" latinLnBrk="0"/>
                      <a:r>
                        <a:rPr lang="en-US" sz="1600" u="none" strike="noStrike">
                          <a:solidFill>
                            <a:srgbClr val="0070C0"/>
                          </a:solidFill>
                          <a:effectLst/>
                          <a:hlinkClick r:id="rId4" tooltip="https://www.cde.state.co.us/datapipeline/data-pipeline-collection-dates">
                            <a:extLst>
                              <a:ext uri="{A12FA001-AC4F-418D-AE19-62706E023703}">
                                <ahyp:hlinkClr xmlns:ahyp="http://schemas.microsoft.com/office/drawing/2018/hyperlinkcolor" val="tx"/>
                              </a:ext>
                            </a:extLst>
                          </a:hlinkClick>
                        </a:rPr>
                        <a:t>Data Pipeline Collection Dates (XLS)</a:t>
                      </a:r>
                      <a:endParaRPr lang="en-US" sz="1600">
                        <a:solidFill>
                          <a:srgbClr val="0070C0"/>
                        </a:solidFill>
                        <a:effectLst/>
                      </a:endParaRPr>
                    </a:p>
                  </a:txBody>
                  <a:tcPr/>
                </a:tc>
                <a:tc>
                  <a:txBody>
                    <a:bodyPr/>
                    <a:lstStyle/>
                    <a:p>
                      <a:pPr fontAlgn="t" latinLnBrk="0"/>
                      <a:r>
                        <a:rPr lang="en-US" sz="1600">
                          <a:effectLst/>
                        </a:rPr>
                        <a:t>Excel document that shows the open/close dates of all data collections &amp; the point of contact at CDE for the collection (collection lead)</a:t>
                      </a:r>
                    </a:p>
                  </a:txBody>
                  <a:tcPr/>
                </a:tc>
                <a:extLst>
                  <a:ext uri="{0D108BD9-81ED-4DB2-BD59-A6C34878D82A}">
                    <a16:rowId xmlns:a16="http://schemas.microsoft.com/office/drawing/2014/main" val="3426684525"/>
                  </a:ext>
                </a:extLst>
              </a:tr>
              <a:tr h="672580">
                <a:tc>
                  <a:txBody>
                    <a:bodyPr/>
                    <a:lstStyle/>
                    <a:p>
                      <a:pPr fontAlgn="t" latinLnBrk="0"/>
                      <a:r>
                        <a:rPr lang="en-US" sz="1600" u="none" strike="noStrike">
                          <a:solidFill>
                            <a:srgbClr val="0070C0"/>
                          </a:solidFill>
                          <a:effectLst/>
                          <a:hlinkClick r:id="rId5" tooltip="https://www.cde.state.co.us/datapipeline/inter_student">
                            <a:extLst>
                              <a:ext uri="{A12FA001-AC4F-418D-AE19-62706E023703}">
                                <ahyp:hlinkClr xmlns:ahyp="http://schemas.microsoft.com/office/drawing/2018/hyperlinkcolor" val="tx"/>
                              </a:ext>
                            </a:extLst>
                          </a:hlinkClick>
                        </a:rPr>
                        <a:t>Student Interchange</a:t>
                      </a:r>
                      <a:endParaRPr lang="en-US" sz="1600">
                        <a:solidFill>
                          <a:srgbClr val="0070C0"/>
                        </a:solidFill>
                        <a:effectLst/>
                      </a:endParaRPr>
                    </a:p>
                  </a:txBody>
                  <a:tcPr/>
                </a:tc>
                <a:tc>
                  <a:txBody>
                    <a:bodyPr/>
                    <a:lstStyle/>
                    <a:p>
                      <a:pPr fontAlgn="t" latinLnBrk="0"/>
                      <a:r>
                        <a:rPr lang="en-US" sz="1600">
                          <a:effectLst/>
                        </a:rPr>
                        <a:t>Contains file layouts, templates, business rules, training materials, and resources</a:t>
                      </a:r>
                    </a:p>
                    <a:p>
                      <a:pPr lvl="1" fontAlgn="t" latinLnBrk="0">
                        <a:buFont typeface="Arial" panose="020B0604020202020204" pitchFamily="34" charset="0"/>
                        <a:buChar char="•"/>
                      </a:pPr>
                      <a:r>
                        <a:rPr lang="en-US" sz="1600">
                          <a:effectLst/>
                        </a:rPr>
                        <a:t>Student Demographic file</a:t>
                      </a:r>
                    </a:p>
                    <a:p>
                      <a:pPr lvl="1" fontAlgn="t" latinLnBrk="0">
                        <a:buFont typeface="Arial" panose="020B0604020202020204" pitchFamily="34" charset="0"/>
                        <a:buChar char="•"/>
                      </a:pPr>
                      <a:r>
                        <a:rPr lang="en-US" sz="1600">
                          <a:effectLst/>
                        </a:rPr>
                        <a:t>Student School Association file</a:t>
                      </a:r>
                    </a:p>
                    <a:p>
                      <a:pPr lvl="1" fontAlgn="t" latinLnBrk="0">
                        <a:buFont typeface="Arial" panose="020B0604020202020204" pitchFamily="34" charset="0"/>
                        <a:buChar char="•"/>
                      </a:pPr>
                      <a:r>
                        <a:rPr lang="en-US" sz="1600">
                          <a:effectLst/>
                        </a:rPr>
                        <a:t>Graduation Guidelines file</a:t>
                      </a:r>
                    </a:p>
                  </a:txBody>
                  <a:tcPr/>
                </a:tc>
                <a:extLst>
                  <a:ext uri="{0D108BD9-81ED-4DB2-BD59-A6C34878D82A}">
                    <a16:rowId xmlns:a16="http://schemas.microsoft.com/office/drawing/2014/main" val="904398180"/>
                  </a:ext>
                </a:extLst>
              </a:tr>
              <a:tr h="976325">
                <a:tc>
                  <a:txBody>
                    <a:bodyPr/>
                    <a:lstStyle/>
                    <a:p>
                      <a:pPr fontAlgn="t" latinLnBrk="0"/>
                      <a:r>
                        <a:rPr lang="en-US" sz="1600" u="none" strike="noStrike">
                          <a:solidFill>
                            <a:srgbClr val="0070C0"/>
                          </a:solidFill>
                          <a:effectLst/>
                          <a:hlinkClick r:id="rId6" tooltip="https://my.syncplicity.com/">
                            <a:extLst>
                              <a:ext uri="{A12FA001-AC4F-418D-AE19-62706E023703}">
                                <ahyp:hlinkClr xmlns:ahyp="http://schemas.microsoft.com/office/drawing/2018/hyperlinkcolor" val="tx"/>
                              </a:ext>
                            </a:extLst>
                          </a:hlinkClick>
                        </a:rPr>
                        <a:t>Syncplicity</a:t>
                      </a:r>
                      <a:endParaRPr lang="en-US" sz="1600">
                        <a:solidFill>
                          <a:srgbClr val="0070C0"/>
                        </a:solidFill>
                        <a:effectLst/>
                      </a:endParaRPr>
                    </a:p>
                  </a:txBody>
                  <a:tcPr/>
                </a:tc>
                <a:tc>
                  <a:txBody>
                    <a:bodyPr/>
                    <a:lstStyle/>
                    <a:p>
                      <a:pPr fontAlgn="t" latinLnBrk="0"/>
                      <a:r>
                        <a:rPr lang="en-US" sz="1600">
                          <a:effectLst/>
                        </a:rPr>
                        <a:t>Secure file transfer site used to communicate personally identifiable information with CDE if you have questions on specific students during reporting or have exception requests.</a:t>
                      </a:r>
                    </a:p>
                    <a:p>
                      <a:pPr lvl="0">
                        <a:buNone/>
                      </a:pPr>
                      <a:br>
                        <a:rPr lang="en-US" sz="1600">
                          <a:effectLst/>
                        </a:rPr>
                      </a:br>
                      <a:r>
                        <a:rPr lang="en-US" sz="1600">
                          <a:effectLst/>
                        </a:rPr>
                        <a:t>You should get a separate email from them today to set up an account to access the student file for your district. Other collection leads will need to give you access to the Syncplicity folders (same login, just extra folders) for their collections if you need them.</a:t>
                      </a:r>
                      <a:endParaRPr lang="en-US" sz="1600" i="1">
                        <a:effectLst/>
                      </a:endParaRPr>
                    </a:p>
                  </a:txBody>
                  <a:tcPr/>
                </a:tc>
                <a:extLst>
                  <a:ext uri="{0D108BD9-81ED-4DB2-BD59-A6C34878D82A}">
                    <a16:rowId xmlns:a16="http://schemas.microsoft.com/office/drawing/2014/main" val="343003677"/>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69843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68A90-B5E7-33A0-A4A8-7920331DE8DF}"/>
              </a:ext>
            </a:extLst>
          </p:cNvPr>
          <p:cNvSpPr>
            <a:spLocks noGrp="1"/>
          </p:cNvSpPr>
          <p:nvPr>
            <p:ph type="title"/>
          </p:nvPr>
        </p:nvSpPr>
        <p:spPr/>
        <p:txBody>
          <a:bodyPr/>
          <a:lstStyle/>
          <a:p>
            <a:r>
              <a:rPr lang="en-US"/>
              <a:t>Resources</a:t>
            </a:r>
          </a:p>
        </p:txBody>
      </p:sp>
      <p:sp>
        <p:nvSpPr>
          <p:cNvPr id="2" name="Slide Number Placeholder 1">
            <a:extLst>
              <a:ext uri="{FF2B5EF4-FFF2-40B4-BE49-F238E27FC236}">
                <a16:creationId xmlns:a16="http://schemas.microsoft.com/office/drawing/2014/main" id="{C1A26155-D183-D12A-683A-F8A933BBBB5C}"/>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5" name="Content Placeholder 4">
            <a:extLst>
              <a:ext uri="{FF2B5EF4-FFF2-40B4-BE49-F238E27FC236}">
                <a16:creationId xmlns:a16="http://schemas.microsoft.com/office/drawing/2014/main" id="{F921382D-46DE-0C1A-C1FB-5C192E4948DD}"/>
              </a:ext>
            </a:extLst>
          </p:cNvPr>
          <p:cNvSpPr>
            <a:spLocks noGrp="1"/>
          </p:cNvSpPr>
          <p:nvPr>
            <p:ph sz="half" idx="4294967295"/>
          </p:nvPr>
        </p:nvSpPr>
        <p:spPr>
          <a:xfrm>
            <a:off x="188844" y="1321905"/>
            <a:ext cx="5178286" cy="5536096"/>
          </a:xfrm>
        </p:spPr>
        <p:txBody>
          <a:bodyPr>
            <a:normAutofit fontScale="85000" lnSpcReduction="20000"/>
          </a:bodyPr>
          <a:lstStyle/>
          <a:p>
            <a:pPr marL="0" indent="0" algn="ctr">
              <a:buNone/>
            </a:pPr>
            <a:r>
              <a:rPr lang="en-US"/>
              <a:t>Thanks for attending! Stick around for a CDE website demonstration!</a:t>
            </a:r>
          </a:p>
          <a:p>
            <a:pPr algn="ctr"/>
            <a:endParaRPr lang="en-US"/>
          </a:p>
          <a:p>
            <a:pPr marL="0" indent="0" algn="ctr">
              <a:buNone/>
            </a:pPr>
            <a:r>
              <a:rPr lang="en-US" sz="2100"/>
              <a:t>Brooke Wenzel</a:t>
            </a:r>
          </a:p>
          <a:p>
            <a:pPr marL="0" indent="0" algn="ctr">
              <a:buNone/>
            </a:pPr>
            <a:r>
              <a:rPr lang="en-US" sz="2100"/>
              <a:t>720-441-7963</a:t>
            </a:r>
          </a:p>
          <a:p>
            <a:pPr marL="0" indent="0" algn="ctr">
              <a:buNone/>
            </a:pPr>
            <a:endParaRPr lang="en-US" sz="2100"/>
          </a:p>
          <a:p>
            <a:pPr marL="0" indent="0" algn="ctr">
              <a:buNone/>
            </a:pPr>
            <a:r>
              <a:rPr lang="en-US" sz="2100"/>
              <a:t>Reagan Ward</a:t>
            </a:r>
          </a:p>
          <a:p>
            <a:pPr marL="0" indent="0" algn="ctr">
              <a:buNone/>
            </a:pPr>
            <a:r>
              <a:rPr lang="en-US" sz="2100"/>
              <a:t>720-484-9057</a:t>
            </a:r>
          </a:p>
          <a:p>
            <a:pPr marL="0" indent="0" algn="ctr">
              <a:buNone/>
            </a:pPr>
            <a:endParaRPr lang="en-US" sz="2100"/>
          </a:p>
          <a:p>
            <a:pPr marL="0" indent="0" algn="ctr">
              <a:lnSpc>
                <a:spcPct val="120000"/>
              </a:lnSpc>
              <a:buNone/>
            </a:pPr>
            <a:r>
              <a:rPr lang="en-US" sz="2400">
                <a:hlinkClick r:id="rId3"/>
              </a:rPr>
              <a:t>Student October Email</a:t>
            </a:r>
            <a:endParaRPr lang="en-US" sz="2400"/>
          </a:p>
          <a:p>
            <a:pPr marL="0" indent="0" algn="ctr">
              <a:lnSpc>
                <a:spcPct val="120000"/>
              </a:lnSpc>
              <a:buNone/>
            </a:pPr>
            <a:r>
              <a:rPr lang="en-US" sz="2400">
                <a:hlinkClick r:id="rId4"/>
              </a:rPr>
              <a:t>Attendance Email</a:t>
            </a:r>
            <a:endParaRPr lang="en-US" sz="2400"/>
          </a:p>
          <a:p>
            <a:pPr marL="0" indent="0" algn="ctr">
              <a:lnSpc>
                <a:spcPct val="120000"/>
              </a:lnSpc>
              <a:buNone/>
            </a:pPr>
            <a:r>
              <a:rPr lang="en-US" sz="2400">
                <a:hlinkClick r:id="rId5"/>
              </a:rPr>
              <a:t>Student End of Year Email</a:t>
            </a:r>
            <a:endParaRPr lang="en-US" sz="2400"/>
          </a:p>
          <a:p>
            <a:pPr marL="0" indent="0" algn="ctr">
              <a:buNone/>
            </a:pPr>
            <a:endParaRPr lang="en-US" sz="2100"/>
          </a:p>
          <a:p>
            <a:pPr marL="0" indent="0" algn="ctr">
              <a:buNone/>
            </a:pPr>
            <a:endParaRPr lang="en-US"/>
          </a:p>
          <a:p>
            <a:pPr marL="0" indent="0" algn="ctr">
              <a:buNone/>
            </a:pPr>
            <a:r>
              <a:rPr lang="en-US">
                <a:hlinkClick r:id="rId6"/>
              </a:rPr>
              <a:t>Student Interchange Website</a:t>
            </a:r>
            <a:endParaRPr lang="en-US"/>
          </a:p>
        </p:txBody>
      </p:sp>
      <p:sp>
        <p:nvSpPr>
          <p:cNvPr id="9" name="Rectangle: Rounded Corners 8">
            <a:extLst>
              <a:ext uri="{FF2B5EF4-FFF2-40B4-BE49-F238E27FC236}">
                <a16:creationId xmlns:a16="http://schemas.microsoft.com/office/drawing/2014/main" id="{A1E0C787-ABB5-01D7-7445-988A1AD27FA7}"/>
              </a:ext>
            </a:extLst>
          </p:cNvPr>
          <p:cNvSpPr/>
          <p:nvPr/>
        </p:nvSpPr>
        <p:spPr>
          <a:xfrm>
            <a:off x="5621773" y="1465651"/>
            <a:ext cx="5773919" cy="4756243"/>
          </a:xfrm>
          <a:prstGeom prst="roundRect">
            <a:avLst/>
          </a:pr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a:cs typeface="Calibri"/>
              </a:rPr>
              <a:t>Who do I contact and when?</a:t>
            </a:r>
          </a:p>
          <a:p>
            <a:pPr algn="ctr"/>
            <a:r>
              <a:rPr lang="en-US" sz="1400">
                <a:ea typeface="+mn-lt"/>
                <a:cs typeface="+mn-lt"/>
              </a:rPr>
              <a:t> </a:t>
            </a:r>
            <a:br>
              <a:rPr lang="en-US" sz="2400">
                <a:ea typeface="+mn-lt"/>
                <a:cs typeface="+mn-lt"/>
              </a:rPr>
            </a:br>
            <a:r>
              <a:rPr lang="en-US" sz="2400">
                <a:ea typeface="+mn-lt"/>
                <a:cs typeface="+mn-lt"/>
              </a:rPr>
              <a:t>2023-2024 Questions</a:t>
            </a:r>
          </a:p>
          <a:p>
            <a:pPr marL="285750" indent="-285750">
              <a:buFont typeface="Arial"/>
              <a:buChar char="•"/>
            </a:pPr>
            <a:r>
              <a:rPr lang="en-US" sz="1600">
                <a:ea typeface="+mn-lt"/>
                <a:cs typeface="+mn-lt"/>
              </a:rPr>
              <a:t>July 2023 - December 2023, Contact Brooke Wenzel </a:t>
            </a:r>
            <a:endParaRPr lang="en-US" sz="1600">
              <a:cs typeface="Calibri"/>
            </a:endParaRPr>
          </a:p>
          <a:p>
            <a:pPr marL="285750" indent="-285750">
              <a:buFont typeface="Arial"/>
              <a:buChar char="•"/>
            </a:pPr>
            <a:r>
              <a:rPr lang="en-US" sz="1600">
                <a:ea typeface="+mn-lt"/>
                <a:cs typeface="+mn-lt"/>
              </a:rPr>
              <a:t>January 2024 - December 2024, Contact Reagan Ward</a:t>
            </a:r>
            <a:endParaRPr lang="en-US" sz="1600">
              <a:cs typeface="Calibri" panose="020F0502020204030204"/>
            </a:endParaRPr>
          </a:p>
          <a:p>
            <a:pPr marL="285750" indent="-285750">
              <a:buFont typeface="Arial"/>
              <a:buChar char="•"/>
            </a:pPr>
            <a:endParaRPr lang="en-US" sz="1600" u="sng">
              <a:cs typeface="Calibri"/>
            </a:endParaRPr>
          </a:p>
          <a:p>
            <a:pPr algn="ctr"/>
            <a:r>
              <a:rPr lang="en-US" sz="2400">
                <a:cs typeface="Calibri"/>
              </a:rPr>
              <a:t>2024-2025 Questions</a:t>
            </a:r>
            <a:endParaRPr lang="en-US" sz="2400">
              <a:ea typeface="+mn-lt"/>
              <a:cs typeface="+mn-lt"/>
            </a:endParaRPr>
          </a:p>
          <a:p>
            <a:pPr marL="285750" indent="-285750">
              <a:buFont typeface="Arial,Sans-Serif"/>
              <a:buChar char="•"/>
            </a:pPr>
            <a:r>
              <a:rPr lang="en-US" sz="1600">
                <a:cs typeface="Calibri"/>
              </a:rPr>
              <a:t>July 2024 - December 2024, Contact Brooke Wenzel</a:t>
            </a:r>
            <a:endParaRPr lang="en-US" sz="1600">
              <a:ea typeface="+mn-lt"/>
              <a:cs typeface="+mn-lt"/>
            </a:endParaRPr>
          </a:p>
          <a:p>
            <a:pPr marL="285750" indent="-285750">
              <a:buFont typeface="Arial,Sans-Serif"/>
              <a:buChar char="•"/>
            </a:pPr>
            <a:r>
              <a:rPr lang="en-US" sz="1600">
                <a:cs typeface="Calibri"/>
              </a:rPr>
              <a:t>January 2025 - December 2025, Contact Reagan Ward</a:t>
            </a:r>
          </a:p>
          <a:p>
            <a:pPr algn="ctr"/>
            <a:endParaRPr lang="en-US" sz="2400">
              <a:cs typeface="Calibri"/>
            </a:endParaRPr>
          </a:p>
          <a:p>
            <a:pPr algn="ctr"/>
            <a:r>
              <a:rPr lang="en-US" sz="2400">
                <a:cs typeface="Calibri"/>
              </a:rPr>
              <a:t>Need a 1-on-1?</a:t>
            </a:r>
            <a:endParaRPr lang="en-US" sz="2400">
              <a:ea typeface="+mn-lt"/>
              <a:cs typeface="+mn-lt"/>
            </a:endParaRPr>
          </a:p>
          <a:p>
            <a:pPr marL="285750" indent="-285750">
              <a:buFont typeface="Arial,Sans-Serif"/>
              <a:buChar char="•"/>
            </a:pPr>
            <a:r>
              <a:rPr lang="en-US" sz="1600">
                <a:cs typeface="Calibri"/>
              </a:rPr>
              <a:t>Schedule with Brooke Wenzel (earlier than later) in preparation for Student October</a:t>
            </a:r>
            <a:endParaRPr lang="en-US" sz="1600"/>
          </a:p>
          <a:p>
            <a:pPr marL="285750" indent="-285750">
              <a:buFont typeface="Arial,Sans-Serif"/>
              <a:buChar char="•"/>
            </a:pPr>
            <a:endParaRPr lang="en-US" sz="1600"/>
          </a:p>
        </p:txBody>
      </p:sp>
    </p:spTree>
    <p:extLst>
      <p:ext uri="{BB962C8B-B14F-4D97-AF65-F5344CB8AC3E}">
        <p14:creationId xmlns:p14="http://schemas.microsoft.com/office/powerpoint/2010/main" val="142879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Syncplicity and Town Hall</a:t>
            </a:r>
          </a:p>
        </p:txBody>
      </p:sp>
      <p:sp>
        <p:nvSpPr>
          <p:cNvPr id="7" name="Text Placeholder 6">
            <a:extLst>
              <a:ext uri="{FF2B5EF4-FFF2-40B4-BE49-F238E27FC236}">
                <a16:creationId xmlns:a16="http://schemas.microsoft.com/office/drawing/2014/main" id="{D4663097-5D34-AA92-5C3E-AF15E0E731B5}"/>
              </a:ext>
            </a:extLst>
          </p:cNvPr>
          <p:cNvSpPr>
            <a:spLocks noGrp="1"/>
          </p:cNvSpPr>
          <p:nvPr>
            <p:ph type="body" sz="quarter" idx="13"/>
          </p:nvPr>
        </p:nvSpPr>
        <p:spPr/>
        <p:txBody>
          <a:bodyPr/>
          <a:lstStyle/>
          <a:p>
            <a:r>
              <a:rPr lang="en-US" b="1">
                <a:ea typeface="+mn-lt"/>
                <a:cs typeface="+mn-lt"/>
              </a:rPr>
              <a:t>Syncplicity – </a:t>
            </a:r>
            <a:r>
              <a:rPr lang="en-US" sz="2000" b="0">
                <a:ea typeface="+mn-lt"/>
                <a:cs typeface="+mn-lt"/>
              </a:rPr>
              <a:t>CDE’s secure file sharing service of choice</a:t>
            </a:r>
            <a:endParaRPr lang="en-US" sz="2000" b="0">
              <a:cs typeface="Calibri" panose="020F0502020204030204"/>
            </a:endParaRPr>
          </a:p>
        </p:txBody>
      </p:sp>
      <p:pic>
        <p:nvPicPr>
          <p:cNvPr id="9" name="Content Placeholder 8" descr="Screenshot of the Syncplicity software and the Student Folder. Once you click on the Student Folder, subfolders will appear.">
            <a:extLst>
              <a:ext uri="{FF2B5EF4-FFF2-40B4-BE49-F238E27FC236}">
                <a16:creationId xmlns:a16="http://schemas.microsoft.com/office/drawing/2014/main" id="{AD403769-ABE0-6A01-BE16-E1B316DD995E}"/>
              </a:ext>
            </a:extLst>
          </p:cNvPr>
          <p:cNvPicPr>
            <a:picLocks noGrp="1" noChangeAspect="1"/>
          </p:cNvPicPr>
          <p:nvPr>
            <p:ph sz="half" idx="1"/>
          </p:nvPr>
        </p:nvPicPr>
        <p:blipFill>
          <a:blip r:embed="rId3"/>
          <a:stretch>
            <a:fillRect/>
          </a:stretch>
        </p:blipFill>
        <p:spPr>
          <a:xfrm>
            <a:off x="838200" y="2569134"/>
            <a:ext cx="5181600" cy="3053231"/>
          </a:xfrm>
          <a:prstGeom prst="rect">
            <a:avLst/>
          </a:prstGeom>
          <a:ln>
            <a:solidFill>
              <a:schemeClr val="tx1"/>
            </a:solidFill>
          </a:ln>
        </p:spPr>
      </p:pic>
      <p:sp>
        <p:nvSpPr>
          <p:cNvPr id="8" name="Text Placeholder 7">
            <a:extLst>
              <a:ext uri="{FF2B5EF4-FFF2-40B4-BE49-F238E27FC236}">
                <a16:creationId xmlns:a16="http://schemas.microsoft.com/office/drawing/2014/main" id="{51CF8FD4-1D1F-5FD3-923D-F5E730432122}"/>
              </a:ext>
            </a:extLst>
          </p:cNvPr>
          <p:cNvSpPr>
            <a:spLocks noGrp="1"/>
          </p:cNvSpPr>
          <p:nvPr>
            <p:ph type="body" sz="quarter" idx="14"/>
          </p:nvPr>
        </p:nvSpPr>
        <p:spPr>
          <a:xfrm>
            <a:off x="6200422" y="1580665"/>
            <a:ext cx="5181600" cy="551880"/>
          </a:xfrm>
        </p:spPr>
        <p:txBody>
          <a:bodyPr/>
          <a:lstStyle/>
          <a:p>
            <a:r>
              <a:rPr lang="en-US" b="1">
                <a:ea typeface="+mn-lt"/>
                <a:cs typeface="+mn-lt"/>
              </a:rPr>
              <a:t>Town Hall – </a:t>
            </a:r>
            <a:r>
              <a:rPr lang="en-US" sz="2000" b="0">
                <a:ea typeface="+mn-lt"/>
                <a:cs typeface="+mn-lt"/>
              </a:rPr>
              <a:t>Review various Data Pipeline Collection information/updates</a:t>
            </a:r>
            <a:endParaRPr lang="en-US" sz="2400" b="0">
              <a:ea typeface="+mn-lt"/>
              <a:cs typeface="+mn-lt"/>
            </a:endParaRPr>
          </a:p>
        </p:txBody>
      </p:sp>
      <p:sp>
        <p:nvSpPr>
          <p:cNvPr id="5" name="Freeform: Shape 4" descr="Weekly from 9-10am&#10;&#10;Email DATASERVICES-subscribe-request@cdelist.cde.state.co.us&#10; to subscribe">
            <a:extLst>
              <a:ext uri="{FF2B5EF4-FFF2-40B4-BE49-F238E27FC236}">
                <a16:creationId xmlns:a16="http://schemas.microsoft.com/office/drawing/2014/main" id="{7CBBB92B-99E8-6018-29FB-4250A593603C}"/>
              </a:ext>
            </a:extLst>
          </p:cNvPr>
          <p:cNvSpPr/>
          <p:nvPr/>
        </p:nvSpPr>
        <p:spPr>
          <a:xfrm>
            <a:off x="6627842" y="2627254"/>
            <a:ext cx="4444841" cy="1389012"/>
          </a:xfrm>
          <a:custGeom>
            <a:avLst/>
            <a:gdLst>
              <a:gd name="connsiteX0" fmla="*/ 0 w 4444841"/>
              <a:gd name="connsiteY0" fmla="*/ 0 h 1389012"/>
              <a:gd name="connsiteX1" fmla="*/ 4444841 w 4444841"/>
              <a:gd name="connsiteY1" fmla="*/ 0 h 1389012"/>
              <a:gd name="connsiteX2" fmla="*/ 4444841 w 4444841"/>
              <a:gd name="connsiteY2" fmla="*/ 1389012 h 1389012"/>
              <a:gd name="connsiteX3" fmla="*/ 0 w 4444841"/>
              <a:gd name="connsiteY3" fmla="*/ 1389012 h 1389012"/>
              <a:gd name="connsiteX4" fmla="*/ 0 w 4444841"/>
              <a:gd name="connsiteY4" fmla="*/ 0 h 138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41" h="1389012">
                <a:moveTo>
                  <a:pt x="0" y="0"/>
                </a:moveTo>
                <a:lnTo>
                  <a:pt x="4444841" y="0"/>
                </a:lnTo>
                <a:lnTo>
                  <a:pt x="4444841" y="1389012"/>
                </a:lnTo>
                <a:lnTo>
                  <a:pt x="0" y="1389012"/>
                </a:lnTo>
                <a:lnTo>
                  <a:pt x="0" y="0"/>
                </a:lnTo>
                <a:close/>
              </a:path>
            </a:pathLst>
          </a:custGeom>
          <a:ln>
            <a:noFill/>
          </a:ln>
        </p:spPr>
        <p:style>
          <a:lnRef idx="1">
            <a:scrgbClr r="0" g="0" b="0"/>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cs typeface="Calibri"/>
              </a:rPr>
              <a:t>Weekly on Thursdays from 9 – 10 am</a:t>
            </a:r>
            <a:endParaRPr lang="en-US" sz="2000" kern="1200"/>
          </a:p>
        </p:txBody>
      </p:sp>
      <p:sp>
        <p:nvSpPr>
          <p:cNvPr id="6" name="Rectangle 5" descr="Daily calendar outline">
            <a:extLst>
              <a:ext uri="{FF2B5EF4-FFF2-40B4-BE49-F238E27FC236}">
                <a16:creationId xmlns:a16="http://schemas.microsoft.com/office/drawing/2014/main" id="{B95F6AB4-6A94-5CA6-22A7-B5A84320E257}"/>
              </a:ext>
            </a:extLst>
          </p:cNvPr>
          <p:cNvSpPr/>
          <p:nvPr/>
        </p:nvSpPr>
        <p:spPr>
          <a:xfrm>
            <a:off x="6453316" y="2698651"/>
            <a:ext cx="950957" cy="914398"/>
          </a:xfrm>
          <a:prstGeom prst="rect">
            <a:avLst/>
          </a:prstGeom>
          <a:blipFill>
            <a:blip r:embed="rId4">
              <a:extLst>
                <a:ext uri="{96DAC541-7B7A-43D3-8B79-37D633B846F1}">
                  <asvg:svgBlip xmlns:asvg="http://schemas.microsoft.com/office/drawing/2016/SVG/main" r:embed="rId5"/>
                </a:ext>
              </a:extLst>
            </a:blip>
            <a:srcRect/>
            <a:stretch>
              <a:fillRect/>
            </a:stretch>
          </a:blipFill>
        </p:spPr>
        <p:style>
          <a:lnRef idx="3">
            <a:schemeClr val="accent5">
              <a:shade val="80000"/>
              <a:hueOff val="0"/>
              <a:satOff val="0"/>
              <a:lumOff val="0"/>
              <a:alphaOff val="0"/>
            </a:schemeClr>
          </a:lnRef>
          <a:fillRef idx="1">
            <a:scrgbClr r="0" g="0" b="0"/>
          </a:fillRef>
          <a:effectRef idx="1">
            <a:schemeClr val="accent5">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24C6FD0C-7FB0-8A5B-4B84-517269F9AD78}"/>
              </a:ext>
            </a:extLst>
          </p:cNvPr>
          <p:cNvSpPr/>
          <p:nvPr/>
        </p:nvSpPr>
        <p:spPr>
          <a:xfrm>
            <a:off x="6620916" y="4175231"/>
            <a:ext cx="4444841" cy="1389012"/>
          </a:xfrm>
          <a:custGeom>
            <a:avLst/>
            <a:gdLst>
              <a:gd name="connsiteX0" fmla="*/ 0 w 4444841"/>
              <a:gd name="connsiteY0" fmla="*/ 0 h 1389012"/>
              <a:gd name="connsiteX1" fmla="*/ 4444841 w 4444841"/>
              <a:gd name="connsiteY1" fmla="*/ 0 h 1389012"/>
              <a:gd name="connsiteX2" fmla="*/ 4444841 w 4444841"/>
              <a:gd name="connsiteY2" fmla="*/ 1389012 h 1389012"/>
              <a:gd name="connsiteX3" fmla="*/ 0 w 4444841"/>
              <a:gd name="connsiteY3" fmla="*/ 1389012 h 1389012"/>
              <a:gd name="connsiteX4" fmla="*/ 0 w 4444841"/>
              <a:gd name="connsiteY4" fmla="*/ 0 h 138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41" h="1389012">
                <a:moveTo>
                  <a:pt x="0" y="0"/>
                </a:moveTo>
                <a:lnTo>
                  <a:pt x="4444841" y="0"/>
                </a:lnTo>
                <a:lnTo>
                  <a:pt x="4444841" y="1389012"/>
                </a:lnTo>
                <a:lnTo>
                  <a:pt x="0" y="1389012"/>
                </a:lnTo>
                <a:lnTo>
                  <a:pt x="0" y="0"/>
                </a:lnTo>
                <a:close/>
              </a:path>
            </a:pathLst>
          </a:custGeom>
          <a:ln>
            <a:noFill/>
          </a:ln>
        </p:spPr>
        <p:style>
          <a:lnRef idx="1">
            <a:scrgbClr r="0" g="0" b="0"/>
          </a:lnRef>
          <a:fillRef idx="1">
            <a:schemeClr val="accent5">
              <a:alpha val="40000"/>
              <a:tint val="40000"/>
              <a:hueOff val="0"/>
              <a:satOff val="0"/>
              <a:lumOff val="0"/>
              <a:alphaOff val="0"/>
            </a:schemeClr>
          </a:fillRef>
          <a:effectRef idx="0">
            <a:schemeClr val="accent5">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latin typeface="Calibri" panose="020F0502020204030204" pitchFamily="34" charset="0"/>
                <a:ea typeface="Calibri" panose="020F0502020204030204" pitchFamily="34" charset="0"/>
              </a:rPr>
              <a:t>Email to subscribe: </a:t>
            </a:r>
            <a:r>
              <a:rPr lang="en-US" sz="2000" u="sng" kern="1200">
                <a:effectLst/>
                <a:latin typeface="Calibri" panose="020F0502020204030204" pitchFamily="34" charset="0"/>
                <a:ea typeface="Calibri" panose="020F0502020204030204" pitchFamily="34" charset="0"/>
                <a:hlinkClick r:id="rId6"/>
              </a:rPr>
              <a:t>DATASERVICES-subscribe-request@cdelist.cde.state.co.us</a:t>
            </a:r>
            <a:endParaRPr lang="en-US" sz="2000" kern="1200"/>
          </a:p>
        </p:txBody>
      </p:sp>
      <p:sp>
        <p:nvSpPr>
          <p:cNvPr id="11" name="Rectangle 10" descr="Envelope outline">
            <a:extLst>
              <a:ext uri="{FF2B5EF4-FFF2-40B4-BE49-F238E27FC236}">
                <a16:creationId xmlns:a16="http://schemas.microsoft.com/office/drawing/2014/main" id="{C0AFACE8-9DDD-A7A0-446E-8A88861D5CC4}"/>
              </a:ext>
            </a:extLst>
          </p:cNvPr>
          <p:cNvSpPr/>
          <p:nvPr/>
        </p:nvSpPr>
        <p:spPr>
          <a:xfrm>
            <a:off x="6460241" y="4246629"/>
            <a:ext cx="923256" cy="914398"/>
          </a:xfrm>
          <a:prstGeom prst="rect">
            <a:avLst/>
          </a:prstGeom>
          <a:blipFill>
            <a:blip r:embed="rId7">
              <a:extLst>
                <a:ext uri="{96DAC541-7B7A-43D3-8B79-37D633B846F1}">
                  <asvg:svgBlip xmlns:asvg="http://schemas.microsoft.com/office/drawing/2016/SVG/main" r:embed="rId8"/>
                </a:ext>
              </a:extLst>
            </a:blip>
            <a:srcRect/>
            <a:stretch>
              <a:fillRect/>
            </a:stretch>
          </a:blipFill>
        </p:spPr>
        <p:style>
          <a:lnRef idx="3">
            <a:schemeClr val="accent5">
              <a:shade val="80000"/>
              <a:hueOff val="0"/>
              <a:satOff val="0"/>
              <a:lumOff val="0"/>
              <a:alphaOff val="0"/>
            </a:schemeClr>
          </a:lnRef>
          <a:fillRef idx="1">
            <a:scrgbClr r="0" g="0" b="0"/>
          </a:fillRef>
          <a:effectRef idx="1">
            <a:schemeClr val="accent5">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3401448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a:t>CDE Application Login</a:t>
            </a:r>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694061" y="2627921"/>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err="1">
                <a:hlinkClick r:id="rId3"/>
              </a:rPr>
              <a:t>IdM</a:t>
            </a:r>
            <a:r>
              <a:rPr lang="en-US">
                <a:hlinkClick r:id="rId3"/>
              </a:rPr>
              <a:t> Website</a:t>
            </a:r>
            <a:endParaRPr lang="en-US"/>
          </a:p>
        </p:txBody>
      </p:sp>
      <p:pic>
        <p:nvPicPr>
          <p:cNvPr id="8" name="Content Placeholder 7" descr="IDM Webpage Full Screen View">
            <a:extLst>
              <a:ext uri="{FF2B5EF4-FFF2-40B4-BE49-F238E27FC236}">
                <a16:creationId xmlns:a16="http://schemas.microsoft.com/office/drawing/2014/main" id="{BA590FD8-3F6D-2658-357B-AE71D7B007A0}"/>
              </a:ext>
            </a:extLst>
          </p:cNvPr>
          <p:cNvPicPr>
            <a:picLocks noGrp="1" noChangeAspect="1"/>
          </p:cNvPicPr>
          <p:nvPr>
            <p:ph idx="1"/>
          </p:nvPr>
        </p:nvPicPr>
        <p:blipFill>
          <a:blip r:embed="rId4"/>
          <a:stretch>
            <a:fillRect/>
          </a:stretch>
        </p:blipFill>
        <p:spPr>
          <a:xfrm>
            <a:off x="2414137" y="228600"/>
            <a:ext cx="7592325" cy="552291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61365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8" name="Picture 8" descr="IDM Webpage Screen">
            <a:hlinkClick r:id="rId3"/>
            <a:extLst>
              <a:ext uri="{FF2B5EF4-FFF2-40B4-BE49-F238E27FC236}">
                <a16:creationId xmlns:a16="http://schemas.microsoft.com/office/drawing/2014/main" id="{99C28D2C-716F-AEF7-941D-F43CEF2582A3}"/>
              </a:ext>
            </a:extLst>
          </p:cNvPr>
          <p:cNvPicPr>
            <a:picLocks noChangeAspect="1"/>
          </p:cNvPicPr>
          <p:nvPr/>
        </p:nvPicPr>
        <p:blipFill>
          <a:blip r:embed="rId4"/>
          <a:stretch>
            <a:fillRect/>
          </a:stretch>
        </p:blipFill>
        <p:spPr>
          <a:xfrm>
            <a:off x="332873" y="145420"/>
            <a:ext cx="6729757" cy="1660921"/>
          </a:xfrm>
          <a:prstGeom prst="rect">
            <a:avLst/>
          </a:prstGeom>
        </p:spPr>
      </p:pic>
      <p:pic>
        <p:nvPicPr>
          <p:cNvPr id="6" name="Content Placeholder 5" descr="Screenshot of Identity Management Application Access Rights page. This page shows all the user's application access rights information.">
            <a:hlinkClick r:id="rId3"/>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5"/>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15315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92CC-109D-5A58-33D0-9D875DAE5B08}"/>
              </a:ext>
            </a:extLst>
          </p:cNvPr>
          <p:cNvSpPr>
            <a:spLocks noGrp="1"/>
          </p:cNvSpPr>
          <p:nvPr>
            <p:ph type="title"/>
          </p:nvPr>
        </p:nvSpPr>
        <p:spPr/>
        <p:txBody>
          <a:bodyPr/>
          <a:lstStyle/>
          <a:p>
            <a:r>
              <a:rPr lang="en-US"/>
              <a:t>Pipeline Maintenance Window</a:t>
            </a:r>
          </a:p>
        </p:txBody>
      </p:sp>
      <p:sp>
        <p:nvSpPr>
          <p:cNvPr id="6" name="Content Placeholder 5">
            <a:extLst>
              <a:ext uri="{FF2B5EF4-FFF2-40B4-BE49-F238E27FC236}">
                <a16:creationId xmlns:a16="http://schemas.microsoft.com/office/drawing/2014/main" id="{B50534FD-ECC4-1308-4AD6-6846FFA45221}"/>
              </a:ext>
            </a:extLst>
          </p:cNvPr>
          <p:cNvSpPr>
            <a:spLocks noGrp="1"/>
          </p:cNvSpPr>
          <p:nvPr>
            <p:ph idx="1"/>
          </p:nvPr>
        </p:nvSpPr>
        <p:spPr/>
        <p:txBody>
          <a:bodyPr/>
          <a:lstStyle/>
          <a:p>
            <a:r>
              <a:rPr lang="en-US"/>
              <a:t>Every Tuesday around </a:t>
            </a:r>
            <a:r>
              <a:rPr lang="en-US" u="sng"/>
              <a:t>5:00 p.m.</a:t>
            </a:r>
            <a:r>
              <a:rPr lang="en-US"/>
              <a:t> there is a Pipeline Maintenance Window</a:t>
            </a:r>
          </a:p>
          <a:p>
            <a:r>
              <a:rPr lang="en-US"/>
              <a:t>Avoid any work within Data Pipeline</a:t>
            </a:r>
          </a:p>
          <a:p>
            <a:pPr lvl="1"/>
            <a:r>
              <a:rPr lang="en-US"/>
              <a:t>Uploading Interchange Files</a:t>
            </a:r>
          </a:p>
          <a:p>
            <a:pPr lvl="1"/>
            <a:r>
              <a:rPr lang="en-US"/>
              <a:t>Triggering Snapshots</a:t>
            </a:r>
          </a:p>
          <a:p>
            <a:pPr lvl="1"/>
            <a:r>
              <a:rPr lang="en-US"/>
              <a:t>Etc.</a:t>
            </a:r>
          </a:p>
          <a:p>
            <a:r>
              <a:rPr lang="en-US"/>
              <a:t>Why?</a:t>
            </a:r>
          </a:p>
          <a:p>
            <a:pPr lvl="1"/>
            <a:r>
              <a:rPr lang="en-US"/>
              <a:t>Could cause files or snapshots to be stuck in processing</a:t>
            </a:r>
          </a:p>
          <a:p>
            <a:pPr lvl="1"/>
            <a:r>
              <a:rPr lang="en-US"/>
              <a:t>Unnecessary errors will occur</a:t>
            </a:r>
          </a:p>
          <a:p>
            <a:pPr lvl="1"/>
            <a:endParaRPr lang="en-US"/>
          </a:p>
        </p:txBody>
      </p:sp>
      <p:sp>
        <p:nvSpPr>
          <p:cNvPr id="2" name="Slide Number Placeholder 1">
            <a:extLst>
              <a:ext uri="{FF2B5EF4-FFF2-40B4-BE49-F238E27FC236}">
                <a16:creationId xmlns:a16="http://schemas.microsoft.com/office/drawing/2014/main" id="{FED476D7-BBE1-18DA-0F75-436CC8DAAD75}"/>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208445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9CDD2E-0DBF-3554-3627-A29262FD8DE5}"/>
              </a:ext>
            </a:extLst>
          </p:cNvPr>
          <p:cNvSpPr>
            <a:spLocks noGrp="1"/>
          </p:cNvSpPr>
          <p:nvPr>
            <p:ph type="ctrTitle"/>
          </p:nvPr>
        </p:nvSpPr>
        <p:spPr/>
        <p:txBody>
          <a:bodyPr/>
          <a:lstStyle/>
          <a:p>
            <a:r>
              <a:rPr lang="en-US"/>
              <a:t>Student Interchange Files &amp; Process</a:t>
            </a:r>
          </a:p>
        </p:txBody>
      </p:sp>
      <p:sp>
        <p:nvSpPr>
          <p:cNvPr id="4" name="Slide Number Placeholder 3">
            <a:extLst>
              <a:ext uri="{FF2B5EF4-FFF2-40B4-BE49-F238E27FC236}">
                <a16:creationId xmlns:a16="http://schemas.microsoft.com/office/drawing/2014/main" id="{0E140F04-A148-A6D4-0B8B-EAD78DAC9BA6}"/>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67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sp>
        <p:nvSpPr>
          <p:cNvPr id="5" name="Freeform: Shape 4">
            <a:extLst>
              <a:ext uri="{FF2B5EF4-FFF2-40B4-BE49-F238E27FC236}">
                <a16:creationId xmlns:a16="http://schemas.microsoft.com/office/drawing/2014/main" id="{3D73C4FE-D3DF-8A4A-8EC0-E02D0D2A3554}"/>
              </a:ext>
            </a:extLst>
          </p:cNvPr>
          <p:cNvSpPr/>
          <p:nvPr/>
        </p:nvSpPr>
        <p:spPr>
          <a:xfrm>
            <a:off x="2901867" y="1555044"/>
            <a:ext cx="6992874" cy="1209218"/>
          </a:xfrm>
          <a:custGeom>
            <a:avLst/>
            <a:gdLst>
              <a:gd name="connsiteX0" fmla="*/ 0 w 6992874"/>
              <a:gd name="connsiteY0" fmla="*/ 0 h 1209216"/>
              <a:gd name="connsiteX1" fmla="*/ 6388266 w 6992874"/>
              <a:gd name="connsiteY1" fmla="*/ 0 h 1209216"/>
              <a:gd name="connsiteX2" fmla="*/ 6992874 w 6992874"/>
              <a:gd name="connsiteY2" fmla="*/ 604608 h 1209216"/>
              <a:gd name="connsiteX3" fmla="*/ 6388266 w 6992874"/>
              <a:gd name="connsiteY3" fmla="*/ 1209216 h 1209216"/>
              <a:gd name="connsiteX4" fmla="*/ 0 w 6992874"/>
              <a:gd name="connsiteY4" fmla="*/ 1209216 h 1209216"/>
              <a:gd name="connsiteX5" fmla="*/ 0 w 6992874"/>
              <a:gd name="connsiteY5" fmla="*/ 0 h 1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1209216">
                <a:moveTo>
                  <a:pt x="6992874" y="1209215"/>
                </a:moveTo>
                <a:lnTo>
                  <a:pt x="604608" y="1209215"/>
                </a:lnTo>
                <a:lnTo>
                  <a:pt x="0" y="604608"/>
                </a:lnTo>
                <a:lnTo>
                  <a:pt x="604608" y="1"/>
                </a:lnTo>
                <a:lnTo>
                  <a:pt x="6992874" y="1"/>
                </a:lnTo>
                <a:lnTo>
                  <a:pt x="6992874" y="1209215"/>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5535" tIns="68581" rIns="128016" bIns="68581" numCol="1" spcCol="1270" anchor="t" anchorCtr="0">
            <a:noAutofit/>
          </a:bodyPr>
          <a:lstStyle/>
          <a:p>
            <a:pPr marL="0" lvl="0" indent="0" algn="l" defTabSz="800100">
              <a:lnSpc>
                <a:spcPct val="90000"/>
              </a:lnSpc>
              <a:spcBef>
                <a:spcPct val="0"/>
              </a:spcBef>
              <a:spcAft>
                <a:spcPct val="35000"/>
              </a:spcAft>
              <a:buNone/>
            </a:pPr>
            <a:r>
              <a:rPr lang="en-US" sz="1800" kern="1200"/>
              <a:t>Download reports (files) from your Student Information System</a:t>
            </a:r>
          </a:p>
          <a:p>
            <a:pPr marL="114300" lvl="1" indent="-114300" algn="l" defTabSz="622300">
              <a:lnSpc>
                <a:spcPct val="90000"/>
              </a:lnSpc>
              <a:spcBef>
                <a:spcPct val="0"/>
              </a:spcBef>
              <a:spcAft>
                <a:spcPct val="15000"/>
              </a:spcAft>
              <a:buChar char="•"/>
            </a:pPr>
            <a:r>
              <a:rPr lang="en-US" sz="1400" kern="1200"/>
              <a:t>Student Demographic, Student School Association, Graduation Guidelines (.xlsx is recommended format) – files could be named differently in SIS</a:t>
            </a:r>
          </a:p>
          <a:p>
            <a:pPr marL="114300" lvl="1" indent="-114300" algn="l" defTabSz="622300">
              <a:lnSpc>
                <a:spcPct val="90000"/>
              </a:lnSpc>
              <a:spcBef>
                <a:spcPct val="0"/>
              </a:spcBef>
              <a:spcAft>
                <a:spcPct val="15000"/>
              </a:spcAft>
              <a:buChar char="•"/>
            </a:pPr>
            <a:r>
              <a:rPr lang="en-US" sz="1400" kern="1200"/>
              <a:t>Do not open file!</a:t>
            </a:r>
          </a:p>
        </p:txBody>
      </p:sp>
      <p:sp>
        <p:nvSpPr>
          <p:cNvPr id="6" name="Oval 5">
            <a:extLst>
              <a:ext uri="{FF2B5EF4-FFF2-40B4-BE49-F238E27FC236}">
                <a16:creationId xmlns:a16="http://schemas.microsoft.com/office/drawing/2014/main" id="{40E92A3A-6286-7EE2-9073-407E51367A5A}"/>
              </a:ext>
              <a:ext uri="{C183D7F6-B498-43B3-948B-1728B52AA6E4}">
                <adec:decorative xmlns:adec="http://schemas.microsoft.com/office/drawing/2017/decorative" val="1"/>
              </a:ext>
            </a:extLst>
          </p:cNvPr>
          <p:cNvSpPr/>
          <p:nvPr/>
        </p:nvSpPr>
        <p:spPr>
          <a:xfrm>
            <a:off x="2297258" y="1555045"/>
            <a:ext cx="1209216" cy="1209216"/>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25FACA60-3013-DE4E-2E6B-36A4B8899C5A}"/>
              </a:ext>
            </a:extLst>
          </p:cNvPr>
          <p:cNvSpPr/>
          <p:nvPr/>
        </p:nvSpPr>
        <p:spPr>
          <a:xfrm>
            <a:off x="2901867" y="3125222"/>
            <a:ext cx="6992874" cy="1209217"/>
          </a:xfrm>
          <a:custGeom>
            <a:avLst/>
            <a:gdLst>
              <a:gd name="connsiteX0" fmla="*/ 0 w 6992874"/>
              <a:gd name="connsiteY0" fmla="*/ 0 h 1209216"/>
              <a:gd name="connsiteX1" fmla="*/ 6388266 w 6992874"/>
              <a:gd name="connsiteY1" fmla="*/ 0 h 1209216"/>
              <a:gd name="connsiteX2" fmla="*/ 6992874 w 6992874"/>
              <a:gd name="connsiteY2" fmla="*/ 604608 h 1209216"/>
              <a:gd name="connsiteX3" fmla="*/ 6388266 w 6992874"/>
              <a:gd name="connsiteY3" fmla="*/ 1209216 h 1209216"/>
              <a:gd name="connsiteX4" fmla="*/ 0 w 6992874"/>
              <a:gd name="connsiteY4" fmla="*/ 1209216 h 1209216"/>
              <a:gd name="connsiteX5" fmla="*/ 0 w 6992874"/>
              <a:gd name="connsiteY5" fmla="*/ 0 h 1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1209216">
                <a:moveTo>
                  <a:pt x="6992874" y="1209215"/>
                </a:moveTo>
                <a:lnTo>
                  <a:pt x="604608" y="1209215"/>
                </a:lnTo>
                <a:lnTo>
                  <a:pt x="0" y="604608"/>
                </a:lnTo>
                <a:lnTo>
                  <a:pt x="604608" y="1"/>
                </a:lnTo>
                <a:lnTo>
                  <a:pt x="6992874" y="1"/>
                </a:lnTo>
                <a:lnTo>
                  <a:pt x="6992874" y="1209215"/>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5535" tIns="68581"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dirty="0"/>
              <a:t>Save each file in an accessible location with naming convention</a:t>
            </a:r>
          </a:p>
          <a:p>
            <a:pPr marL="114300" lvl="1" indent="-114300" algn="l" defTabSz="622300">
              <a:lnSpc>
                <a:spcPct val="90000"/>
              </a:lnSpc>
              <a:spcBef>
                <a:spcPct val="0"/>
              </a:spcBef>
              <a:spcAft>
                <a:spcPct val="15000"/>
              </a:spcAft>
              <a:buChar char="•"/>
            </a:pPr>
            <a:r>
              <a:rPr lang="en-US" sz="1400" kern="1200"/>
              <a:t>Example: 0110_DEM_10112023.xls (No spaces in file name are allowed)</a:t>
            </a:r>
          </a:p>
          <a:p>
            <a:pPr marL="114300" lvl="1" indent="-114300" algn="l" defTabSz="622300">
              <a:lnSpc>
                <a:spcPct val="90000"/>
              </a:lnSpc>
              <a:spcBef>
                <a:spcPct val="0"/>
              </a:spcBef>
              <a:spcAft>
                <a:spcPct val="15000"/>
              </a:spcAft>
              <a:buChar char="•"/>
            </a:pPr>
            <a:r>
              <a:rPr lang="en-US" sz="1400" kern="1200"/>
              <a:t>Keep filing system organized</a:t>
            </a:r>
          </a:p>
        </p:txBody>
      </p:sp>
      <p:sp>
        <p:nvSpPr>
          <p:cNvPr id="8" name="Oval 7">
            <a:extLst>
              <a:ext uri="{FF2B5EF4-FFF2-40B4-BE49-F238E27FC236}">
                <a16:creationId xmlns:a16="http://schemas.microsoft.com/office/drawing/2014/main" id="{F1793FD6-6D4D-4BD2-ADDF-3FBE40E35D7F}"/>
              </a:ext>
              <a:ext uri="{C183D7F6-B498-43B3-948B-1728B52AA6E4}">
                <adec:decorative xmlns:adec="http://schemas.microsoft.com/office/drawing/2017/decorative" val="1"/>
              </a:ext>
            </a:extLst>
          </p:cNvPr>
          <p:cNvSpPr/>
          <p:nvPr/>
        </p:nvSpPr>
        <p:spPr>
          <a:xfrm>
            <a:off x="2297258" y="3125223"/>
            <a:ext cx="1209216" cy="1209216"/>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8030A9D7-F72C-5441-C477-2D67677FD10F}"/>
              </a:ext>
            </a:extLst>
          </p:cNvPr>
          <p:cNvSpPr/>
          <p:nvPr/>
        </p:nvSpPr>
        <p:spPr>
          <a:xfrm>
            <a:off x="2901867" y="4695399"/>
            <a:ext cx="6992874" cy="1209217"/>
          </a:xfrm>
          <a:custGeom>
            <a:avLst/>
            <a:gdLst>
              <a:gd name="connsiteX0" fmla="*/ 0 w 6992874"/>
              <a:gd name="connsiteY0" fmla="*/ 0 h 1209216"/>
              <a:gd name="connsiteX1" fmla="*/ 6388266 w 6992874"/>
              <a:gd name="connsiteY1" fmla="*/ 0 h 1209216"/>
              <a:gd name="connsiteX2" fmla="*/ 6992874 w 6992874"/>
              <a:gd name="connsiteY2" fmla="*/ 604608 h 1209216"/>
              <a:gd name="connsiteX3" fmla="*/ 6388266 w 6992874"/>
              <a:gd name="connsiteY3" fmla="*/ 1209216 h 1209216"/>
              <a:gd name="connsiteX4" fmla="*/ 0 w 6992874"/>
              <a:gd name="connsiteY4" fmla="*/ 1209216 h 1209216"/>
              <a:gd name="connsiteX5" fmla="*/ 0 w 6992874"/>
              <a:gd name="connsiteY5" fmla="*/ 0 h 1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2874" h="1209216">
                <a:moveTo>
                  <a:pt x="6992874" y="1209215"/>
                </a:moveTo>
                <a:lnTo>
                  <a:pt x="604608" y="1209215"/>
                </a:lnTo>
                <a:lnTo>
                  <a:pt x="0" y="604608"/>
                </a:lnTo>
                <a:lnTo>
                  <a:pt x="604608" y="1"/>
                </a:lnTo>
                <a:lnTo>
                  <a:pt x="6992874" y="1"/>
                </a:lnTo>
                <a:lnTo>
                  <a:pt x="6992874" y="1209215"/>
                </a:ln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835535" tIns="68581"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a:t>Upload each file to Data Pipeline (steps shown later)</a:t>
            </a:r>
          </a:p>
        </p:txBody>
      </p:sp>
      <p:sp>
        <p:nvSpPr>
          <p:cNvPr id="10" name="Oval 9">
            <a:extLst>
              <a:ext uri="{FF2B5EF4-FFF2-40B4-BE49-F238E27FC236}">
                <a16:creationId xmlns:a16="http://schemas.microsoft.com/office/drawing/2014/main" id="{59F00BE4-F97D-64EB-5B3B-D9A843BB2B14}"/>
              </a:ext>
              <a:ext uri="{C183D7F6-B498-43B3-948B-1728B52AA6E4}">
                <adec:decorative xmlns:adec="http://schemas.microsoft.com/office/drawing/2017/decorative" val="1"/>
              </a:ext>
            </a:extLst>
          </p:cNvPr>
          <p:cNvSpPr/>
          <p:nvPr/>
        </p:nvSpPr>
        <p:spPr>
          <a:xfrm>
            <a:off x="2297258" y="4695400"/>
            <a:ext cx="1209216" cy="1209216"/>
          </a:xfrm>
          <a:prstGeom prst="ellipse">
            <a:avLst/>
          </a:prstGeom>
          <a:blipFill>
            <a:blip r:embed="rId7">
              <a:extLst>
                <a:ext uri="{96DAC541-7B7A-43D3-8B79-37D633B846F1}">
                  <asvg:svgBlip xmlns:asvg="http://schemas.microsoft.com/office/drawing/2016/SVG/main" r:embed="rId8"/>
                </a:ext>
              </a:extLst>
            </a:blip>
            <a:srcRect/>
            <a:stretch>
              <a:fillRect/>
            </a:stretch>
          </a:blipFill>
        </p:spPr>
        <p:style>
          <a:lnRef idx="0">
            <a:schemeClr val="accent2">
              <a:shade val="80000"/>
              <a:hueOff val="0"/>
              <a:satOff val="0"/>
              <a:lumOff val="0"/>
              <a:alphaOff val="0"/>
            </a:schemeClr>
          </a:lnRef>
          <a:fillRef idx="1">
            <a:scrgbClr r="0" g="0" b="0"/>
          </a:fillRef>
          <a:effectRef idx="2">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Slide Number Placeholder 10">
            <a:extLst>
              <a:ext uri="{FF2B5EF4-FFF2-40B4-BE49-F238E27FC236}">
                <a16:creationId xmlns:a16="http://schemas.microsoft.com/office/drawing/2014/main" id="{98AD2FF7-E0FE-9E16-E712-BC72DA5ACA6E}"/>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550158751"/>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41645ACF207C40A9AC68552812CF56" ma:contentTypeVersion="14" ma:contentTypeDescription="Create a new document." ma:contentTypeScope="" ma:versionID="7e72b5a85d115962c61ea9e4c6ab9ae3">
  <xsd:schema xmlns:xsd="http://www.w3.org/2001/XMLSchema" xmlns:xs="http://www.w3.org/2001/XMLSchema" xmlns:p="http://schemas.microsoft.com/office/2006/metadata/properties" xmlns:ns2="00f509a9-c32d-4da3-8aae-24aafb2d4278" xmlns:ns3="8afd8c4a-fe3c-41c6-823e-e35e5abfca68" targetNamespace="http://schemas.microsoft.com/office/2006/metadata/properties" ma:root="true" ma:fieldsID="518b856bd4b20e44147b3c57f55c8f18" ns2:_="" ns3:_="">
    <xsd:import namespace="00f509a9-c32d-4da3-8aae-24aafb2d4278"/>
    <xsd:import namespace="8afd8c4a-fe3c-41c6-823e-e35e5abfca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9a9-c32d-4da3-8aae-24aafb2d4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fd8c4a-fe3c-41c6-823e-e35e5abfca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1b4f4b-b228-424d-ae78-553ee85ee5ea}" ma:internalName="TaxCatchAll" ma:showField="CatchAllData" ma:web="8afd8c4a-fe3c-41c6-823e-e35e5abfca6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afd8c4a-fe3c-41c6-823e-e35e5abfca68" xsi:nil="true"/>
    <lcf76f155ced4ddcb4097134ff3c332f xmlns="00f509a9-c32d-4da3-8aae-24aafb2d42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3B42B1-6A27-4C6D-8136-152F527CA446}">
  <ds:schemaRefs>
    <ds:schemaRef ds:uri="00f509a9-c32d-4da3-8aae-24aafb2d4278"/>
    <ds:schemaRef ds:uri="8afd8c4a-fe3c-41c6-823e-e35e5abfca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2642</Words>
  <Application>Microsoft Office PowerPoint</Application>
  <PresentationFormat>Widescreen</PresentationFormat>
  <Paragraphs>431</Paragraphs>
  <Slides>35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Arial,Sans-Serif</vt:lpstr>
      <vt:lpstr>Calibri</vt:lpstr>
      <vt:lpstr>Museo Slab 500</vt:lpstr>
      <vt:lpstr>Trebuchet MS</vt:lpstr>
      <vt:lpstr>Wingdings</vt:lpstr>
      <vt:lpstr>Office Theme</vt:lpstr>
      <vt:lpstr>2024-2025 Student Interchange Office Hours</vt:lpstr>
      <vt:lpstr>Agenda</vt:lpstr>
      <vt:lpstr>General Data Respondent Information</vt:lpstr>
      <vt:lpstr>Syncplicity and Town Hall</vt:lpstr>
      <vt:lpstr>CDE Application Login</vt:lpstr>
      <vt:lpstr>CDE Identity Management</vt:lpstr>
      <vt:lpstr>Pipeline Maintenance Window</vt:lpstr>
      <vt:lpstr>Student Interchange Files &amp; Process</vt:lpstr>
      <vt:lpstr>Student Information System (SIS) Extracts</vt:lpstr>
      <vt:lpstr>Student Interchange Files</vt:lpstr>
      <vt:lpstr>Student Demographic File Layout</vt:lpstr>
      <vt:lpstr>Student School Association File Layout</vt:lpstr>
      <vt:lpstr>Graduation Guidelines File Layout</vt:lpstr>
      <vt:lpstr>Adjustment File Layout</vt:lpstr>
      <vt:lpstr>Student Interchange Preparation</vt:lpstr>
      <vt:lpstr>Snapshot &amp; Collection Usage</vt:lpstr>
      <vt:lpstr>What Collections (Snapshots) use the Student Interchange?</vt:lpstr>
      <vt:lpstr>What is a Snapshot?</vt:lpstr>
      <vt:lpstr>Snapshot Process</vt:lpstr>
      <vt:lpstr>Timeline</vt:lpstr>
      <vt:lpstr>Overlapping Years</vt:lpstr>
      <vt:lpstr>Student Interchange Timeline</vt:lpstr>
      <vt:lpstr>Business Rules</vt:lpstr>
      <vt:lpstr>Errors/Warnings:  Overview</vt:lpstr>
      <vt:lpstr>Addressing Errors/Warnings</vt:lpstr>
      <vt:lpstr>2024-2025 Business Rule Changes</vt:lpstr>
      <vt:lpstr>Demographic Data Reporting Cycle</vt:lpstr>
      <vt:lpstr>Demographic Data Types</vt:lpstr>
      <vt:lpstr>Cumulative Demographic Data</vt:lpstr>
      <vt:lpstr>Enrollment Record Tracking</vt:lpstr>
      <vt:lpstr>SSA File Design</vt:lpstr>
      <vt:lpstr>Capturing Enrollment Status Changes</vt:lpstr>
      <vt:lpstr>Reminders &amp; Resources</vt:lpstr>
      <vt:lpstr>Resources/Helpful Webpages</vt:lpstr>
      <vt:lpstr>Resources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2024-07-24T16:02:51Z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0x0101004441645ACF207C40A9AC68552812CF56</vt:lpwstr>
  </property>
</Properties>
</file>