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91"/>
  </p:notesMasterIdLst>
  <p:sldIdLst>
    <p:sldId id="276" r:id="rId2"/>
    <p:sldId id="402" r:id="rId3"/>
    <p:sldId id="438" r:id="rId4"/>
    <p:sldId id="437" r:id="rId5"/>
    <p:sldId id="406" r:id="rId6"/>
    <p:sldId id="454" r:id="rId7"/>
    <p:sldId id="464" r:id="rId8"/>
    <p:sldId id="2522" r:id="rId9"/>
    <p:sldId id="468" r:id="rId10"/>
    <p:sldId id="2532" r:id="rId11"/>
    <p:sldId id="2529" r:id="rId12"/>
    <p:sldId id="2530" r:id="rId13"/>
    <p:sldId id="470" r:id="rId14"/>
    <p:sldId id="2528" r:id="rId15"/>
    <p:sldId id="2527" r:id="rId16"/>
    <p:sldId id="2531" r:id="rId17"/>
    <p:sldId id="466" r:id="rId18"/>
    <p:sldId id="289" r:id="rId19"/>
    <p:sldId id="290" r:id="rId20"/>
    <p:sldId id="297" r:id="rId21"/>
    <p:sldId id="293" r:id="rId22"/>
    <p:sldId id="294" r:id="rId23"/>
    <p:sldId id="292" r:id="rId24"/>
    <p:sldId id="469" r:id="rId25"/>
    <p:sldId id="307" r:id="rId26"/>
    <p:sldId id="308" r:id="rId27"/>
    <p:sldId id="309" r:id="rId28"/>
    <p:sldId id="310" r:id="rId29"/>
    <p:sldId id="2534" r:id="rId30"/>
    <p:sldId id="312" r:id="rId31"/>
    <p:sldId id="2535" r:id="rId32"/>
    <p:sldId id="314" r:id="rId33"/>
    <p:sldId id="2536" r:id="rId34"/>
    <p:sldId id="316" r:id="rId35"/>
    <p:sldId id="317" r:id="rId36"/>
    <p:sldId id="318" r:id="rId37"/>
    <p:sldId id="319" r:id="rId38"/>
    <p:sldId id="321" r:id="rId39"/>
    <p:sldId id="320" r:id="rId40"/>
    <p:sldId id="322" r:id="rId41"/>
    <p:sldId id="323" r:id="rId42"/>
    <p:sldId id="324" r:id="rId43"/>
    <p:sldId id="325" r:id="rId44"/>
    <p:sldId id="326" r:id="rId45"/>
    <p:sldId id="415" r:id="rId46"/>
    <p:sldId id="342" r:id="rId47"/>
    <p:sldId id="446" r:id="rId48"/>
    <p:sldId id="344" r:id="rId49"/>
    <p:sldId id="345" r:id="rId50"/>
    <p:sldId id="349" r:id="rId51"/>
    <p:sldId id="350" r:id="rId52"/>
    <p:sldId id="351" r:id="rId53"/>
    <p:sldId id="352" r:id="rId54"/>
    <p:sldId id="2537" r:id="rId55"/>
    <p:sldId id="357" r:id="rId56"/>
    <p:sldId id="358" r:id="rId57"/>
    <p:sldId id="360" r:id="rId58"/>
    <p:sldId id="361" r:id="rId59"/>
    <p:sldId id="413" r:id="rId60"/>
    <p:sldId id="436" r:id="rId61"/>
    <p:sldId id="417" r:id="rId62"/>
    <p:sldId id="418" r:id="rId63"/>
    <p:sldId id="419" r:id="rId64"/>
    <p:sldId id="420" r:id="rId65"/>
    <p:sldId id="421" r:id="rId66"/>
    <p:sldId id="422" r:id="rId67"/>
    <p:sldId id="423" r:id="rId68"/>
    <p:sldId id="424" r:id="rId69"/>
    <p:sldId id="425" r:id="rId70"/>
    <p:sldId id="426" r:id="rId71"/>
    <p:sldId id="427" r:id="rId72"/>
    <p:sldId id="443" r:id="rId73"/>
    <p:sldId id="428" r:id="rId74"/>
    <p:sldId id="447" r:id="rId75"/>
    <p:sldId id="429" r:id="rId76"/>
    <p:sldId id="430" r:id="rId77"/>
    <p:sldId id="431" r:id="rId78"/>
    <p:sldId id="2533" r:id="rId79"/>
    <p:sldId id="433" r:id="rId80"/>
    <p:sldId id="434" r:id="rId81"/>
    <p:sldId id="435" r:id="rId82"/>
    <p:sldId id="444" r:id="rId83"/>
    <p:sldId id="455" r:id="rId84"/>
    <p:sldId id="456" r:id="rId85"/>
    <p:sldId id="457" r:id="rId86"/>
    <p:sldId id="449" r:id="rId87"/>
    <p:sldId id="450" r:id="rId88"/>
    <p:sldId id="448" r:id="rId89"/>
    <p:sldId id="46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son, Annette" initials="SA" lastIdx="1" clrIdx="0">
    <p:extLst>
      <p:ext uri="{19B8F6BF-5375-455C-9EA6-DF929625EA0E}">
        <p15:presenceInfo xmlns:p15="http://schemas.microsoft.com/office/powerpoint/2012/main" userId="S-1-5-21-170422339-1359699126-1544898942-6396" providerId="AD"/>
      </p:ext>
    </p:extLst>
  </p:cmAuthor>
  <p:cmAuthor id="2" name="Severson, Annette" initials="SA [2]" lastIdx="2" clrIdx="1">
    <p:extLst>
      <p:ext uri="{19B8F6BF-5375-455C-9EA6-DF929625EA0E}">
        <p15:presenceInfo xmlns:p15="http://schemas.microsoft.com/office/powerpoint/2012/main" userId="S::Severson_A@cde.state.co.us::199f3c28-b733-4b36-8b0e-b7eb6984ff94" providerId="AD"/>
      </p:ext>
    </p:extLst>
  </p:cmAuthor>
  <p:cmAuthor id="3" name="Meyer, Brenda" initials="MB" lastIdx="2" clrIdx="2">
    <p:extLst>
      <p:ext uri="{19B8F6BF-5375-455C-9EA6-DF929625EA0E}">
        <p15:presenceInfo xmlns:p15="http://schemas.microsoft.com/office/powerpoint/2012/main" userId="S::Meyer_B@cde.state.co.us::809832d4-df60-403d-84c5-290e5e63ab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B8D"/>
    <a:srgbClr val="70AD47"/>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95226" autoAdjust="0"/>
  </p:normalViewPr>
  <p:slideViewPr>
    <p:cSldViewPr snapToGrid="0">
      <p:cViewPr varScale="1">
        <p:scale>
          <a:sx n="82" d="100"/>
          <a:sy n="82" d="100"/>
        </p:scale>
        <p:origin x="81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17T15:25:26.291" idx="1">
    <p:pos x="7152" y="780"/>
    <p:text/>
    <p:extLst>
      <p:ext uri="{C676402C-5697-4E1C-873F-D02D1690AC5C}">
        <p15:threadingInfo xmlns:p15="http://schemas.microsoft.com/office/powerpoint/2012/main" timeZoneBias="360"/>
      </p:ext>
    </p:extLst>
  </p:cm>
  <p:cm authorId="2" dt="2020-07-17T15:25:27.239" idx="2">
    <p:pos x="10" y="10"/>
    <p:text/>
    <p:extLst>
      <p:ext uri="{C676402C-5697-4E1C-873F-D02D1690AC5C}">
        <p15:threadingInfo xmlns:p15="http://schemas.microsoft.com/office/powerpoint/2012/main" timeZoneBias="36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F699D-E271-4FFF-9CC2-14B4C646D601}" type="doc">
      <dgm:prSet loTypeId="urn:diagrams.loki3.com/BracketList" loCatId="list" qsTypeId="urn:microsoft.com/office/officeart/2005/8/quickstyle/3d1" qsCatId="3D" csTypeId="urn:microsoft.com/office/officeart/2005/8/colors/accent1_3" csCatId="accent1" phldr="1"/>
      <dgm:spPr/>
      <dgm:t>
        <a:bodyPr/>
        <a:lstStyle/>
        <a:p>
          <a:endParaRPr lang="en-US"/>
        </a:p>
      </dgm:t>
    </dgm:pt>
    <dgm:pt modelId="{CD015FFB-2B84-464D-AA9C-E418C372116D}">
      <dgm:prSet phldrT="[Text]"/>
      <dgm:spPr/>
      <dgm:t>
        <a:bodyPr/>
        <a:lstStyle/>
        <a:p>
          <a:r>
            <a:rPr lang="en-US" dirty="0"/>
            <a:t>TSDL Interchange</a:t>
          </a:r>
        </a:p>
      </dgm:t>
    </dgm:pt>
    <dgm:pt modelId="{5CAC2A61-7297-4283-9AFC-6EFB12439211}" type="parTrans" cxnId="{87246C1A-877B-46E6-88CF-476ABB7A4D9C}">
      <dgm:prSet/>
      <dgm:spPr/>
      <dgm:t>
        <a:bodyPr/>
        <a:lstStyle/>
        <a:p>
          <a:endParaRPr lang="en-US"/>
        </a:p>
      </dgm:t>
    </dgm:pt>
    <dgm:pt modelId="{FB133A3D-58E3-486C-9E8C-BA738AA11DE9}" type="sibTrans" cxnId="{87246C1A-877B-46E6-88CF-476ABB7A4D9C}">
      <dgm:prSet/>
      <dgm:spPr/>
      <dgm:t>
        <a:bodyPr/>
        <a:lstStyle/>
        <a:p>
          <a:endParaRPr lang="en-US"/>
        </a:p>
      </dgm:t>
    </dgm:pt>
    <dgm:pt modelId="{64FA240F-0624-4F50-9920-31A641EECEE0}">
      <dgm:prSet phldrT="[Text]"/>
      <dgm:spPr/>
      <dgm:t>
        <a:bodyPr/>
        <a:lstStyle/>
        <a:p>
          <a:r>
            <a:rPr lang="en-US" dirty="0"/>
            <a:t>Overview</a:t>
          </a:r>
        </a:p>
      </dgm:t>
    </dgm:pt>
    <dgm:pt modelId="{ACDA0F68-8590-4478-B1EB-E2082D720A04}" type="parTrans" cxnId="{4763E918-0A77-4917-AC57-2C78AE53A81E}">
      <dgm:prSet/>
      <dgm:spPr/>
      <dgm:t>
        <a:bodyPr/>
        <a:lstStyle/>
        <a:p>
          <a:endParaRPr lang="en-US"/>
        </a:p>
      </dgm:t>
    </dgm:pt>
    <dgm:pt modelId="{1793672A-C342-4DAD-B4C5-0E01C9CE33D7}" type="sibTrans" cxnId="{4763E918-0A77-4917-AC57-2C78AE53A81E}">
      <dgm:prSet/>
      <dgm:spPr/>
      <dgm:t>
        <a:bodyPr/>
        <a:lstStyle/>
        <a:p>
          <a:endParaRPr lang="en-US"/>
        </a:p>
      </dgm:t>
    </dgm:pt>
    <dgm:pt modelId="{4D689E90-D2E3-451B-9694-3165FB2FF3A6}">
      <dgm:prSet phldrT="[Text]"/>
      <dgm:spPr/>
      <dgm:t>
        <a:bodyPr/>
        <a:lstStyle/>
        <a:p>
          <a:r>
            <a:rPr lang="en-US" dirty="0"/>
            <a:t>2020-2021 Steps</a:t>
          </a:r>
        </a:p>
      </dgm:t>
    </dgm:pt>
    <dgm:pt modelId="{A767894D-D633-4D1A-AB31-4E7DF6D47B70}" type="parTrans" cxnId="{E82C5B1D-99EA-4FB6-9C19-ED1CCB8F7108}">
      <dgm:prSet/>
      <dgm:spPr/>
      <dgm:t>
        <a:bodyPr/>
        <a:lstStyle/>
        <a:p>
          <a:endParaRPr lang="en-US"/>
        </a:p>
      </dgm:t>
    </dgm:pt>
    <dgm:pt modelId="{2BB7CB8E-63BE-446E-A290-052D0F47A51F}" type="sibTrans" cxnId="{E82C5B1D-99EA-4FB6-9C19-ED1CCB8F7108}">
      <dgm:prSet/>
      <dgm:spPr/>
      <dgm:t>
        <a:bodyPr/>
        <a:lstStyle/>
        <a:p>
          <a:endParaRPr lang="en-US"/>
        </a:p>
      </dgm:t>
    </dgm:pt>
    <dgm:pt modelId="{5A6DB332-0383-4E39-B3CE-08BB9CF450B9}">
      <dgm:prSet phldrT="[Text]"/>
      <dgm:spPr/>
      <dgm:t>
        <a:bodyPr/>
        <a:lstStyle/>
        <a:p>
          <a:r>
            <a:rPr lang="en-US" dirty="0"/>
            <a:t>Interchange Process</a:t>
          </a:r>
        </a:p>
      </dgm:t>
    </dgm:pt>
    <dgm:pt modelId="{F652BFD0-3DD4-4949-B08F-DE7255E32E1F}" type="parTrans" cxnId="{FD5656E5-900A-42D1-9042-5A3F0AEB1EDD}">
      <dgm:prSet/>
      <dgm:spPr/>
      <dgm:t>
        <a:bodyPr/>
        <a:lstStyle/>
        <a:p>
          <a:endParaRPr lang="en-US"/>
        </a:p>
      </dgm:t>
    </dgm:pt>
    <dgm:pt modelId="{D5FA88A8-55EA-415E-A855-6743CAACF4EB}" type="sibTrans" cxnId="{FD5656E5-900A-42D1-9042-5A3F0AEB1EDD}">
      <dgm:prSet/>
      <dgm:spPr/>
      <dgm:t>
        <a:bodyPr/>
        <a:lstStyle/>
        <a:p>
          <a:endParaRPr lang="en-US"/>
        </a:p>
      </dgm:t>
    </dgm:pt>
    <dgm:pt modelId="{FEDAE2BD-FE31-401D-9A65-E3E72951EADD}">
      <dgm:prSet phldrT="[Text]"/>
      <dgm:spPr/>
      <dgm:t>
        <a:bodyPr/>
        <a:lstStyle/>
        <a:p>
          <a:r>
            <a:rPr lang="en-US" dirty="0"/>
            <a:t>Data Uses</a:t>
          </a:r>
        </a:p>
      </dgm:t>
    </dgm:pt>
    <dgm:pt modelId="{C28E081A-3C2B-458B-BF3A-204250B7F333}" type="parTrans" cxnId="{40B9D3F9-60E5-4A3E-BC36-95D2C69741DD}">
      <dgm:prSet/>
      <dgm:spPr/>
      <dgm:t>
        <a:bodyPr/>
        <a:lstStyle/>
        <a:p>
          <a:endParaRPr lang="en-US"/>
        </a:p>
      </dgm:t>
    </dgm:pt>
    <dgm:pt modelId="{7145E651-B4FC-4B3B-99BA-5F457426B8DD}" type="sibTrans" cxnId="{40B9D3F9-60E5-4A3E-BC36-95D2C69741DD}">
      <dgm:prSet/>
      <dgm:spPr/>
      <dgm:t>
        <a:bodyPr/>
        <a:lstStyle/>
        <a:p>
          <a:endParaRPr lang="en-US"/>
        </a:p>
      </dgm:t>
    </dgm:pt>
    <dgm:pt modelId="{076590E2-C8DD-44A4-8CE8-62F579D779F1}">
      <dgm:prSet phldrT="[Text]"/>
      <dgm:spPr/>
      <dgm:t>
        <a:bodyPr/>
        <a:lstStyle/>
        <a:p>
          <a:r>
            <a:rPr lang="en-US" dirty="0"/>
            <a:t>Populate CRDC</a:t>
          </a:r>
        </a:p>
      </dgm:t>
    </dgm:pt>
    <dgm:pt modelId="{17C5DE69-89FA-4BF9-919A-4ED2E9041220}" type="parTrans" cxnId="{9AD791BF-F782-4954-AB4C-3C17EED02E02}">
      <dgm:prSet/>
      <dgm:spPr/>
      <dgm:t>
        <a:bodyPr/>
        <a:lstStyle/>
        <a:p>
          <a:endParaRPr lang="en-US"/>
        </a:p>
      </dgm:t>
    </dgm:pt>
    <dgm:pt modelId="{F3AAC1E6-39DF-4A49-98EA-B9A202CB6757}" type="sibTrans" cxnId="{9AD791BF-F782-4954-AB4C-3C17EED02E02}">
      <dgm:prSet/>
      <dgm:spPr/>
      <dgm:t>
        <a:bodyPr/>
        <a:lstStyle/>
        <a:p>
          <a:endParaRPr lang="en-US"/>
        </a:p>
      </dgm:t>
    </dgm:pt>
    <dgm:pt modelId="{7732B009-77D5-47E7-BE9D-F5E7F82B3C1B}">
      <dgm:prSet/>
      <dgm:spPr/>
      <dgm:t>
        <a:bodyPr/>
        <a:lstStyle/>
        <a:p>
          <a:r>
            <a:rPr lang="en-US" dirty="0"/>
            <a:t>Migrant Student Reporting</a:t>
          </a:r>
        </a:p>
      </dgm:t>
    </dgm:pt>
    <dgm:pt modelId="{3AC91C30-6935-4B9E-A6A0-FFDA711A0C2D}" type="parTrans" cxnId="{8A51029B-2271-4F45-97A8-F07CB54F6309}">
      <dgm:prSet/>
      <dgm:spPr/>
      <dgm:t>
        <a:bodyPr/>
        <a:lstStyle/>
        <a:p>
          <a:endParaRPr lang="en-US"/>
        </a:p>
      </dgm:t>
    </dgm:pt>
    <dgm:pt modelId="{4AD0799A-82D9-4129-AEAA-891577EAB5F5}" type="sibTrans" cxnId="{8A51029B-2271-4F45-97A8-F07CB54F6309}">
      <dgm:prSet/>
      <dgm:spPr/>
      <dgm:t>
        <a:bodyPr/>
        <a:lstStyle/>
        <a:p>
          <a:endParaRPr lang="en-US"/>
        </a:p>
      </dgm:t>
    </dgm:pt>
    <dgm:pt modelId="{B3DC0B98-2FE0-45EE-A0E3-AEADD6057F93}">
      <dgm:prSet/>
      <dgm:spPr/>
      <dgm:t>
        <a:bodyPr/>
        <a:lstStyle/>
        <a:p>
          <a:r>
            <a:rPr lang="en-US" dirty="0"/>
            <a:t>Course Participation Reports</a:t>
          </a:r>
        </a:p>
      </dgm:t>
    </dgm:pt>
    <dgm:pt modelId="{15E839BB-9271-406D-AF5D-19965BD17FB7}" type="parTrans" cxnId="{F2FECBCC-0530-4DC0-B99D-51FF6FB39933}">
      <dgm:prSet/>
      <dgm:spPr/>
      <dgm:t>
        <a:bodyPr/>
        <a:lstStyle/>
        <a:p>
          <a:endParaRPr lang="en-US"/>
        </a:p>
      </dgm:t>
    </dgm:pt>
    <dgm:pt modelId="{BC7F2065-CF23-48C9-A7FB-726955F93DE4}" type="sibTrans" cxnId="{F2FECBCC-0530-4DC0-B99D-51FF6FB39933}">
      <dgm:prSet/>
      <dgm:spPr/>
      <dgm:t>
        <a:bodyPr/>
        <a:lstStyle/>
        <a:p>
          <a:endParaRPr lang="en-US"/>
        </a:p>
      </dgm:t>
    </dgm:pt>
    <dgm:pt modelId="{1C6FDD88-55DF-4EB1-BFAB-E4F201BCCCFB}">
      <dgm:prSet/>
      <dgm:spPr/>
      <dgm:t>
        <a:bodyPr/>
        <a:lstStyle/>
        <a:p>
          <a:r>
            <a:rPr lang="en-US" dirty="0"/>
            <a:t>Educator Preparation Program Report</a:t>
          </a:r>
        </a:p>
      </dgm:t>
    </dgm:pt>
    <dgm:pt modelId="{369AA233-3769-4463-9DCC-D63C00A52DB4}" type="parTrans" cxnId="{E67296DE-C59A-4BD5-B83B-8B04A553DB49}">
      <dgm:prSet/>
      <dgm:spPr/>
      <dgm:t>
        <a:bodyPr/>
        <a:lstStyle/>
        <a:p>
          <a:endParaRPr lang="en-US"/>
        </a:p>
      </dgm:t>
    </dgm:pt>
    <dgm:pt modelId="{23304DC3-BE53-41E4-A4BF-2BFF053A98F1}" type="sibTrans" cxnId="{E67296DE-C59A-4BD5-B83B-8B04A553DB49}">
      <dgm:prSet/>
      <dgm:spPr/>
      <dgm:t>
        <a:bodyPr/>
        <a:lstStyle/>
        <a:p>
          <a:endParaRPr lang="en-US"/>
        </a:p>
      </dgm:t>
    </dgm:pt>
    <dgm:pt modelId="{91158F06-8BFC-4BF1-ABF5-871271775739}">
      <dgm:prSet phldrT="[Text]"/>
      <dgm:spPr/>
      <dgm:t>
        <a:bodyPr/>
        <a:lstStyle/>
        <a:p>
          <a:r>
            <a:rPr lang="en-US" dirty="0"/>
            <a:t>General</a:t>
          </a:r>
        </a:p>
      </dgm:t>
    </dgm:pt>
    <dgm:pt modelId="{D48738E1-6E77-4BCF-B0E0-66E98BF8013A}" type="parTrans" cxnId="{B749A4D4-01AD-435E-B576-9638C7DFE1B1}">
      <dgm:prSet/>
      <dgm:spPr/>
      <dgm:t>
        <a:bodyPr/>
        <a:lstStyle/>
        <a:p>
          <a:endParaRPr lang="en-US"/>
        </a:p>
      </dgm:t>
    </dgm:pt>
    <dgm:pt modelId="{80070A5F-380B-498B-A3B0-69ADF121C255}" type="sibTrans" cxnId="{B749A4D4-01AD-435E-B576-9638C7DFE1B1}">
      <dgm:prSet/>
      <dgm:spPr/>
      <dgm:t>
        <a:bodyPr/>
        <a:lstStyle/>
        <a:p>
          <a:endParaRPr lang="en-US"/>
        </a:p>
      </dgm:t>
    </dgm:pt>
    <dgm:pt modelId="{170E5047-287E-42B3-8EAF-EAA923FF8FC2}">
      <dgm:prSet phldrT="[Text]"/>
      <dgm:spPr/>
      <dgm:t>
        <a:bodyPr/>
        <a:lstStyle/>
        <a:p>
          <a:r>
            <a:rPr lang="en-US" dirty="0"/>
            <a:t>Authority to Collect</a:t>
          </a:r>
        </a:p>
      </dgm:t>
      <dgm:extLst>
        <a:ext uri="{E40237B7-FDA0-4F09-8148-C483321AD2D9}">
          <dgm14:cNvPr xmlns:dgm14="http://schemas.microsoft.com/office/drawing/2010/diagram" id="0" name="" title="Blue Rectangle"/>
        </a:ext>
      </dgm:extLst>
    </dgm:pt>
    <dgm:pt modelId="{24BDE2C5-2589-4325-A44D-9EA5E4263582}" type="parTrans" cxnId="{E15BCD98-A070-4F9A-A649-1F26F70F586F}">
      <dgm:prSet/>
      <dgm:spPr/>
      <dgm:t>
        <a:bodyPr/>
        <a:lstStyle/>
        <a:p>
          <a:endParaRPr lang="en-US"/>
        </a:p>
      </dgm:t>
    </dgm:pt>
    <dgm:pt modelId="{BBF77C9E-3355-4AE1-89FA-0F8DB5997D22}" type="sibTrans" cxnId="{E15BCD98-A070-4F9A-A649-1F26F70F586F}">
      <dgm:prSet/>
      <dgm:spPr/>
      <dgm:t>
        <a:bodyPr/>
        <a:lstStyle/>
        <a:p>
          <a:endParaRPr lang="en-US"/>
        </a:p>
      </dgm:t>
    </dgm:pt>
    <dgm:pt modelId="{745556DD-FDAC-4801-8220-6B7FAFFBB680}">
      <dgm:prSet phldrT="[Text]"/>
      <dgm:spPr/>
      <dgm:t>
        <a:bodyPr/>
        <a:lstStyle/>
        <a:p>
          <a:r>
            <a:rPr lang="en-US" dirty="0"/>
            <a:t>Timeline</a:t>
          </a:r>
        </a:p>
      </dgm:t>
    </dgm:pt>
    <dgm:pt modelId="{3B1B1713-5871-4E48-8029-4A69942C2F4A}" type="parTrans" cxnId="{988C9786-4043-419E-A770-3C1C9897B800}">
      <dgm:prSet/>
      <dgm:spPr/>
      <dgm:t>
        <a:bodyPr/>
        <a:lstStyle/>
        <a:p>
          <a:endParaRPr lang="en-US"/>
        </a:p>
      </dgm:t>
    </dgm:pt>
    <dgm:pt modelId="{A080CB1B-8C31-43B4-AED9-F63321CC038E}" type="sibTrans" cxnId="{988C9786-4043-419E-A770-3C1C9897B800}">
      <dgm:prSet/>
      <dgm:spPr/>
      <dgm:t>
        <a:bodyPr/>
        <a:lstStyle/>
        <a:p>
          <a:endParaRPr lang="en-US"/>
        </a:p>
      </dgm:t>
    </dgm:pt>
    <dgm:pt modelId="{2D9D9AD2-2869-4AD6-8DE5-5A12CC9CE896}">
      <dgm:prSet phldrT="[Text]"/>
      <dgm:spPr/>
      <dgm:t>
        <a:bodyPr/>
        <a:lstStyle/>
        <a:p>
          <a:r>
            <a:rPr lang="en-US" dirty="0"/>
            <a:t>Overall Process</a:t>
          </a:r>
        </a:p>
      </dgm:t>
    </dgm:pt>
    <dgm:pt modelId="{53EB0856-C27D-4076-A015-3E1638280E85}" type="parTrans" cxnId="{A78330A0-2F2E-4FEA-83C6-F69D2BB194C2}">
      <dgm:prSet/>
      <dgm:spPr/>
      <dgm:t>
        <a:bodyPr/>
        <a:lstStyle/>
        <a:p>
          <a:endParaRPr lang="en-US"/>
        </a:p>
      </dgm:t>
    </dgm:pt>
    <dgm:pt modelId="{7BAA408B-E5AA-4DFC-9D34-B6E5ADB5D195}" type="sibTrans" cxnId="{A78330A0-2F2E-4FEA-83C6-F69D2BB194C2}">
      <dgm:prSet/>
      <dgm:spPr/>
      <dgm:t>
        <a:bodyPr/>
        <a:lstStyle/>
        <a:p>
          <a:endParaRPr lang="en-US"/>
        </a:p>
      </dgm:t>
    </dgm:pt>
    <dgm:pt modelId="{F0016954-7092-4C76-991B-533C1F6AC92B}">
      <dgm:prSet/>
      <dgm:spPr/>
      <dgm:t>
        <a:bodyPr/>
        <a:lstStyle/>
        <a:p>
          <a:r>
            <a:rPr lang="en-US" dirty="0"/>
            <a:t>Resources</a:t>
          </a:r>
        </a:p>
      </dgm:t>
    </dgm:pt>
    <dgm:pt modelId="{7127E2E3-D866-4DF1-8E96-D1416DFF1000}" type="parTrans" cxnId="{6D26F8DE-EC90-4FED-97BC-D5330C20C652}">
      <dgm:prSet/>
      <dgm:spPr/>
      <dgm:t>
        <a:bodyPr/>
        <a:lstStyle/>
        <a:p>
          <a:endParaRPr lang="en-US"/>
        </a:p>
      </dgm:t>
    </dgm:pt>
    <dgm:pt modelId="{012948A7-6732-458C-87EF-9CC07E42AC80}" type="sibTrans" cxnId="{6D26F8DE-EC90-4FED-97BC-D5330C20C652}">
      <dgm:prSet/>
      <dgm:spPr/>
      <dgm:t>
        <a:bodyPr/>
        <a:lstStyle/>
        <a:p>
          <a:endParaRPr lang="en-US"/>
        </a:p>
      </dgm:t>
    </dgm:pt>
    <dgm:pt modelId="{5A652206-95E2-4216-84BC-626A7486DFBB}">
      <dgm:prSet/>
      <dgm:spPr/>
      <dgm:t>
        <a:bodyPr/>
        <a:lstStyle/>
        <a:p>
          <a:r>
            <a:rPr lang="en-US" dirty="0"/>
            <a:t>Online</a:t>
          </a:r>
        </a:p>
      </dgm:t>
    </dgm:pt>
    <dgm:pt modelId="{B3CC3491-3AA5-4E12-A081-E0E687BE87F3}" type="parTrans" cxnId="{29F313C5-4710-4F77-AF36-6837DBE65DAE}">
      <dgm:prSet/>
      <dgm:spPr/>
      <dgm:t>
        <a:bodyPr/>
        <a:lstStyle/>
        <a:p>
          <a:endParaRPr lang="en-US"/>
        </a:p>
      </dgm:t>
    </dgm:pt>
    <dgm:pt modelId="{0992A9A1-F338-476B-B0B4-69999EFF7E50}" type="sibTrans" cxnId="{29F313C5-4710-4F77-AF36-6837DBE65DAE}">
      <dgm:prSet/>
      <dgm:spPr/>
      <dgm:t>
        <a:bodyPr/>
        <a:lstStyle/>
        <a:p>
          <a:endParaRPr lang="en-US"/>
        </a:p>
      </dgm:t>
    </dgm:pt>
    <dgm:pt modelId="{1F1CD20B-8D89-44CA-89B8-75F320C9B363}">
      <dgm:prSet/>
      <dgm:spPr/>
      <dgm:t>
        <a:bodyPr/>
        <a:lstStyle/>
        <a:p>
          <a:r>
            <a:rPr lang="en-US" dirty="0"/>
            <a:t>Contacts</a:t>
          </a:r>
        </a:p>
      </dgm:t>
    </dgm:pt>
    <dgm:pt modelId="{61256C80-DB02-4FD7-A0E9-2A393B7C998A}" type="parTrans" cxnId="{E9DF8E01-8934-48BD-9107-E85AD3D4EF68}">
      <dgm:prSet/>
      <dgm:spPr/>
      <dgm:t>
        <a:bodyPr/>
        <a:lstStyle/>
        <a:p>
          <a:endParaRPr lang="en-US"/>
        </a:p>
      </dgm:t>
    </dgm:pt>
    <dgm:pt modelId="{2CEA41BA-402A-49C5-99F4-0797545F750C}" type="sibTrans" cxnId="{E9DF8E01-8934-48BD-9107-E85AD3D4EF68}">
      <dgm:prSet/>
      <dgm:spPr/>
      <dgm:t>
        <a:bodyPr/>
        <a:lstStyle/>
        <a:p>
          <a:endParaRPr lang="en-US"/>
        </a:p>
      </dgm:t>
    </dgm:pt>
    <dgm:pt modelId="{09ACDF67-08B1-49EF-AEB4-4EC4567A07AE}">
      <dgm:prSet phldrT="[Text]"/>
      <dgm:spPr/>
      <dgm:t>
        <a:bodyPr/>
        <a:lstStyle/>
        <a:p>
          <a:r>
            <a:rPr lang="en-US" dirty="0"/>
            <a:t>Resources</a:t>
          </a:r>
        </a:p>
      </dgm:t>
    </dgm:pt>
    <dgm:pt modelId="{D3FD9308-D54C-46D2-9331-E16C944137B1}" type="parTrans" cxnId="{4785F43F-4012-4B9A-9379-DEEE029A6A78}">
      <dgm:prSet/>
      <dgm:spPr/>
      <dgm:t>
        <a:bodyPr/>
        <a:lstStyle/>
        <a:p>
          <a:endParaRPr lang="en-US"/>
        </a:p>
      </dgm:t>
    </dgm:pt>
    <dgm:pt modelId="{DD1F6939-86B7-4C6F-B243-C1A642D310DE}" type="sibTrans" cxnId="{4785F43F-4012-4B9A-9379-DEEE029A6A78}">
      <dgm:prSet/>
      <dgm:spPr/>
      <dgm:t>
        <a:bodyPr/>
        <a:lstStyle/>
        <a:p>
          <a:endParaRPr lang="en-US"/>
        </a:p>
      </dgm:t>
    </dgm:pt>
    <dgm:pt modelId="{B340B6B8-4B0F-46CA-9367-7176B41B30CA}">
      <dgm:prSet phldrT="[Text]"/>
      <dgm:spPr/>
      <dgm:t>
        <a:bodyPr/>
        <a:lstStyle/>
        <a:p>
          <a:r>
            <a:rPr lang="en-US" dirty="0"/>
            <a:t>Overview of Updates from 2019-2020</a:t>
          </a:r>
        </a:p>
      </dgm:t>
    </dgm:pt>
    <dgm:pt modelId="{E07B991A-3CB5-47C6-B9BF-E3E4242F9339}" type="parTrans" cxnId="{06BD1C74-3388-48A6-8710-E5D7D6A12B89}">
      <dgm:prSet/>
      <dgm:spPr/>
    </dgm:pt>
    <dgm:pt modelId="{0656F494-7B71-491F-8F38-F885DBC5D046}" type="sibTrans" cxnId="{06BD1C74-3388-48A6-8710-E5D7D6A12B89}">
      <dgm:prSet/>
      <dgm:spPr/>
    </dgm:pt>
    <dgm:pt modelId="{C639486C-ECAE-4690-8ED6-C9D9F04D4262}" type="pres">
      <dgm:prSet presAssocID="{DB1F699D-E271-4FFF-9CC2-14B4C646D601}" presName="Name0" presStyleCnt="0">
        <dgm:presLayoutVars>
          <dgm:dir/>
          <dgm:animLvl val="lvl"/>
          <dgm:resizeHandles val="exact"/>
        </dgm:presLayoutVars>
      </dgm:prSet>
      <dgm:spPr/>
    </dgm:pt>
    <dgm:pt modelId="{65E29D7F-1FD1-4D8C-98BA-D1B3C59BED6C}" type="pres">
      <dgm:prSet presAssocID="{91158F06-8BFC-4BF1-ABF5-871271775739}" presName="linNode" presStyleCnt="0"/>
      <dgm:spPr/>
    </dgm:pt>
    <dgm:pt modelId="{D9A823E6-AABC-41A6-AAC5-8D76CD11BD9E}" type="pres">
      <dgm:prSet presAssocID="{91158F06-8BFC-4BF1-ABF5-871271775739}" presName="parTx" presStyleLbl="revTx" presStyleIdx="0" presStyleCnt="5">
        <dgm:presLayoutVars>
          <dgm:chMax val="1"/>
          <dgm:bulletEnabled val="1"/>
        </dgm:presLayoutVars>
      </dgm:prSet>
      <dgm:spPr/>
    </dgm:pt>
    <dgm:pt modelId="{8A81E7C3-2E95-4845-89DA-6FF805CF8586}" type="pres">
      <dgm:prSet presAssocID="{91158F06-8BFC-4BF1-ABF5-871271775739}" presName="bracket" presStyleLbl="parChTrans1D1" presStyleIdx="0" presStyleCnt="5"/>
      <dgm:spPr/>
    </dgm:pt>
    <dgm:pt modelId="{D00F4669-6EF3-428A-8627-EDCDC90D4BA9}" type="pres">
      <dgm:prSet presAssocID="{91158F06-8BFC-4BF1-ABF5-871271775739}" presName="spH" presStyleCnt="0"/>
      <dgm:spPr/>
    </dgm:pt>
    <dgm:pt modelId="{D8509772-1C42-4E74-A5C8-4296590573AE}" type="pres">
      <dgm:prSet presAssocID="{91158F06-8BFC-4BF1-ABF5-871271775739}" presName="desTx" presStyleLbl="node1" presStyleIdx="0" presStyleCnt="5">
        <dgm:presLayoutVars>
          <dgm:bulletEnabled val="1"/>
        </dgm:presLayoutVars>
      </dgm:prSet>
      <dgm:spPr/>
    </dgm:pt>
    <dgm:pt modelId="{0652F9FA-3C9F-45F8-B177-E65A1EBCE9C1}" type="pres">
      <dgm:prSet presAssocID="{80070A5F-380B-498B-A3B0-69ADF121C255}" presName="spV" presStyleCnt="0"/>
      <dgm:spPr/>
    </dgm:pt>
    <dgm:pt modelId="{F3727616-8679-4E99-A7C0-A76B1EECF07D}" type="pres">
      <dgm:prSet presAssocID="{64FA240F-0624-4F50-9920-31A641EECEE0}" presName="linNode" presStyleCnt="0"/>
      <dgm:spPr/>
    </dgm:pt>
    <dgm:pt modelId="{CBAEDEE8-236F-42FC-8A96-F008EF0434CF}" type="pres">
      <dgm:prSet presAssocID="{64FA240F-0624-4F50-9920-31A641EECEE0}" presName="parTx" presStyleLbl="revTx" presStyleIdx="1" presStyleCnt="5">
        <dgm:presLayoutVars>
          <dgm:chMax val="1"/>
          <dgm:bulletEnabled val="1"/>
        </dgm:presLayoutVars>
      </dgm:prSet>
      <dgm:spPr/>
    </dgm:pt>
    <dgm:pt modelId="{CA979D04-B5AE-42D8-9E39-C9D4E95DF138}" type="pres">
      <dgm:prSet presAssocID="{64FA240F-0624-4F50-9920-31A641EECEE0}" presName="bracket" presStyleLbl="parChTrans1D1" presStyleIdx="1" presStyleCnt="5"/>
      <dgm:spPr/>
    </dgm:pt>
    <dgm:pt modelId="{921698C2-769C-4153-BFBB-A6C70AABCDF7}" type="pres">
      <dgm:prSet presAssocID="{64FA240F-0624-4F50-9920-31A641EECEE0}" presName="spH" presStyleCnt="0"/>
      <dgm:spPr/>
    </dgm:pt>
    <dgm:pt modelId="{C585ACB1-F360-4A9B-BA04-CDED8D23F0A0}" type="pres">
      <dgm:prSet presAssocID="{64FA240F-0624-4F50-9920-31A641EECEE0}" presName="desTx" presStyleLbl="node1" presStyleIdx="1" presStyleCnt="5">
        <dgm:presLayoutVars>
          <dgm:bulletEnabled val="1"/>
        </dgm:presLayoutVars>
      </dgm:prSet>
      <dgm:spPr/>
    </dgm:pt>
    <dgm:pt modelId="{C2CB28D8-C0C8-4AC5-B7F3-250E476B1B5B}" type="pres">
      <dgm:prSet presAssocID="{1793672A-C342-4DAD-B4C5-0E01C9CE33D7}" presName="spV" presStyleCnt="0"/>
      <dgm:spPr/>
    </dgm:pt>
    <dgm:pt modelId="{B8246861-4719-430B-84B5-565A5E156011}" type="pres">
      <dgm:prSet presAssocID="{CD015FFB-2B84-464D-AA9C-E418C372116D}" presName="linNode" presStyleCnt="0"/>
      <dgm:spPr/>
    </dgm:pt>
    <dgm:pt modelId="{E1506E21-4F36-4CF6-95D6-2AD90B9BC8F3}" type="pres">
      <dgm:prSet presAssocID="{CD015FFB-2B84-464D-AA9C-E418C372116D}" presName="parTx" presStyleLbl="revTx" presStyleIdx="2" presStyleCnt="5">
        <dgm:presLayoutVars>
          <dgm:chMax val="1"/>
          <dgm:bulletEnabled val="1"/>
        </dgm:presLayoutVars>
      </dgm:prSet>
      <dgm:spPr/>
    </dgm:pt>
    <dgm:pt modelId="{7DB7D521-F609-4B4E-92BC-11A1C0DCFAA2}" type="pres">
      <dgm:prSet presAssocID="{CD015FFB-2B84-464D-AA9C-E418C372116D}" presName="bracket" presStyleLbl="parChTrans1D1" presStyleIdx="2" presStyleCnt="5"/>
      <dgm:spPr/>
    </dgm:pt>
    <dgm:pt modelId="{3BC2CA44-D18B-46F4-AEF8-8511D386CA11}" type="pres">
      <dgm:prSet presAssocID="{CD015FFB-2B84-464D-AA9C-E418C372116D}" presName="spH" presStyleCnt="0"/>
      <dgm:spPr/>
    </dgm:pt>
    <dgm:pt modelId="{5BB58268-8D5C-4BCC-B5B5-2A63761353A5}" type="pres">
      <dgm:prSet presAssocID="{CD015FFB-2B84-464D-AA9C-E418C372116D}" presName="desTx" presStyleLbl="node1" presStyleIdx="2" presStyleCnt="5">
        <dgm:presLayoutVars>
          <dgm:bulletEnabled val="1"/>
        </dgm:presLayoutVars>
      </dgm:prSet>
      <dgm:spPr/>
    </dgm:pt>
    <dgm:pt modelId="{52B2E0A0-CB92-4AEB-A4EB-9EA154839C5E}" type="pres">
      <dgm:prSet presAssocID="{FB133A3D-58E3-486C-9E8C-BA738AA11DE9}" presName="spV" presStyleCnt="0"/>
      <dgm:spPr/>
    </dgm:pt>
    <dgm:pt modelId="{FBE49556-FBDC-4FFA-8DDF-71B4E7468C7F}" type="pres">
      <dgm:prSet presAssocID="{FEDAE2BD-FE31-401D-9A65-E3E72951EADD}" presName="linNode" presStyleCnt="0"/>
      <dgm:spPr/>
    </dgm:pt>
    <dgm:pt modelId="{F0F42E3F-15F1-4975-8D5F-80332A814E94}" type="pres">
      <dgm:prSet presAssocID="{FEDAE2BD-FE31-401D-9A65-E3E72951EADD}" presName="parTx" presStyleLbl="revTx" presStyleIdx="3" presStyleCnt="5">
        <dgm:presLayoutVars>
          <dgm:chMax val="1"/>
          <dgm:bulletEnabled val="1"/>
        </dgm:presLayoutVars>
      </dgm:prSet>
      <dgm:spPr/>
    </dgm:pt>
    <dgm:pt modelId="{505C765E-5BDA-4F22-BFEE-882787BD38A8}" type="pres">
      <dgm:prSet presAssocID="{FEDAE2BD-FE31-401D-9A65-E3E72951EADD}" presName="bracket" presStyleLbl="parChTrans1D1" presStyleIdx="3" presStyleCnt="5"/>
      <dgm:spPr/>
    </dgm:pt>
    <dgm:pt modelId="{6858C841-1FDE-4601-92E8-25E0AD08966A}" type="pres">
      <dgm:prSet presAssocID="{FEDAE2BD-FE31-401D-9A65-E3E72951EADD}" presName="spH" presStyleCnt="0"/>
      <dgm:spPr/>
    </dgm:pt>
    <dgm:pt modelId="{EF3EA523-F96D-46D9-BCB8-79A4EA1CEAAB}" type="pres">
      <dgm:prSet presAssocID="{FEDAE2BD-FE31-401D-9A65-E3E72951EADD}" presName="desTx" presStyleLbl="node1" presStyleIdx="3" presStyleCnt="5">
        <dgm:presLayoutVars>
          <dgm:bulletEnabled val="1"/>
        </dgm:presLayoutVars>
      </dgm:prSet>
      <dgm:spPr/>
    </dgm:pt>
    <dgm:pt modelId="{050F6D51-7122-4B3D-839B-9515A95F1C9E}" type="pres">
      <dgm:prSet presAssocID="{7145E651-B4FC-4B3B-99BA-5F457426B8DD}" presName="spV" presStyleCnt="0"/>
      <dgm:spPr/>
    </dgm:pt>
    <dgm:pt modelId="{136CEDD4-7DE1-47A1-9E03-1F201BDD4814}" type="pres">
      <dgm:prSet presAssocID="{F0016954-7092-4C76-991B-533C1F6AC92B}" presName="linNode" presStyleCnt="0"/>
      <dgm:spPr/>
    </dgm:pt>
    <dgm:pt modelId="{428B734A-953B-4C28-B769-70B1AD27DBD9}" type="pres">
      <dgm:prSet presAssocID="{F0016954-7092-4C76-991B-533C1F6AC92B}" presName="parTx" presStyleLbl="revTx" presStyleIdx="4" presStyleCnt="5">
        <dgm:presLayoutVars>
          <dgm:chMax val="1"/>
          <dgm:bulletEnabled val="1"/>
        </dgm:presLayoutVars>
      </dgm:prSet>
      <dgm:spPr/>
    </dgm:pt>
    <dgm:pt modelId="{F51D209D-07C2-4A87-82C8-D42EBB934F97}" type="pres">
      <dgm:prSet presAssocID="{F0016954-7092-4C76-991B-533C1F6AC92B}" presName="bracket" presStyleLbl="parChTrans1D1" presStyleIdx="4" presStyleCnt="5"/>
      <dgm:spPr/>
    </dgm:pt>
    <dgm:pt modelId="{1F5A20EA-19FB-4EEC-9051-D6C52AE77080}" type="pres">
      <dgm:prSet presAssocID="{F0016954-7092-4C76-991B-533C1F6AC92B}" presName="spH" presStyleCnt="0"/>
      <dgm:spPr/>
    </dgm:pt>
    <dgm:pt modelId="{99FA6B60-3633-43D0-AA74-529919743E14}" type="pres">
      <dgm:prSet presAssocID="{F0016954-7092-4C76-991B-533C1F6AC92B}" presName="desTx" presStyleLbl="node1" presStyleIdx="4" presStyleCnt="5">
        <dgm:presLayoutVars>
          <dgm:bulletEnabled val="1"/>
        </dgm:presLayoutVars>
      </dgm:prSet>
      <dgm:spPr/>
    </dgm:pt>
  </dgm:ptLst>
  <dgm:cxnLst>
    <dgm:cxn modelId="{E9DF8E01-8934-48BD-9107-E85AD3D4EF68}" srcId="{F0016954-7092-4C76-991B-533C1F6AC92B}" destId="{1F1CD20B-8D89-44CA-89B8-75F320C9B363}" srcOrd="1" destOrd="0" parTransId="{61256C80-DB02-4FD7-A0E9-2A393B7C998A}" sibTransId="{2CEA41BA-402A-49C5-99F4-0797545F750C}"/>
    <dgm:cxn modelId="{9F539307-8842-4A94-BA8A-8C9C222E345E}" type="presOf" srcId="{FEDAE2BD-FE31-401D-9A65-E3E72951EADD}" destId="{F0F42E3F-15F1-4975-8D5F-80332A814E94}" srcOrd="0" destOrd="0" presId="urn:diagrams.loki3.com/BracketList"/>
    <dgm:cxn modelId="{A541120D-DE56-4C5C-B158-29745DC223B6}" type="presOf" srcId="{B3DC0B98-2FE0-45EE-A0E3-AEADD6057F93}" destId="{EF3EA523-F96D-46D9-BCB8-79A4EA1CEAAB}" srcOrd="0" destOrd="2" presId="urn:diagrams.loki3.com/BracketList"/>
    <dgm:cxn modelId="{4763E918-0A77-4917-AC57-2C78AE53A81E}" srcId="{DB1F699D-E271-4FFF-9CC2-14B4C646D601}" destId="{64FA240F-0624-4F50-9920-31A641EECEE0}" srcOrd="1" destOrd="0" parTransId="{ACDA0F68-8590-4478-B1EB-E2082D720A04}" sibTransId="{1793672A-C342-4DAD-B4C5-0E01C9CE33D7}"/>
    <dgm:cxn modelId="{87246C1A-877B-46E6-88CF-476ABB7A4D9C}" srcId="{DB1F699D-E271-4FFF-9CC2-14B4C646D601}" destId="{CD015FFB-2B84-464D-AA9C-E418C372116D}" srcOrd="2" destOrd="0" parTransId="{5CAC2A61-7297-4283-9AFC-6EFB12439211}" sibTransId="{FB133A3D-58E3-486C-9E8C-BA738AA11DE9}"/>
    <dgm:cxn modelId="{E82C5B1D-99EA-4FB6-9C19-ED1CCB8F7108}" srcId="{64FA240F-0624-4F50-9920-31A641EECEE0}" destId="{4D689E90-D2E3-451B-9694-3165FB2FF3A6}" srcOrd="1" destOrd="0" parTransId="{A767894D-D633-4D1A-AB31-4E7DF6D47B70}" sibTransId="{2BB7CB8E-63BE-446E-A290-052D0F47A51F}"/>
    <dgm:cxn modelId="{E6B5372A-5E4D-4254-A5A7-C8F9AACC6CDE}" type="presOf" srcId="{F0016954-7092-4C76-991B-533C1F6AC92B}" destId="{428B734A-953B-4C28-B769-70B1AD27DBD9}" srcOrd="0" destOrd="0" presId="urn:diagrams.loki3.com/BracketList"/>
    <dgm:cxn modelId="{7A94643A-B72D-4124-AAF5-59C31D796F93}" type="presOf" srcId="{91158F06-8BFC-4BF1-ABF5-871271775739}" destId="{D9A823E6-AABC-41A6-AAC5-8D76CD11BD9E}" srcOrd="0" destOrd="0" presId="urn:diagrams.loki3.com/BracketList"/>
    <dgm:cxn modelId="{8E30883A-7032-4D33-A4E3-F7E8C3D1AC07}" type="presOf" srcId="{CD015FFB-2B84-464D-AA9C-E418C372116D}" destId="{E1506E21-4F36-4CF6-95D6-2AD90B9BC8F3}" srcOrd="0" destOrd="0" presId="urn:diagrams.loki3.com/BracketList"/>
    <dgm:cxn modelId="{4785F43F-4012-4B9A-9379-DEEE029A6A78}" srcId="{CD015FFB-2B84-464D-AA9C-E418C372116D}" destId="{09ACDF67-08B1-49EF-AEB4-4EC4567A07AE}" srcOrd="1" destOrd="0" parTransId="{D3FD9308-D54C-46D2-9331-E16C944137B1}" sibTransId="{DD1F6939-86B7-4C6F-B243-C1A642D310DE}"/>
    <dgm:cxn modelId="{8B50EC63-F02C-47BD-99C6-B353E84B3C9D}" type="presOf" srcId="{1C6FDD88-55DF-4EB1-BFAB-E4F201BCCCFB}" destId="{EF3EA523-F96D-46D9-BCB8-79A4EA1CEAAB}" srcOrd="0" destOrd="3" presId="urn:diagrams.loki3.com/BracketList"/>
    <dgm:cxn modelId="{0C81B26B-4056-4AD6-9708-C30CFEB56FBD}" type="presOf" srcId="{09ACDF67-08B1-49EF-AEB4-4EC4567A07AE}" destId="{5BB58268-8D5C-4BCC-B5B5-2A63761353A5}" srcOrd="0" destOrd="1" presId="urn:diagrams.loki3.com/BracketList"/>
    <dgm:cxn modelId="{9DE6FC6B-C6CC-4BCB-BB12-B868F453A634}" type="presOf" srcId="{7732B009-77D5-47E7-BE9D-F5E7F82B3C1B}" destId="{EF3EA523-F96D-46D9-BCB8-79A4EA1CEAAB}" srcOrd="0" destOrd="1" presId="urn:diagrams.loki3.com/BracketList"/>
    <dgm:cxn modelId="{B9EB6D6C-D932-4F5E-BD90-2AE83B9F1BFE}" type="presOf" srcId="{076590E2-C8DD-44A4-8CE8-62F579D779F1}" destId="{EF3EA523-F96D-46D9-BCB8-79A4EA1CEAAB}" srcOrd="0" destOrd="0" presId="urn:diagrams.loki3.com/BracketList"/>
    <dgm:cxn modelId="{06BD1C74-3388-48A6-8710-E5D7D6A12B89}" srcId="{64FA240F-0624-4F50-9920-31A641EECEE0}" destId="{B340B6B8-4B0F-46CA-9367-7176B41B30CA}" srcOrd="0" destOrd="0" parTransId="{E07B991A-3CB5-47C6-B9BF-E3E4242F9339}" sibTransId="{0656F494-7B71-491F-8F38-F885DBC5D046}"/>
    <dgm:cxn modelId="{05245D54-5ABA-4CA9-B7FB-C97CA4988199}" type="presOf" srcId="{745556DD-FDAC-4801-8220-6B7FAFFBB680}" destId="{D8509772-1C42-4E74-A5C8-4296590573AE}" srcOrd="0" destOrd="2" presId="urn:diagrams.loki3.com/BracketList"/>
    <dgm:cxn modelId="{7EAE2058-977C-407E-84FA-229B14645644}" type="presOf" srcId="{4D689E90-D2E3-451B-9694-3165FB2FF3A6}" destId="{C585ACB1-F360-4A9B-BA04-CDED8D23F0A0}" srcOrd="0" destOrd="1" presId="urn:diagrams.loki3.com/BracketList"/>
    <dgm:cxn modelId="{988C9786-4043-419E-A770-3C1C9897B800}" srcId="{91158F06-8BFC-4BF1-ABF5-871271775739}" destId="{745556DD-FDAC-4801-8220-6B7FAFFBB680}" srcOrd="2" destOrd="0" parTransId="{3B1B1713-5871-4E48-8029-4A69942C2F4A}" sibTransId="{A080CB1B-8C31-43B4-AED9-F63321CC038E}"/>
    <dgm:cxn modelId="{2942DA8A-BD85-45EC-BAD7-DC52469550A2}" type="presOf" srcId="{5A6DB332-0383-4E39-B3CE-08BB9CF450B9}" destId="{5BB58268-8D5C-4BCC-B5B5-2A63761353A5}" srcOrd="0" destOrd="0" presId="urn:diagrams.loki3.com/BracketList"/>
    <dgm:cxn modelId="{E15BCD98-A070-4F9A-A649-1F26F70F586F}" srcId="{91158F06-8BFC-4BF1-ABF5-871271775739}" destId="{170E5047-287E-42B3-8EAF-EAA923FF8FC2}" srcOrd="0" destOrd="0" parTransId="{24BDE2C5-2589-4325-A44D-9EA5E4263582}" sibTransId="{BBF77C9E-3355-4AE1-89FA-0F8DB5997D22}"/>
    <dgm:cxn modelId="{8A51029B-2271-4F45-97A8-F07CB54F6309}" srcId="{FEDAE2BD-FE31-401D-9A65-E3E72951EADD}" destId="{7732B009-77D5-47E7-BE9D-F5E7F82B3C1B}" srcOrd="1" destOrd="0" parTransId="{3AC91C30-6935-4B9E-A6A0-FFDA711A0C2D}" sibTransId="{4AD0799A-82D9-4129-AEAA-891577EAB5F5}"/>
    <dgm:cxn modelId="{CA55F19E-2FD0-47E5-BF08-38B279FB4DA0}" type="presOf" srcId="{1F1CD20B-8D89-44CA-89B8-75F320C9B363}" destId="{99FA6B60-3633-43D0-AA74-529919743E14}" srcOrd="0" destOrd="1" presId="urn:diagrams.loki3.com/BracketList"/>
    <dgm:cxn modelId="{A78330A0-2F2E-4FEA-83C6-F69D2BB194C2}" srcId="{91158F06-8BFC-4BF1-ABF5-871271775739}" destId="{2D9D9AD2-2869-4AD6-8DE5-5A12CC9CE896}" srcOrd="1" destOrd="0" parTransId="{53EB0856-C27D-4076-A015-3E1638280E85}" sibTransId="{7BAA408B-E5AA-4DFC-9D34-B6E5ADB5D195}"/>
    <dgm:cxn modelId="{EF2D0DAA-A989-48EB-9354-B7C348823AA5}" type="presOf" srcId="{B340B6B8-4B0F-46CA-9367-7176B41B30CA}" destId="{C585ACB1-F360-4A9B-BA04-CDED8D23F0A0}" srcOrd="0" destOrd="0" presId="urn:diagrams.loki3.com/BracketList"/>
    <dgm:cxn modelId="{9AD791BF-F782-4954-AB4C-3C17EED02E02}" srcId="{FEDAE2BD-FE31-401D-9A65-E3E72951EADD}" destId="{076590E2-C8DD-44A4-8CE8-62F579D779F1}" srcOrd="0" destOrd="0" parTransId="{17C5DE69-89FA-4BF9-919A-4ED2E9041220}" sibTransId="{F3AAC1E6-39DF-4A49-98EA-B9A202CB6757}"/>
    <dgm:cxn modelId="{29F313C5-4710-4F77-AF36-6837DBE65DAE}" srcId="{F0016954-7092-4C76-991B-533C1F6AC92B}" destId="{5A652206-95E2-4216-84BC-626A7486DFBB}" srcOrd="0" destOrd="0" parTransId="{B3CC3491-3AA5-4E12-A081-E0E687BE87F3}" sibTransId="{0992A9A1-F338-476B-B0B4-69999EFF7E50}"/>
    <dgm:cxn modelId="{F2FECBCC-0530-4DC0-B99D-51FF6FB39933}" srcId="{FEDAE2BD-FE31-401D-9A65-E3E72951EADD}" destId="{B3DC0B98-2FE0-45EE-A0E3-AEADD6057F93}" srcOrd="2" destOrd="0" parTransId="{15E839BB-9271-406D-AF5D-19965BD17FB7}" sibTransId="{BC7F2065-CF23-48C9-A7FB-726955F93DE4}"/>
    <dgm:cxn modelId="{0A3CD9CE-D0BA-4BBA-A765-B9C1E80DE388}" type="presOf" srcId="{64FA240F-0624-4F50-9920-31A641EECEE0}" destId="{CBAEDEE8-236F-42FC-8A96-F008EF0434CF}" srcOrd="0" destOrd="0" presId="urn:diagrams.loki3.com/BracketList"/>
    <dgm:cxn modelId="{B749A4D4-01AD-435E-B576-9638C7DFE1B1}" srcId="{DB1F699D-E271-4FFF-9CC2-14B4C646D601}" destId="{91158F06-8BFC-4BF1-ABF5-871271775739}" srcOrd="0" destOrd="0" parTransId="{D48738E1-6E77-4BCF-B0E0-66E98BF8013A}" sibTransId="{80070A5F-380B-498B-A3B0-69ADF121C255}"/>
    <dgm:cxn modelId="{503659DB-9E50-4EAE-A547-55472A39DF73}" type="presOf" srcId="{DB1F699D-E271-4FFF-9CC2-14B4C646D601}" destId="{C639486C-ECAE-4690-8ED6-C9D9F04D4262}" srcOrd="0" destOrd="0" presId="urn:diagrams.loki3.com/BracketList"/>
    <dgm:cxn modelId="{E67296DE-C59A-4BD5-B83B-8B04A553DB49}" srcId="{FEDAE2BD-FE31-401D-9A65-E3E72951EADD}" destId="{1C6FDD88-55DF-4EB1-BFAB-E4F201BCCCFB}" srcOrd="3" destOrd="0" parTransId="{369AA233-3769-4463-9DCC-D63C00A52DB4}" sibTransId="{23304DC3-BE53-41E4-A4BF-2BFF053A98F1}"/>
    <dgm:cxn modelId="{6D26F8DE-EC90-4FED-97BC-D5330C20C652}" srcId="{DB1F699D-E271-4FFF-9CC2-14B4C646D601}" destId="{F0016954-7092-4C76-991B-533C1F6AC92B}" srcOrd="4" destOrd="0" parTransId="{7127E2E3-D866-4DF1-8E96-D1416DFF1000}" sibTransId="{012948A7-6732-458C-87EF-9CC07E42AC80}"/>
    <dgm:cxn modelId="{25F211E0-4565-47E7-8D99-B85FEC330801}" type="presOf" srcId="{170E5047-287E-42B3-8EAF-EAA923FF8FC2}" destId="{D8509772-1C42-4E74-A5C8-4296590573AE}" srcOrd="0" destOrd="0" presId="urn:diagrams.loki3.com/BracketList"/>
    <dgm:cxn modelId="{FD5656E5-900A-42D1-9042-5A3F0AEB1EDD}" srcId="{CD015FFB-2B84-464D-AA9C-E418C372116D}" destId="{5A6DB332-0383-4E39-B3CE-08BB9CF450B9}" srcOrd="0" destOrd="0" parTransId="{F652BFD0-3DD4-4949-B08F-DE7255E32E1F}" sibTransId="{D5FA88A8-55EA-415E-A855-6743CAACF4EB}"/>
    <dgm:cxn modelId="{11049BE5-D484-4A5F-9381-4028E7603F2E}" type="presOf" srcId="{2D9D9AD2-2869-4AD6-8DE5-5A12CC9CE896}" destId="{D8509772-1C42-4E74-A5C8-4296590573AE}" srcOrd="0" destOrd="1" presId="urn:diagrams.loki3.com/BracketList"/>
    <dgm:cxn modelId="{4C2E22EB-9F8E-4917-94E2-850A430F3649}" type="presOf" srcId="{5A652206-95E2-4216-84BC-626A7486DFBB}" destId="{99FA6B60-3633-43D0-AA74-529919743E14}" srcOrd="0" destOrd="0" presId="urn:diagrams.loki3.com/BracketList"/>
    <dgm:cxn modelId="{40B9D3F9-60E5-4A3E-BC36-95D2C69741DD}" srcId="{DB1F699D-E271-4FFF-9CC2-14B4C646D601}" destId="{FEDAE2BD-FE31-401D-9A65-E3E72951EADD}" srcOrd="3" destOrd="0" parTransId="{C28E081A-3C2B-458B-BF3A-204250B7F333}" sibTransId="{7145E651-B4FC-4B3B-99BA-5F457426B8DD}"/>
    <dgm:cxn modelId="{594136F6-A9D4-45B9-8FB7-C8B30735A187}" type="presParOf" srcId="{C639486C-ECAE-4690-8ED6-C9D9F04D4262}" destId="{65E29D7F-1FD1-4D8C-98BA-D1B3C59BED6C}" srcOrd="0" destOrd="0" presId="urn:diagrams.loki3.com/BracketList"/>
    <dgm:cxn modelId="{1A13C756-2AA4-4635-ABD3-951C37138614}" type="presParOf" srcId="{65E29D7F-1FD1-4D8C-98BA-D1B3C59BED6C}" destId="{D9A823E6-AABC-41A6-AAC5-8D76CD11BD9E}" srcOrd="0" destOrd="0" presId="urn:diagrams.loki3.com/BracketList"/>
    <dgm:cxn modelId="{4BE8060E-0AC2-4787-AFA0-0DBA96380344}" type="presParOf" srcId="{65E29D7F-1FD1-4D8C-98BA-D1B3C59BED6C}" destId="{8A81E7C3-2E95-4845-89DA-6FF805CF8586}" srcOrd="1" destOrd="0" presId="urn:diagrams.loki3.com/BracketList"/>
    <dgm:cxn modelId="{109484E0-89D2-4A62-B8E0-AD1B510FDD33}" type="presParOf" srcId="{65E29D7F-1FD1-4D8C-98BA-D1B3C59BED6C}" destId="{D00F4669-6EF3-428A-8627-EDCDC90D4BA9}" srcOrd="2" destOrd="0" presId="urn:diagrams.loki3.com/BracketList"/>
    <dgm:cxn modelId="{D8BD8A21-F8C9-40FD-8AA8-60163E1F9706}" type="presParOf" srcId="{65E29D7F-1FD1-4D8C-98BA-D1B3C59BED6C}" destId="{D8509772-1C42-4E74-A5C8-4296590573AE}" srcOrd="3" destOrd="0" presId="urn:diagrams.loki3.com/BracketList"/>
    <dgm:cxn modelId="{258FC4B1-7CBB-4800-91B9-C83099D8BB53}" type="presParOf" srcId="{C639486C-ECAE-4690-8ED6-C9D9F04D4262}" destId="{0652F9FA-3C9F-45F8-B177-E65A1EBCE9C1}" srcOrd="1" destOrd="0" presId="urn:diagrams.loki3.com/BracketList"/>
    <dgm:cxn modelId="{47BD31AD-D6EA-41A7-8A65-7D222CFCE4C9}" type="presParOf" srcId="{C639486C-ECAE-4690-8ED6-C9D9F04D4262}" destId="{F3727616-8679-4E99-A7C0-A76B1EECF07D}" srcOrd="2" destOrd="0" presId="urn:diagrams.loki3.com/BracketList"/>
    <dgm:cxn modelId="{1F2D6327-A808-4171-9699-9A2905561D82}" type="presParOf" srcId="{F3727616-8679-4E99-A7C0-A76B1EECF07D}" destId="{CBAEDEE8-236F-42FC-8A96-F008EF0434CF}" srcOrd="0" destOrd="0" presId="urn:diagrams.loki3.com/BracketList"/>
    <dgm:cxn modelId="{A5893C64-345E-467D-808C-0C408D1A6A90}" type="presParOf" srcId="{F3727616-8679-4E99-A7C0-A76B1EECF07D}" destId="{CA979D04-B5AE-42D8-9E39-C9D4E95DF138}" srcOrd="1" destOrd="0" presId="urn:diagrams.loki3.com/BracketList"/>
    <dgm:cxn modelId="{19535859-6561-4E12-899D-27F166793E03}" type="presParOf" srcId="{F3727616-8679-4E99-A7C0-A76B1EECF07D}" destId="{921698C2-769C-4153-BFBB-A6C70AABCDF7}" srcOrd="2" destOrd="0" presId="urn:diagrams.loki3.com/BracketList"/>
    <dgm:cxn modelId="{7A8652C4-210B-4424-B236-326E30D786C5}" type="presParOf" srcId="{F3727616-8679-4E99-A7C0-A76B1EECF07D}" destId="{C585ACB1-F360-4A9B-BA04-CDED8D23F0A0}" srcOrd="3" destOrd="0" presId="urn:diagrams.loki3.com/BracketList"/>
    <dgm:cxn modelId="{DD507FDA-F1A8-48D3-8727-AB224ABD0EFC}" type="presParOf" srcId="{C639486C-ECAE-4690-8ED6-C9D9F04D4262}" destId="{C2CB28D8-C0C8-4AC5-B7F3-250E476B1B5B}" srcOrd="3" destOrd="0" presId="urn:diagrams.loki3.com/BracketList"/>
    <dgm:cxn modelId="{9DFD94CB-0015-4407-8ECC-3671748A8C78}" type="presParOf" srcId="{C639486C-ECAE-4690-8ED6-C9D9F04D4262}" destId="{B8246861-4719-430B-84B5-565A5E156011}" srcOrd="4" destOrd="0" presId="urn:diagrams.loki3.com/BracketList"/>
    <dgm:cxn modelId="{33479150-60EA-4B24-A408-7843134B5013}" type="presParOf" srcId="{B8246861-4719-430B-84B5-565A5E156011}" destId="{E1506E21-4F36-4CF6-95D6-2AD90B9BC8F3}" srcOrd="0" destOrd="0" presId="urn:diagrams.loki3.com/BracketList"/>
    <dgm:cxn modelId="{10A35E53-5DDB-48BA-94D7-74DED3268777}" type="presParOf" srcId="{B8246861-4719-430B-84B5-565A5E156011}" destId="{7DB7D521-F609-4B4E-92BC-11A1C0DCFAA2}" srcOrd="1" destOrd="0" presId="urn:diagrams.loki3.com/BracketList"/>
    <dgm:cxn modelId="{00A911B1-5C8E-44EC-A03F-579FFC3AD5C2}" type="presParOf" srcId="{B8246861-4719-430B-84B5-565A5E156011}" destId="{3BC2CA44-D18B-46F4-AEF8-8511D386CA11}" srcOrd="2" destOrd="0" presId="urn:diagrams.loki3.com/BracketList"/>
    <dgm:cxn modelId="{5FF10489-5D6A-4752-8F87-6FAD57538568}" type="presParOf" srcId="{B8246861-4719-430B-84B5-565A5E156011}" destId="{5BB58268-8D5C-4BCC-B5B5-2A63761353A5}" srcOrd="3" destOrd="0" presId="urn:diagrams.loki3.com/BracketList"/>
    <dgm:cxn modelId="{73283D4D-C5D1-48B1-A59B-4A36B5592A83}" type="presParOf" srcId="{C639486C-ECAE-4690-8ED6-C9D9F04D4262}" destId="{52B2E0A0-CB92-4AEB-A4EB-9EA154839C5E}" srcOrd="5" destOrd="0" presId="urn:diagrams.loki3.com/BracketList"/>
    <dgm:cxn modelId="{89FD8AAB-6144-4B70-AFBD-F4EFF0D34582}" type="presParOf" srcId="{C639486C-ECAE-4690-8ED6-C9D9F04D4262}" destId="{FBE49556-FBDC-4FFA-8DDF-71B4E7468C7F}" srcOrd="6" destOrd="0" presId="urn:diagrams.loki3.com/BracketList"/>
    <dgm:cxn modelId="{ED7F65C5-EB56-45BD-9B48-19C185E21D63}" type="presParOf" srcId="{FBE49556-FBDC-4FFA-8DDF-71B4E7468C7F}" destId="{F0F42E3F-15F1-4975-8D5F-80332A814E94}" srcOrd="0" destOrd="0" presId="urn:diagrams.loki3.com/BracketList"/>
    <dgm:cxn modelId="{56561BDB-5105-4429-979E-2AD0B1689F4D}" type="presParOf" srcId="{FBE49556-FBDC-4FFA-8DDF-71B4E7468C7F}" destId="{505C765E-5BDA-4F22-BFEE-882787BD38A8}" srcOrd="1" destOrd="0" presId="urn:diagrams.loki3.com/BracketList"/>
    <dgm:cxn modelId="{9C5A6AE2-970F-47CE-838C-17DF7DDB54E5}" type="presParOf" srcId="{FBE49556-FBDC-4FFA-8DDF-71B4E7468C7F}" destId="{6858C841-1FDE-4601-92E8-25E0AD08966A}" srcOrd="2" destOrd="0" presId="urn:diagrams.loki3.com/BracketList"/>
    <dgm:cxn modelId="{ADFB112C-2BE1-4EF7-BE8B-968D08ABD8C7}" type="presParOf" srcId="{FBE49556-FBDC-4FFA-8DDF-71B4E7468C7F}" destId="{EF3EA523-F96D-46D9-BCB8-79A4EA1CEAAB}" srcOrd="3" destOrd="0" presId="urn:diagrams.loki3.com/BracketList"/>
    <dgm:cxn modelId="{A4AA71B6-2A7F-4B5C-9C8C-79425191416C}" type="presParOf" srcId="{C639486C-ECAE-4690-8ED6-C9D9F04D4262}" destId="{050F6D51-7122-4B3D-839B-9515A95F1C9E}" srcOrd="7" destOrd="0" presId="urn:diagrams.loki3.com/BracketList"/>
    <dgm:cxn modelId="{A37D2966-6459-4EEA-A597-45F0803D5FB2}" type="presParOf" srcId="{C639486C-ECAE-4690-8ED6-C9D9F04D4262}" destId="{136CEDD4-7DE1-47A1-9E03-1F201BDD4814}" srcOrd="8" destOrd="0" presId="urn:diagrams.loki3.com/BracketList"/>
    <dgm:cxn modelId="{60834A85-4806-4499-AA55-5D190F5ACA39}" type="presParOf" srcId="{136CEDD4-7DE1-47A1-9E03-1F201BDD4814}" destId="{428B734A-953B-4C28-B769-70B1AD27DBD9}" srcOrd="0" destOrd="0" presId="urn:diagrams.loki3.com/BracketList"/>
    <dgm:cxn modelId="{13C71644-0C9F-4C0F-9DCC-24AD3599CB57}" type="presParOf" srcId="{136CEDD4-7DE1-47A1-9E03-1F201BDD4814}" destId="{F51D209D-07C2-4A87-82C8-D42EBB934F97}" srcOrd="1" destOrd="0" presId="urn:diagrams.loki3.com/BracketList"/>
    <dgm:cxn modelId="{B1AAAED7-B67B-48C9-A06B-FF1F9B5A0530}" type="presParOf" srcId="{136CEDD4-7DE1-47A1-9E03-1F201BDD4814}" destId="{1F5A20EA-19FB-4EEC-9051-D6C52AE77080}" srcOrd="2" destOrd="0" presId="urn:diagrams.loki3.com/BracketList"/>
    <dgm:cxn modelId="{08B9D62E-B2FD-45A2-BBE1-3C0BD5C24F01}" type="presParOf" srcId="{136CEDD4-7DE1-47A1-9E03-1F201BDD4814}" destId="{99FA6B60-3633-43D0-AA74-529919743E1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6C46C-DA42-4BF4-8F0C-A9E2875AECBC}"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7E2F2CD8-CEA4-442D-84F6-6165029748A3}">
      <dgm:prSet phldrT="[Text]"/>
      <dgm:spPr/>
      <dgm:t>
        <a:bodyPr/>
        <a:lstStyle/>
        <a:p>
          <a:r>
            <a:rPr lang="en-US" dirty="0"/>
            <a:t>TSDL Interchange</a:t>
          </a:r>
        </a:p>
      </dgm:t>
    </dgm:pt>
    <dgm:pt modelId="{50E35187-9B94-40DE-A70B-5E050892D405}" type="parTrans" cxnId="{C55B4C71-27D6-4BD7-8B5A-A7612C1CD3D8}">
      <dgm:prSet/>
      <dgm:spPr/>
      <dgm:t>
        <a:bodyPr/>
        <a:lstStyle/>
        <a:p>
          <a:endParaRPr lang="en-US"/>
        </a:p>
      </dgm:t>
    </dgm:pt>
    <dgm:pt modelId="{7D9DF770-CF6D-4EB7-B524-A0D0200243C3}" type="sibTrans" cxnId="{C55B4C71-27D6-4BD7-8B5A-A7612C1CD3D8}">
      <dgm:prSet/>
      <dgm:spPr/>
      <dgm:t>
        <a:bodyPr/>
        <a:lstStyle/>
        <a:p>
          <a:endParaRPr lang="en-US"/>
        </a:p>
      </dgm:t>
    </dgm:pt>
    <dgm:pt modelId="{C3D4437A-523D-408C-9658-F450E8069C4A}">
      <dgm:prSet phldrT="[Text]"/>
      <dgm:spPr/>
      <dgm:t>
        <a:bodyPr/>
        <a:lstStyle/>
        <a:p>
          <a:r>
            <a:rPr lang="en-US" dirty="0"/>
            <a:t>Upload TSDL Upload File</a:t>
          </a:r>
        </a:p>
      </dgm:t>
    </dgm:pt>
    <dgm:pt modelId="{A35795ED-8F60-4E47-8291-3077D9A19DEF}" type="parTrans" cxnId="{4FA46B2B-CA3E-4C99-A182-26C0E3B0140B}">
      <dgm:prSet/>
      <dgm:spPr/>
      <dgm:t>
        <a:bodyPr/>
        <a:lstStyle/>
        <a:p>
          <a:endParaRPr lang="en-US"/>
        </a:p>
      </dgm:t>
    </dgm:pt>
    <dgm:pt modelId="{B10F121E-0C59-4A06-9A68-49069EAE59A8}" type="sibTrans" cxnId="{4FA46B2B-CA3E-4C99-A182-26C0E3B0140B}">
      <dgm:prSet/>
      <dgm:spPr/>
      <dgm:t>
        <a:bodyPr/>
        <a:lstStyle/>
        <a:p>
          <a:endParaRPr lang="en-US"/>
        </a:p>
      </dgm:t>
    </dgm:pt>
    <dgm:pt modelId="{40CE6F44-013B-4A9D-9CCF-3B1221C4AFBE}">
      <dgm:prSet phldrT="[Text]"/>
      <dgm:spPr/>
      <dgm:t>
        <a:bodyPr/>
        <a:lstStyle/>
        <a:p>
          <a:r>
            <a:rPr lang="en-US" dirty="0"/>
            <a:t>TSDL Snapshot</a:t>
          </a:r>
        </a:p>
      </dgm:t>
    </dgm:pt>
    <dgm:pt modelId="{A982AD05-0C92-44D9-8C85-1A1546BB7248}" type="parTrans" cxnId="{CC469825-CA82-4441-907C-B426C7FA943B}">
      <dgm:prSet/>
      <dgm:spPr/>
      <dgm:t>
        <a:bodyPr/>
        <a:lstStyle/>
        <a:p>
          <a:endParaRPr lang="en-US"/>
        </a:p>
      </dgm:t>
    </dgm:pt>
    <dgm:pt modelId="{B2C7EBE2-8D28-4E96-A617-6D582FCC8666}" type="sibTrans" cxnId="{CC469825-CA82-4441-907C-B426C7FA943B}">
      <dgm:prSet/>
      <dgm:spPr/>
      <dgm:t>
        <a:bodyPr/>
        <a:lstStyle/>
        <a:p>
          <a:endParaRPr lang="en-US"/>
        </a:p>
      </dgm:t>
    </dgm:pt>
    <dgm:pt modelId="{5D6DB6E4-3756-4EEA-B2D0-581F49AD7BCC}">
      <dgm:prSet phldrT="[Text]"/>
      <dgm:spPr/>
      <dgm:t>
        <a:bodyPr/>
        <a:lstStyle/>
        <a:p>
          <a:r>
            <a:rPr lang="en-US" dirty="0"/>
            <a:t>Review Reports</a:t>
          </a:r>
        </a:p>
      </dgm:t>
    </dgm:pt>
    <dgm:pt modelId="{0F939BF8-EE16-4323-805F-EFABDF366267}" type="parTrans" cxnId="{74EF38BA-400E-43DA-BE6E-EC598E273525}">
      <dgm:prSet/>
      <dgm:spPr/>
      <dgm:t>
        <a:bodyPr/>
        <a:lstStyle/>
        <a:p>
          <a:endParaRPr lang="en-US"/>
        </a:p>
      </dgm:t>
    </dgm:pt>
    <dgm:pt modelId="{BE350B1A-D96C-416F-B7E6-5CD66E7D9BA4}" type="sibTrans" cxnId="{74EF38BA-400E-43DA-BE6E-EC598E273525}">
      <dgm:prSet/>
      <dgm:spPr/>
      <dgm:t>
        <a:bodyPr/>
        <a:lstStyle/>
        <a:p>
          <a:endParaRPr lang="en-US"/>
        </a:p>
      </dgm:t>
    </dgm:pt>
    <dgm:pt modelId="{E3CA9FE5-09E6-4FE7-B2A5-F61CD55EA157}">
      <dgm:prSet phldrT="[Text]"/>
      <dgm:spPr/>
      <dgm:t>
        <a:bodyPr/>
        <a:lstStyle/>
        <a:p>
          <a:r>
            <a:rPr lang="en-US" dirty="0"/>
            <a:t>Finalize Data</a:t>
          </a:r>
        </a:p>
      </dgm:t>
    </dgm:pt>
    <dgm:pt modelId="{2D619D87-5E85-4441-9226-3A2283782D15}" type="parTrans" cxnId="{81B62A0E-C35C-43F5-9025-B60CC54AEB4A}">
      <dgm:prSet/>
      <dgm:spPr/>
      <dgm:t>
        <a:bodyPr/>
        <a:lstStyle/>
        <a:p>
          <a:endParaRPr lang="en-US"/>
        </a:p>
      </dgm:t>
    </dgm:pt>
    <dgm:pt modelId="{F7B0F1EB-60AE-437D-96F5-5498ACC9D9CD}" type="sibTrans" cxnId="{81B62A0E-C35C-43F5-9025-B60CC54AEB4A}">
      <dgm:prSet/>
      <dgm:spPr/>
      <dgm:t>
        <a:bodyPr/>
        <a:lstStyle/>
        <a:p>
          <a:endParaRPr lang="en-US"/>
        </a:p>
      </dgm:t>
    </dgm:pt>
    <dgm:pt modelId="{C303658D-C2C4-4DFA-9B15-29E8B95D5C5F}">
      <dgm:prSet phldrT="[Text]"/>
      <dgm:spPr/>
      <dgm:t>
        <a:bodyPr/>
        <a:lstStyle/>
        <a:p>
          <a:r>
            <a:rPr lang="en-US" dirty="0"/>
            <a:t>CDE Reports</a:t>
          </a:r>
        </a:p>
      </dgm:t>
    </dgm:pt>
    <dgm:pt modelId="{CCB5D14A-4E92-4C5C-9994-A4D199A60AEA}" type="parTrans" cxnId="{F1B77B14-7A12-4B4C-A379-3DBDA97F9AE0}">
      <dgm:prSet/>
      <dgm:spPr/>
      <dgm:t>
        <a:bodyPr/>
        <a:lstStyle/>
        <a:p>
          <a:endParaRPr lang="en-US"/>
        </a:p>
      </dgm:t>
    </dgm:pt>
    <dgm:pt modelId="{250119F9-7CF5-44FE-B84D-E11A3991F785}" type="sibTrans" cxnId="{F1B77B14-7A12-4B4C-A379-3DBDA97F9AE0}">
      <dgm:prSet/>
      <dgm:spPr/>
      <dgm:t>
        <a:bodyPr/>
        <a:lstStyle/>
        <a:p>
          <a:endParaRPr lang="en-US"/>
        </a:p>
      </dgm:t>
    </dgm:pt>
    <dgm:pt modelId="{89A14EEB-E6B1-478D-B26E-E29D89AC99A5}">
      <dgm:prSet phldrT="[Text]"/>
      <dgm:spPr/>
      <dgm:t>
        <a:bodyPr/>
        <a:lstStyle/>
        <a:p>
          <a:r>
            <a:rPr lang="en-US" dirty="0"/>
            <a:t>Pre-populate CRDC</a:t>
          </a:r>
        </a:p>
      </dgm:t>
    </dgm:pt>
    <dgm:pt modelId="{8C1010B7-C45B-4569-BB2A-2EA47C593639}" type="parTrans" cxnId="{27508BDD-3955-4D5E-90AA-DDEB95C2C217}">
      <dgm:prSet/>
      <dgm:spPr/>
      <dgm:t>
        <a:bodyPr/>
        <a:lstStyle/>
        <a:p>
          <a:endParaRPr lang="en-US"/>
        </a:p>
      </dgm:t>
    </dgm:pt>
    <dgm:pt modelId="{0ADED249-0E8C-47B1-BD05-4B3330547BAA}" type="sibTrans" cxnId="{27508BDD-3955-4D5E-90AA-DDEB95C2C217}">
      <dgm:prSet/>
      <dgm:spPr/>
      <dgm:t>
        <a:bodyPr/>
        <a:lstStyle/>
        <a:p>
          <a:endParaRPr lang="en-US"/>
        </a:p>
      </dgm:t>
    </dgm:pt>
    <dgm:pt modelId="{A209EF6A-2DDD-4E52-9652-60B9FD51B098}">
      <dgm:prSet/>
      <dgm:spPr/>
      <dgm:t>
        <a:bodyPr/>
        <a:lstStyle/>
        <a:p>
          <a:r>
            <a:rPr lang="en-US"/>
            <a:t>Migrant Student Reporting</a:t>
          </a:r>
          <a:endParaRPr lang="en-US" dirty="0"/>
        </a:p>
      </dgm:t>
    </dgm:pt>
    <dgm:pt modelId="{2A9D52B8-212D-4198-98FE-25F6A7EDC5FC}" type="parTrans" cxnId="{25B76F56-4B71-48DB-9F31-25D9F51769E3}">
      <dgm:prSet/>
      <dgm:spPr/>
      <dgm:t>
        <a:bodyPr/>
        <a:lstStyle/>
        <a:p>
          <a:endParaRPr lang="en-US"/>
        </a:p>
      </dgm:t>
    </dgm:pt>
    <dgm:pt modelId="{B28ABE80-37AC-4CD1-A4FD-53217F051191}" type="sibTrans" cxnId="{25B76F56-4B71-48DB-9F31-25D9F51769E3}">
      <dgm:prSet/>
      <dgm:spPr/>
      <dgm:t>
        <a:bodyPr/>
        <a:lstStyle/>
        <a:p>
          <a:endParaRPr lang="en-US"/>
        </a:p>
      </dgm:t>
    </dgm:pt>
    <dgm:pt modelId="{4EB2DF2F-B897-4889-A3EC-5E412A933C88}">
      <dgm:prSet/>
      <dgm:spPr/>
      <dgm:t>
        <a:bodyPr/>
        <a:lstStyle/>
        <a:p>
          <a:r>
            <a:rPr lang="en-US"/>
            <a:t>Course Participation Reports</a:t>
          </a:r>
          <a:endParaRPr lang="en-US" dirty="0"/>
        </a:p>
      </dgm:t>
    </dgm:pt>
    <dgm:pt modelId="{DBCD4DE1-68C9-4E6D-9646-280FFBA879EE}" type="parTrans" cxnId="{4536A127-5AE5-40A8-AFDC-C3F4A8BCB249}">
      <dgm:prSet/>
      <dgm:spPr/>
      <dgm:t>
        <a:bodyPr/>
        <a:lstStyle/>
        <a:p>
          <a:endParaRPr lang="en-US"/>
        </a:p>
      </dgm:t>
    </dgm:pt>
    <dgm:pt modelId="{6D515C1D-493D-491F-91E9-752847098917}" type="sibTrans" cxnId="{4536A127-5AE5-40A8-AFDC-C3F4A8BCB249}">
      <dgm:prSet/>
      <dgm:spPr/>
      <dgm:t>
        <a:bodyPr/>
        <a:lstStyle/>
        <a:p>
          <a:endParaRPr lang="en-US"/>
        </a:p>
      </dgm:t>
    </dgm:pt>
    <dgm:pt modelId="{7EDB31D4-729C-4B52-8E20-C48B281A2026}">
      <dgm:prSet/>
      <dgm:spPr/>
      <dgm:t>
        <a:bodyPr/>
        <a:lstStyle/>
        <a:p>
          <a:r>
            <a:rPr lang="en-US" dirty="0"/>
            <a:t>Educator Preparation Program Report</a:t>
          </a:r>
        </a:p>
      </dgm:t>
    </dgm:pt>
    <dgm:pt modelId="{9456E84F-E234-4E1E-9345-EEF4C1AA536D}" type="parTrans" cxnId="{6B4074B3-7754-4C05-8F20-D30765F6316E}">
      <dgm:prSet/>
      <dgm:spPr/>
      <dgm:t>
        <a:bodyPr/>
        <a:lstStyle/>
        <a:p>
          <a:endParaRPr lang="en-US"/>
        </a:p>
      </dgm:t>
    </dgm:pt>
    <dgm:pt modelId="{54933F37-37A5-4560-A991-D3E46AE52DE7}" type="sibTrans" cxnId="{6B4074B3-7754-4C05-8F20-D30765F6316E}">
      <dgm:prSet/>
      <dgm:spPr/>
      <dgm:t>
        <a:bodyPr/>
        <a:lstStyle/>
        <a:p>
          <a:endParaRPr lang="en-US"/>
        </a:p>
      </dgm:t>
    </dgm:pt>
    <dgm:pt modelId="{B0E3C5DA-3721-479C-843E-4AA2C714A90A}" type="pres">
      <dgm:prSet presAssocID="{DFB6C46C-DA42-4BF4-8F0C-A9E2875AECBC}" presName="linearFlow" presStyleCnt="0">
        <dgm:presLayoutVars>
          <dgm:dir/>
          <dgm:animLvl val="lvl"/>
          <dgm:resizeHandles val="exact"/>
        </dgm:presLayoutVars>
      </dgm:prSet>
      <dgm:spPr/>
    </dgm:pt>
    <dgm:pt modelId="{2AEBCE35-C93B-4508-BA66-A82B5E20DE94}" type="pres">
      <dgm:prSet presAssocID="{7E2F2CD8-CEA4-442D-84F6-6165029748A3}" presName="composite" presStyleCnt="0"/>
      <dgm:spPr/>
    </dgm:pt>
    <dgm:pt modelId="{86C146FD-EC0F-4216-825B-5315D2E68D8A}" type="pres">
      <dgm:prSet presAssocID="{7E2F2CD8-CEA4-442D-84F6-6165029748A3}" presName="parTx" presStyleLbl="node1" presStyleIdx="0" presStyleCnt="3">
        <dgm:presLayoutVars>
          <dgm:chMax val="0"/>
          <dgm:chPref val="0"/>
          <dgm:bulletEnabled val="1"/>
        </dgm:presLayoutVars>
      </dgm:prSet>
      <dgm:spPr/>
    </dgm:pt>
    <dgm:pt modelId="{BF475067-3A16-488A-A70A-587535EA5933}" type="pres">
      <dgm:prSet presAssocID="{7E2F2CD8-CEA4-442D-84F6-6165029748A3}" presName="parSh" presStyleLbl="node1" presStyleIdx="0" presStyleCnt="3"/>
      <dgm:spPr/>
    </dgm:pt>
    <dgm:pt modelId="{D294C867-794E-4E34-95CC-5C48C3F7978D}" type="pres">
      <dgm:prSet presAssocID="{7E2F2CD8-CEA4-442D-84F6-6165029748A3}" presName="desTx" presStyleLbl="fgAcc1" presStyleIdx="0" presStyleCnt="3">
        <dgm:presLayoutVars>
          <dgm:bulletEnabled val="1"/>
        </dgm:presLayoutVars>
      </dgm:prSet>
      <dgm:spPr/>
    </dgm:pt>
    <dgm:pt modelId="{CE3DA595-B85F-499D-B267-979AB2C72827}" type="pres">
      <dgm:prSet presAssocID="{7D9DF770-CF6D-4EB7-B524-A0D0200243C3}" presName="sibTrans" presStyleLbl="sibTrans2D1" presStyleIdx="0" presStyleCnt="2"/>
      <dgm:spPr/>
    </dgm:pt>
    <dgm:pt modelId="{E8AC6A38-5786-4C07-AC9A-E1DA6B5A48AA}" type="pres">
      <dgm:prSet presAssocID="{7D9DF770-CF6D-4EB7-B524-A0D0200243C3}" presName="connTx" presStyleLbl="sibTrans2D1" presStyleIdx="0" presStyleCnt="2"/>
      <dgm:spPr/>
    </dgm:pt>
    <dgm:pt modelId="{19B17282-E540-4885-A435-57A28927C2ED}" type="pres">
      <dgm:prSet presAssocID="{40CE6F44-013B-4A9D-9CCF-3B1221C4AFBE}" presName="composite" presStyleCnt="0"/>
      <dgm:spPr/>
    </dgm:pt>
    <dgm:pt modelId="{C181F7E5-6AA5-420D-8837-B90A8AF9AE7E}" type="pres">
      <dgm:prSet presAssocID="{40CE6F44-013B-4A9D-9CCF-3B1221C4AFBE}" presName="parTx" presStyleLbl="node1" presStyleIdx="0" presStyleCnt="3">
        <dgm:presLayoutVars>
          <dgm:chMax val="0"/>
          <dgm:chPref val="0"/>
          <dgm:bulletEnabled val="1"/>
        </dgm:presLayoutVars>
      </dgm:prSet>
      <dgm:spPr/>
    </dgm:pt>
    <dgm:pt modelId="{E92C4D75-A860-4966-B2CE-AB57074B3035}" type="pres">
      <dgm:prSet presAssocID="{40CE6F44-013B-4A9D-9CCF-3B1221C4AFBE}" presName="parSh" presStyleLbl="node1" presStyleIdx="1" presStyleCnt="3"/>
      <dgm:spPr/>
    </dgm:pt>
    <dgm:pt modelId="{64F84B9B-39B2-4FE0-B94D-DF03DA3C73CC}" type="pres">
      <dgm:prSet presAssocID="{40CE6F44-013B-4A9D-9CCF-3B1221C4AFBE}" presName="desTx" presStyleLbl="fgAcc1" presStyleIdx="1" presStyleCnt="3">
        <dgm:presLayoutVars>
          <dgm:bulletEnabled val="1"/>
        </dgm:presLayoutVars>
      </dgm:prSet>
      <dgm:spPr/>
    </dgm:pt>
    <dgm:pt modelId="{88B832B6-D80F-4BDA-8274-AAAB0F97C7C1}" type="pres">
      <dgm:prSet presAssocID="{B2C7EBE2-8D28-4E96-A617-6D582FCC8666}" presName="sibTrans" presStyleLbl="sibTrans2D1" presStyleIdx="1" presStyleCnt="2"/>
      <dgm:spPr/>
    </dgm:pt>
    <dgm:pt modelId="{C7998CDB-0A9B-43E0-BD53-73E77494BADA}" type="pres">
      <dgm:prSet presAssocID="{B2C7EBE2-8D28-4E96-A617-6D582FCC8666}" presName="connTx" presStyleLbl="sibTrans2D1" presStyleIdx="1" presStyleCnt="2"/>
      <dgm:spPr/>
    </dgm:pt>
    <dgm:pt modelId="{0E50B02A-72EC-407A-A4F7-B4C0446B885C}" type="pres">
      <dgm:prSet presAssocID="{C303658D-C2C4-4DFA-9B15-29E8B95D5C5F}" presName="composite" presStyleCnt="0"/>
      <dgm:spPr/>
    </dgm:pt>
    <dgm:pt modelId="{A78FD2FD-422A-4C93-A4BA-47CEDD855FEB}" type="pres">
      <dgm:prSet presAssocID="{C303658D-C2C4-4DFA-9B15-29E8B95D5C5F}" presName="parTx" presStyleLbl="node1" presStyleIdx="1" presStyleCnt="3">
        <dgm:presLayoutVars>
          <dgm:chMax val="0"/>
          <dgm:chPref val="0"/>
          <dgm:bulletEnabled val="1"/>
        </dgm:presLayoutVars>
      </dgm:prSet>
      <dgm:spPr/>
    </dgm:pt>
    <dgm:pt modelId="{B3C2C26D-1FEF-45E2-AD77-9D3001EA4174}" type="pres">
      <dgm:prSet presAssocID="{C303658D-C2C4-4DFA-9B15-29E8B95D5C5F}" presName="parSh" presStyleLbl="node1" presStyleIdx="2" presStyleCnt="3"/>
      <dgm:spPr/>
    </dgm:pt>
    <dgm:pt modelId="{886864C5-39D8-40CB-ADC9-D5A88465356D}" type="pres">
      <dgm:prSet presAssocID="{C303658D-C2C4-4DFA-9B15-29E8B95D5C5F}" presName="desTx" presStyleLbl="fgAcc1" presStyleIdx="2" presStyleCnt="3">
        <dgm:presLayoutVars>
          <dgm:bulletEnabled val="1"/>
        </dgm:presLayoutVars>
      </dgm:prSet>
      <dgm:spPr/>
    </dgm:pt>
  </dgm:ptLst>
  <dgm:cxnLst>
    <dgm:cxn modelId="{E69FC00A-3F53-400E-8610-E8DAF8C31602}" type="presOf" srcId="{DFB6C46C-DA42-4BF4-8F0C-A9E2875AECBC}" destId="{B0E3C5DA-3721-479C-843E-4AA2C714A90A}" srcOrd="0" destOrd="0" presId="urn:microsoft.com/office/officeart/2005/8/layout/process3"/>
    <dgm:cxn modelId="{81B62A0E-C35C-43F5-9025-B60CC54AEB4A}" srcId="{40CE6F44-013B-4A9D-9CCF-3B1221C4AFBE}" destId="{E3CA9FE5-09E6-4FE7-B2A5-F61CD55EA157}" srcOrd="1" destOrd="0" parTransId="{2D619D87-5E85-4441-9226-3A2283782D15}" sibTransId="{F7B0F1EB-60AE-437D-96F5-5498ACC9D9CD}"/>
    <dgm:cxn modelId="{5BA6DF0F-6C87-4AA3-A4A7-34848C917236}" type="presOf" srcId="{5D6DB6E4-3756-4EEA-B2D0-581F49AD7BCC}" destId="{64F84B9B-39B2-4FE0-B94D-DF03DA3C73CC}" srcOrd="0" destOrd="0" presId="urn:microsoft.com/office/officeart/2005/8/layout/process3"/>
    <dgm:cxn modelId="{F2393213-A7E4-4CA5-A5E7-1D8CBB82DE3E}" type="presOf" srcId="{A209EF6A-2DDD-4E52-9652-60B9FD51B098}" destId="{886864C5-39D8-40CB-ADC9-D5A88465356D}" srcOrd="0" destOrd="1" presId="urn:microsoft.com/office/officeart/2005/8/layout/process3"/>
    <dgm:cxn modelId="{F1B77B14-7A12-4B4C-A379-3DBDA97F9AE0}" srcId="{DFB6C46C-DA42-4BF4-8F0C-A9E2875AECBC}" destId="{C303658D-C2C4-4DFA-9B15-29E8B95D5C5F}" srcOrd="2" destOrd="0" parTransId="{CCB5D14A-4E92-4C5C-9994-A4D199A60AEA}" sibTransId="{250119F9-7CF5-44FE-B84D-E11A3991F785}"/>
    <dgm:cxn modelId="{948AC41F-B5C7-48AE-B9F5-373D96593ACB}" type="presOf" srcId="{C303658D-C2C4-4DFA-9B15-29E8B95D5C5F}" destId="{B3C2C26D-1FEF-45E2-AD77-9D3001EA4174}" srcOrd="1" destOrd="0" presId="urn:microsoft.com/office/officeart/2005/8/layout/process3"/>
    <dgm:cxn modelId="{CC469825-CA82-4441-907C-B426C7FA943B}" srcId="{DFB6C46C-DA42-4BF4-8F0C-A9E2875AECBC}" destId="{40CE6F44-013B-4A9D-9CCF-3B1221C4AFBE}" srcOrd="1" destOrd="0" parTransId="{A982AD05-0C92-44D9-8C85-1A1546BB7248}" sibTransId="{B2C7EBE2-8D28-4E96-A617-6D582FCC8666}"/>
    <dgm:cxn modelId="{4536A127-5AE5-40A8-AFDC-C3F4A8BCB249}" srcId="{C303658D-C2C4-4DFA-9B15-29E8B95D5C5F}" destId="{4EB2DF2F-B897-4889-A3EC-5E412A933C88}" srcOrd="2" destOrd="0" parTransId="{DBCD4DE1-68C9-4E6D-9646-280FFBA879EE}" sibTransId="{6D515C1D-493D-491F-91E9-752847098917}"/>
    <dgm:cxn modelId="{4FA46B2B-CA3E-4C99-A182-26C0E3B0140B}" srcId="{7E2F2CD8-CEA4-442D-84F6-6165029748A3}" destId="{C3D4437A-523D-408C-9658-F450E8069C4A}" srcOrd="0" destOrd="0" parTransId="{A35795ED-8F60-4E47-8291-3077D9A19DEF}" sibTransId="{B10F121E-0C59-4A06-9A68-49069EAE59A8}"/>
    <dgm:cxn modelId="{B678F42C-E183-4201-901A-80323514B396}" type="presOf" srcId="{7D9DF770-CF6D-4EB7-B524-A0D0200243C3}" destId="{CE3DA595-B85F-499D-B267-979AB2C72827}" srcOrd="0" destOrd="0" presId="urn:microsoft.com/office/officeart/2005/8/layout/process3"/>
    <dgm:cxn modelId="{99E0076E-D884-413E-BB53-B7FBE83DEDA4}" type="presOf" srcId="{E3CA9FE5-09E6-4FE7-B2A5-F61CD55EA157}" destId="{64F84B9B-39B2-4FE0-B94D-DF03DA3C73CC}" srcOrd="0" destOrd="1" presId="urn:microsoft.com/office/officeart/2005/8/layout/process3"/>
    <dgm:cxn modelId="{C55B4C71-27D6-4BD7-8B5A-A7612C1CD3D8}" srcId="{DFB6C46C-DA42-4BF4-8F0C-A9E2875AECBC}" destId="{7E2F2CD8-CEA4-442D-84F6-6165029748A3}" srcOrd="0" destOrd="0" parTransId="{50E35187-9B94-40DE-A70B-5E050892D405}" sibTransId="{7D9DF770-CF6D-4EB7-B524-A0D0200243C3}"/>
    <dgm:cxn modelId="{25B76F56-4B71-48DB-9F31-25D9F51769E3}" srcId="{C303658D-C2C4-4DFA-9B15-29E8B95D5C5F}" destId="{A209EF6A-2DDD-4E52-9652-60B9FD51B098}" srcOrd="1" destOrd="0" parTransId="{2A9D52B8-212D-4198-98FE-25F6A7EDC5FC}" sibTransId="{B28ABE80-37AC-4CD1-A4FD-53217F051191}"/>
    <dgm:cxn modelId="{DDC25C79-7F77-4E8F-AC73-81D041EF3BBB}" type="presOf" srcId="{B2C7EBE2-8D28-4E96-A617-6D582FCC8666}" destId="{88B832B6-D80F-4BDA-8274-AAAB0F97C7C1}" srcOrd="0" destOrd="0" presId="urn:microsoft.com/office/officeart/2005/8/layout/process3"/>
    <dgm:cxn modelId="{6FDDAA59-CF6B-4551-ADB2-BE6B6724A45F}" type="presOf" srcId="{89A14EEB-E6B1-478D-B26E-E29D89AC99A5}" destId="{886864C5-39D8-40CB-ADC9-D5A88465356D}" srcOrd="0" destOrd="0" presId="urn:microsoft.com/office/officeart/2005/8/layout/process3"/>
    <dgm:cxn modelId="{E3CA1A7B-C0C8-41C6-85EE-998B2DB46774}" type="presOf" srcId="{40CE6F44-013B-4A9D-9CCF-3B1221C4AFBE}" destId="{C181F7E5-6AA5-420D-8837-B90A8AF9AE7E}" srcOrd="0" destOrd="0" presId="urn:microsoft.com/office/officeart/2005/8/layout/process3"/>
    <dgm:cxn modelId="{7753FF8A-E37D-4DE1-89ED-68A7EE35F4DE}" type="presOf" srcId="{7EDB31D4-729C-4B52-8E20-C48B281A2026}" destId="{886864C5-39D8-40CB-ADC9-D5A88465356D}" srcOrd="0" destOrd="3" presId="urn:microsoft.com/office/officeart/2005/8/layout/process3"/>
    <dgm:cxn modelId="{7468D49A-E16D-4A14-8374-6D5CD39EB934}" type="presOf" srcId="{7E2F2CD8-CEA4-442D-84F6-6165029748A3}" destId="{86C146FD-EC0F-4216-825B-5315D2E68D8A}" srcOrd="0" destOrd="0" presId="urn:microsoft.com/office/officeart/2005/8/layout/process3"/>
    <dgm:cxn modelId="{F9DAF49F-8880-49A8-91D3-667FE58FCEEE}" type="presOf" srcId="{7E2F2CD8-CEA4-442D-84F6-6165029748A3}" destId="{BF475067-3A16-488A-A70A-587535EA5933}" srcOrd="1" destOrd="0" presId="urn:microsoft.com/office/officeart/2005/8/layout/process3"/>
    <dgm:cxn modelId="{6B4074B3-7754-4C05-8F20-D30765F6316E}" srcId="{C303658D-C2C4-4DFA-9B15-29E8B95D5C5F}" destId="{7EDB31D4-729C-4B52-8E20-C48B281A2026}" srcOrd="3" destOrd="0" parTransId="{9456E84F-E234-4E1E-9345-EEF4C1AA536D}" sibTransId="{54933F37-37A5-4560-A991-D3E46AE52DE7}"/>
    <dgm:cxn modelId="{74EF38BA-400E-43DA-BE6E-EC598E273525}" srcId="{40CE6F44-013B-4A9D-9CCF-3B1221C4AFBE}" destId="{5D6DB6E4-3756-4EEA-B2D0-581F49AD7BCC}" srcOrd="0" destOrd="0" parTransId="{0F939BF8-EE16-4323-805F-EFABDF366267}" sibTransId="{BE350B1A-D96C-416F-B7E6-5CD66E7D9BA4}"/>
    <dgm:cxn modelId="{2B43D1C3-D5FF-43CA-8330-2ABAABA3178D}" type="presOf" srcId="{C3D4437A-523D-408C-9658-F450E8069C4A}" destId="{D294C867-794E-4E34-95CC-5C48C3F7978D}" srcOrd="0" destOrd="0" presId="urn:microsoft.com/office/officeart/2005/8/layout/process3"/>
    <dgm:cxn modelId="{D2DB65DA-6902-4B5D-97E8-0D785F741E58}" type="presOf" srcId="{7D9DF770-CF6D-4EB7-B524-A0D0200243C3}" destId="{E8AC6A38-5786-4C07-AC9A-E1DA6B5A48AA}" srcOrd="1" destOrd="0" presId="urn:microsoft.com/office/officeart/2005/8/layout/process3"/>
    <dgm:cxn modelId="{27508BDD-3955-4D5E-90AA-DDEB95C2C217}" srcId="{C303658D-C2C4-4DFA-9B15-29E8B95D5C5F}" destId="{89A14EEB-E6B1-478D-B26E-E29D89AC99A5}" srcOrd="0" destOrd="0" parTransId="{8C1010B7-C45B-4569-BB2A-2EA47C593639}" sibTransId="{0ADED249-0E8C-47B1-BD05-4B3330547BAA}"/>
    <dgm:cxn modelId="{98E5DBE0-13E1-4D94-AA26-0F6847950A12}" type="presOf" srcId="{B2C7EBE2-8D28-4E96-A617-6D582FCC8666}" destId="{C7998CDB-0A9B-43E0-BD53-73E77494BADA}" srcOrd="1" destOrd="0" presId="urn:microsoft.com/office/officeart/2005/8/layout/process3"/>
    <dgm:cxn modelId="{39AF7EF9-E851-4925-81EB-10212FBE2D7D}" type="presOf" srcId="{C303658D-C2C4-4DFA-9B15-29E8B95D5C5F}" destId="{A78FD2FD-422A-4C93-A4BA-47CEDD855FEB}" srcOrd="0" destOrd="0" presId="urn:microsoft.com/office/officeart/2005/8/layout/process3"/>
    <dgm:cxn modelId="{DACBEFFC-F5E2-4B65-81FF-E1B296EC6AD4}" type="presOf" srcId="{4EB2DF2F-B897-4889-A3EC-5E412A933C88}" destId="{886864C5-39D8-40CB-ADC9-D5A88465356D}" srcOrd="0" destOrd="2" presId="urn:microsoft.com/office/officeart/2005/8/layout/process3"/>
    <dgm:cxn modelId="{C3E023FF-1638-4704-9C0E-548CAC52956B}" type="presOf" srcId="{40CE6F44-013B-4A9D-9CCF-3B1221C4AFBE}" destId="{E92C4D75-A860-4966-B2CE-AB57074B3035}" srcOrd="1" destOrd="0" presId="urn:microsoft.com/office/officeart/2005/8/layout/process3"/>
    <dgm:cxn modelId="{9BADCF01-CD08-465E-8DB8-BB85668679BD}" type="presParOf" srcId="{B0E3C5DA-3721-479C-843E-4AA2C714A90A}" destId="{2AEBCE35-C93B-4508-BA66-A82B5E20DE94}" srcOrd="0" destOrd="0" presId="urn:microsoft.com/office/officeart/2005/8/layout/process3"/>
    <dgm:cxn modelId="{CEE11A12-F696-4FEA-B049-23C21E32A5DD}" type="presParOf" srcId="{2AEBCE35-C93B-4508-BA66-A82B5E20DE94}" destId="{86C146FD-EC0F-4216-825B-5315D2E68D8A}" srcOrd="0" destOrd="0" presId="urn:microsoft.com/office/officeart/2005/8/layout/process3"/>
    <dgm:cxn modelId="{44CC5F17-6D68-49BA-9E4D-774F5B40A18E}" type="presParOf" srcId="{2AEBCE35-C93B-4508-BA66-A82B5E20DE94}" destId="{BF475067-3A16-488A-A70A-587535EA5933}" srcOrd="1" destOrd="0" presId="urn:microsoft.com/office/officeart/2005/8/layout/process3"/>
    <dgm:cxn modelId="{205A4AF5-DB2E-4403-A80D-9D2DFF5A34F5}" type="presParOf" srcId="{2AEBCE35-C93B-4508-BA66-A82B5E20DE94}" destId="{D294C867-794E-4E34-95CC-5C48C3F7978D}" srcOrd="2" destOrd="0" presId="urn:microsoft.com/office/officeart/2005/8/layout/process3"/>
    <dgm:cxn modelId="{5051F0D7-888B-4E21-A419-59243C88B959}" type="presParOf" srcId="{B0E3C5DA-3721-479C-843E-4AA2C714A90A}" destId="{CE3DA595-B85F-499D-B267-979AB2C72827}" srcOrd="1" destOrd="0" presId="urn:microsoft.com/office/officeart/2005/8/layout/process3"/>
    <dgm:cxn modelId="{1017A9E2-DFC8-4EC3-9D8A-BD9C496DD280}" type="presParOf" srcId="{CE3DA595-B85F-499D-B267-979AB2C72827}" destId="{E8AC6A38-5786-4C07-AC9A-E1DA6B5A48AA}" srcOrd="0" destOrd="0" presId="urn:microsoft.com/office/officeart/2005/8/layout/process3"/>
    <dgm:cxn modelId="{FCE3B820-09FC-4A1E-9D79-9A2676719DFC}" type="presParOf" srcId="{B0E3C5DA-3721-479C-843E-4AA2C714A90A}" destId="{19B17282-E540-4885-A435-57A28927C2ED}" srcOrd="2" destOrd="0" presId="urn:microsoft.com/office/officeart/2005/8/layout/process3"/>
    <dgm:cxn modelId="{5718DB36-3318-43D6-96A6-D6D2F872AB3C}" type="presParOf" srcId="{19B17282-E540-4885-A435-57A28927C2ED}" destId="{C181F7E5-6AA5-420D-8837-B90A8AF9AE7E}" srcOrd="0" destOrd="0" presId="urn:microsoft.com/office/officeart/2005/8/layout/process3"/>
    <dgm:cxn modelId="{D870B9DD-43D6-4A60-B873-2B435B0FF651}" type="presParOf" srcId="{19B17282-E540-4885-A435-57A28927C2ED}" destId="{E92C4D75-A860-4966-B2CE-AB57074B3035}" srcOrd="1" destOrd="0" presId="urn:microsoft.com/office/officeart/2005/8/layout/process3"/>
    <dgm:cxn modelId="{47B911D3-66A3-4CBD-ACCB-C1791B70C5D9}" type="presParOf" srcId="{19B17282-E540-4885-A435-57A28927C2ED}" destId="{64F84B9B-39B2-4FE0-B94D-DF03DA3C73CC}" srcOrd="2" destOrd="0" presId="urn:microsoft.com/office/officeart/2005/8/layout/process3"/>
    <dgm:cxn modelId="{D0F4061C-0D2A-4575-84E2-FBACA6C5F15D}" type="presParOf" srcId="{B0E3C5DA-3721-479C-843E-4AA2C714A90A}" destId="{88B832B6-D80F-4BDA-8274-AAAB0F97C7C1}" srcOrd="3" destOrd="0" presId="urn:microsoft.com/office/officeart/2005/8/layout/process3"/>
    <dgm:cxn modelId="{7D7BBA05-16DE-495D-9172-58FADBF13C23}" type="presParOf" srcId="{88B832B6-D80F-4BDA-8274-AAAB0F97C7C1}" destId="{C7998CDB-0A9B-43E0-BD53-73E77494BADA}" srcOrd="0" destOrd="0" presId="urn:microsoft.com/office/officeart/2005/8/layout/process3"/>
    <dgm:cxn modelId="{7A7C5A47-633E-4CD1-AC36-583FC754C2C1}" type="presParOf" srcId="{B0E3C5DA-3721-479C-843E-4AA2C714A90A}" destId="{0E50B02A-72EC-407A-A4F7-B4C0446B885C}" srcOrd="4" destOrd="0" presId="urn:microsoft.com/office/officeart/2005/8/layout/process3"/>
    <dgm:cxn modelId="{1F95D521-9704-4B85-A581-2F6B2585AE27}" type="presParOf" srcId="{0E50B02A-72EC-407A-A4F7-B4C0446B885C}" destId="{A78FD2FD-422A-4C93-A4BA-47CEDD855FEB}" srcOrd="0" destOrd="0" presId="urn:microsoft.com/office/officeart/2005/8/layout/process3"/>
    <dgm:cxn modelId="{53542410-FF14-4ABA-9697-3E5110CB7D98}" type="presParOf" srcId="{0E50B02A-72EC-407A-A4F7-B4C0446B885C}" destId="{B3C2C26D-1FEF-45E2-AD77-9D3001EA4174}" srcOrd="1" destOrd="0" presId="urn:microsoft.com/office/officeart/2005/8/layout/process3"/>
    <dgm:cxn modelId="{0CDA0294-F893-43FF-8394-D295821A5C59}" type="presParOf" srcId="{0E50B02A-72EC-407A-A4F7-B4C0446B885C}" destId="{886864C5-39D8-40CB-ADC9-D5A88465356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F4904-3598-4384-9885-3BC78C2A284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F009106-05C5-456C-8FBE-10631EE327FF}">
      <dgm:prSet phldrT="[Text]"/>
      <dgm:spPr/>
      <dgm:t>
        <a:bodyPr/>
        <a:lstStyle/>
        <a:p>
          <a:r>
            <a:rPr lang="en-US" dirty="0"/>
            <a:t>Late October  Interchange Opens</a:t>
          </a:r>
        </a:p>
      </dgm:t>
    </dgm:pt>
    <dgm:pt modelId="{7A99806C-D08F-4A92-AD48-56833FC20E7E}" type="parTrans" cxnId="{62802A7F-C465-4843-B005-B0290768301C}">
      <dgm:prSet/>
      <dgm:spPr/>
      <dgm:t>
        <a:bodyPr/>
        <a:lstStyle/>
        <a:p>
          <a:endParaRPr lang="en-US"/>
        </a:p>
      </dgm:t>
    </dgm:pt>
    <dgm:pt modelId="{6E17278F-A7F1-43C4-9CC2-12B187B20E3A}" type="sibTrans" cxnId="{62802A7F-C465-4843-B005-B0290768301C}">
      <dgm:prSet/>
      <dgm:spPr/>
      <dgm:t>
        <a:bodyPr/>
        <a:lstStyle/>
        <a:p>
          <a:endParaRPr lang="en-US"/>
        </a:p>
      </dgm:t>
    </dgm:pt>
    <dgm:pt modelId="{8178B1DA-495F-4B74-B2B5-02781A32EC24}">
      <dgm:prSet/>
      <dgm:spPr/>
      <dgm:t>
        <a:bodyPr/>
        <a:lstStyle/>
        <a:p>
          <a:r>
            <a:rPr lang="en-US" dirty="0"/>
            <a:t>January 27</a:t>
          </a:r>
          <a:r>
            <a:rPr lang="en-US" baseline="30000" dirty="0"/>
            <a:t>th</a:t>
          </a:r>
          <a:r>
            <a:rPr lang="en-US" dirty="0"/>
            <a:t> Snapshot </a:t>
          </a:r>
        </a:p>
        <a:p>
          <a:r>
            <a:rPr lang="en-US" dirty="0"/>
            <a:t>Opens </a:t>
          </a:r>
        </a:p>
      </dgm:t>
    </dgm:pt>
    <dgm:pt modelId="{73AA629A-9135-49F6-A7FF-9711417D4422}" type="parTrans" cxnId="{D0366D33-23FC-4F5A-8FBB-2A8706090EDF}">
      <dgm:prSet/>
      <dgm:spPr/>
      <dgm:t>
        <a:bodyPr/>
        <a:lstStyle/>
        <a:p>
          <a:endParaRPr lang="en-US"/>
        </a:p>
      </dgm:t>
    </dgm:pt>
    <dgm:pt modelId="{D07993E8-3FBE-4096-85ED-A9F0B1CB6DB4}" type="sibTrans" cxnId="{D0366D33-23FC-4F5A-8FBB-2A8706090EDF}">
      <dgm:prSet/>
      <dgm:spPr/>
      <dgm:t>
        <a:bodyPr/>
        <a:lstStyle/>
        <a:p>
          <a:endParaRPr lang="en-US"/>
        </a:p>
      </dgm:t>
    </dgm:pt>
    <dgm:pt modelId="{F190589F-A0AD-43A2-B75D-D283D03BBC0B}">
      <dgm:prSet/>
      <dgm:spPr/>
      <dgm:t>
        <a:bodyPr/>
        <a:lstStyle/>
        <a:p>
          <a:r>
            <a:rPr lang="en-US" dirty="0"/>
            <a:t>May 7</a:t>
          </a:r>
          <a:r>
            <a:rPr lang="en-US" baseline="30000" dirty="0"/>
            <a:t>th</a:t>
          </a:r>
          <a:r>
            <a:rPr lang="en-US" dirty="0"/>
            <a:t> </a:t>
          </a:r>
        </a:p>
        <a:p>
          <a:r>
            <a:rPr lang="en-US" dirty="0"/>
            <a:t>Upload Interchange at least once </a:t>
          </a:r>
        </a:p>
      </dgm:t>
    </dgm:pt>
    <dgm:pt modelId="{84C750A9-3E3D-4F42-8239-90A8D49A313B}" type="parTrans" cxnId="{BBE403BD-A4CA-4716-8A24-7DCC187DA955}">
      <dgm:prSet/>
      <dgm:spPr/>
      <dgm:t>
        <a:bodyPr/>
        <a:lstStyle/>
        <a:p>
          <a:endParaRPr lang="en-US"/>
        </a:p>
      </dgm:t>
    </dgm:pt>
    <dgm:pt modelId="{8C0D75B7-F07E-48E2-A39C-6D5ACC795C6F}" type="sibTrans" cxnId="{BBE403BD-A4CA-4716-8A24-7DCC187DA955}">
      <dgm:prSet/>
      <dgm:spPr/>
      <dgm:t>
        <a:bodyPr/>
        <a:lstStyle/>
        <a:p>
          <a:endParaRPr lang="en-US"/>
        </a:p>
      </dgm:t>
    </dgm:pt>
    <dgm:pt modelId="{0F5E807C-9A6B-4B55-B9FE-90C295E92C71}">
      <dgm:prSet/>
      <dgm:spPr/>
      <dgm:t>
        <a:bodyPr/>
        <a:lstStyle/>
        <a:p>
          <a:r>
            <a:rPr lang="en-US" dirty="0"/>
            <a:t>July 30</a:t>
          </a:r>
          <a:r>
            <a:rPr lang="en-US" baseline="30000" dirty="0"/>
            <a:t>th</a:t>
          </a:r>
          <a:r>
            <a:rPr lang="en-US" dirty="0"/>
            <a:t> </a:t>
          </a:r>
        </a:p>
        <a:p>
          <a:r>
            <a:rPr lang="en-US" dirty="0"/>
            <a:t>Interchange and Snapshot Error Free</a:t>
          </a:r>
        </a:p>
      </dgm:t>
    </dgm:pt>
    <dgm:pt modelId="{3D052423-AC83-49E3-B76B-8C902CFC45E7}" type="parTrans" cxnId="{434E43B2-03A5-4E58-BE60-5C32BF9E575C}">
      <dgm:prSet/>
      <dgm:spPr/>
      <dgm:t>
        <a:bodyPr/>
        <a:lstStyle/>
        <a:p>
          <a:endParaRPr lang="en-US"/>
        </a:p>
      </dgm:t>
    </dgm:pt>
    <dgm:pt modelId="{97204282-8320-4F10-81FD-15B0D0E3A591}" type="sibTrans" cxnId="{434E43B2-03A5-4E58-BE60-5C32BF9E575C}">
      <dgm:prSet/>
      <dgm:spPr/>
      <dgm:t>
        <a:bodyPr/>
        <a:lstStyle/>
        <a:p>
          <a:endParaRPr lang="en-US"/>
        </a:p>
      </dgm:t>
    </dgm:pt>
    <dgm:pt modelId="{3F038349-FDE6-4CAA-B8F3-A1FE958DA4C1}">
      <dgm:prSet/>
      <dgm:spPr/>
      <dgm:t>
        <a:bodyPr/>
        <a:lstStyle/>
        <a:p>
          <a:r>
            <a:rPr lang="en-US" dirty="0"/>
            <a:t>August 13</a:t>
          </a:r>
          <a:r>
            <a:rPr lang="en-US" baseline="30000" dirty="0"/>
            <a:t>th</a:t>
          </a:r>
          <a:r>
            <a:rPr lang="en-US" dirty="0"/>
            <a:t> </a:t>
          </a:r>
        </a:p>
        <a:p>
          <a:r>
            <a:rPr lang="en-US" dirty="0"/>
            <a:t>Finalize Snapshot</a:t>
          </a:r>
        </a:p>
      </dgm:t>
    </dgm:pt>
    <dgm:pt modelId="{23C49C3E-3F26-4214-85F0-CE4652385159}" type="parTrans" cxnId="{D18C3A72-E1BC-4C21-B463-8E46E42C0AF8}">
      <dgm:prSet/>
      <dgm:spPr/>
      <dgm:t>
        <a:bodyPr/>
        <a:lstStyle/>
        <a:p>
          <a:endParaRPr lang="en-US"/>
        </a:p>
      </dgm:t>
    </dgm:pt>
    <dgm:pt modelId="{875A08D3-8510-4CDB-81BB-AE75AC1758BE}" type="sibTrans" cxnId="{D18C3A72-E1BC-4C21-B463-8E46E42C0AF8}">
      <dgm:prSet/>
      <dgm:spPr/>
      <dgm:t>
        <a:bodyPr/>
        <a:lstStyle/>
        <a:p>
          <a:endParaRPr lang="en-US"/>
        </a:p>
      </dgm:t>
    </dgm:pt>
    <dgm:pt modelId="{C94DE1F6-C45C-4985-B2C6-EB6C51088DA3}">
      <dgm:prSet/>
      <dgm:spPr/>
      <dgm:t>
        <a:bodyPr/>
        <a:lstStyle/>
        <a:p>
          <a:r>
            <a:rPr lang="en-US" dirty="0"/>
            <a:t>June 11</a:t>
          </a:r>
          <a:r>
            <a:rPr lang="en-US" baseline="30000" dirty="0"/>
            <a:t>th</a:t>
          </a:r>
          <a:r>
            <a:rPr lang="en-US" dirty="0"/>
            <a:t> </a:t>
          </a:r>
        </a:p>
        <a:p>
          <a:r>
            <a:rPr lang="en-US" dirty="0"/>
            <a:t>Create Snapshot at least once</a:t>
          </a:r>
        </a:p>
      </dgm:t>
    </dgm:pt>
    <dgm:pt modelId="{4174CFB0-617B-4D6A-968A-1DFF64AEAFD7}" type="parTrans" cxnId="{8250224B-E842-45B5-B519-DB5D4C7C0E24}">
      <dgm:prSet/>
      <dgm:spPr/>
      <dgm:t>
        <a:bodyPr/>
        <a:lstStyle/>
        <a:p>
          <a:endParaRPr lang="en-US"/>
        </a:p>
      </dgm:t>
    </dgm:pt>
    <dgm:pt modelId="{FA88AAEC-2312-42F4-A741-4AED257F8F1A}" type="sibTrans" cxnId="{8250224B-E842-45B5-B519-DB5D4C7C0E24}">
      <dgm:prSet/>
      <dgm:spPr/>
      <dgm:t>
        <a:bodyPr/>
        <a:lstStyle/>
        <a:p>
          <a:endParaRPr lang="en-US"/>
        </a:p>
      </dgm:t>
    </dgm:pt>
    <dgm:pt modelId="{50AA8F18-AE46-420E-8C6B-6239B9A16274}" type="pres">
      <dgm:prSet presAssocID="{8C7F4904-3598-4384-9885-3BC78C2A284C}" presName="Name0" presStyleCnt="0">
        <dgm:presLayoutVars>
          <dgm:dir/>
          <dgm:resizeHandles val="exact"/>
        </dgm:presLayoutVars>
      </dgm:prSet>
      <dgm:spPr/>
    </dgm:pt>
    <dgm:pt modelId="{4A41A769-9EF7-44E9-A277-2C6B2DC55F88}" type="pres">
      <dgm:prSet presAssocID="{8C7F4904-3598-4384-9885-3BC78C2A284C}" presName="fgShape" presStyleLbl="fgShp" presStyleIdx="0" presStyleCnt="1" custScaleX="97669"/>
      <dgm:spPr>
        <a:prstGeom prst="rightArrow">
          <a:avLst/>
        </a:prstGeom>
      </dgm:spPr>
    </dgm:pt>
    <dgm:pt modelId="{8541D869-F7D8-462B-AC35-F0F59C33314B}" type="pres">
      <dgm:prSet presAssocID="{8C7F4904-3598-4384-9885-3BC78C2A284C}" presName="linComp" presStyleCnt="0"/>
      <dgm:spPr/>
    </dgm:pt>
    <dgm:pt modelId="{B1A403D5-4D84-481D-A777-53AB26CC5A92}" type="pres">
      <dgm:prSet presAssocID="{1F009106-05C5-456C-8FBE-10631EE327FF}" presName="compNode" presStyleCnt="0"/>
      <dgm:spPr/>
    </dgm:pt>
    <dgm:pt modelId="{9ED10B47-352C-4248-81A6-567C1D32FF09}" type="pres">
      <dgm:prSet presAssocID="{1F009106-05C5-456C-8FBE-10631EE327FF}" presName="bkgdShape" presStyleLbl="node1" presStyleIdx="0" presStyleCnt="6"/>
      <dgm:spPr/>
    </dgm:pt>
    <dgm:pt modelId="{56BD9788-C043-448C-BE02-103615ABE1DD}" type="pres">
      <dgm:prSet presAssocID="{1F009106-05C5-456C-8FBE-10631EE327FF}" presName="nodeTx" presStyleLbl="node1" presStyleIdx="0" presStyleCnt="6">
        <dgm:presLayoutVars>
          <dgm:bulletEnabled val="1"/>
        </dgm:presLayoutVars>
      </dgm:prSet>
      <dgm:spPr/>
    </dgm:pt>
    <dgm:pt modelId="{CFC2C949-B7D8-4690-9F07-828D1C21E60B}" type="pres">
      <dgm:prSet presAssocID="{1F009106-05C5-456C-8FBE-10631EE327FF}" presName="invisiNode" presStyleLbl="node1" presStyleIdx="0" presStyleCnt="6"/>
      <dgm:spPr/>
    </dgm:pt>
    <dgm:pt modelId="{3AD3BB88-22A9-4B9E-81EE-036B39C1DCA6}" type="pres">
      <dgm:prSet presAssocID="{1F009106-05C5-456C-8FBE-10631EE327FF}" presName="imagNode" presStyleLbl="fgImgPlace1" presStyleIdx="0" presStyleCnt="6" custLinFactNeighborX="1662" custLinFactNeighborY="2104"/>
      <dgm:spPr>
        <a:blipFill rotWithShape="1">
          <a:blip xmlns:r="http://schemas.openxmlformats.org/officeDocument/2006/relationships" r:embed="rId1"/>
          <a:stretch>
            <a:fillRect/>
          </a:stretch>
        </a:blipFill>
      </dgm:spPr>
    </dgm:pt>
    <dgm:pt modelId="{1E983C86-1104-4803-9F18-22C82BFE59A3}" type="pres">
      <dgm:prSet presAssocID="{6E17278F-A7F1-43C4-9CC2-12B187B20E3A}" presName="sibTrans" presStyleLbl="sibTrans2D1" presStyleIdx="0" presStyleCnt="0"/>
      <dgm:spPr/>
    </dgm:pt>
    <dgm:pt modelId="{33F55136-B0FD-4594-BDC9-39AE47459750}" type="pres">
      <dgm:prSet presAssocID="{8178B1DA-495F-4B74-B2B5-02781A32EC24}" presName="compNode" presStyleCnt="0"/>
      <dgm:spPr/>
    </dgm:pt>
    <dgm:pt modelId="{332BEB02-C495-458A-AEB9-06415D41A385}" type="pres">
      <dgm:prSet presAssocID="{8178B1DA-495F-4B74-B2B5-02781A32EC24}" presName="bkgdShape" presStyleLbl="node1" presStyleIdx="1" presStyleCnt="6"/>
      <dgm:spPr/>
    </dgm:pt>
    <dgm:pt modelId="{993830FC-5684-45BF-880B-527939FE45F8}" type="pres">
      <dgm:prSet presAssocID="{8178B1DA-495F-4B74-B2B5-02781A32EC24}" presName="nodeTx" presStyleLbl="node1" presStyleIdx="1" presStyleCnt="6">
        <dgm:presLayoutVars>
          <dgm:bulletEnabled val="1"/>
        </dgm:presLayoutVars>
      </dgm:prSet>
      <dgm:spPr/>
    </dgm:pt>
    <dgm:pt modelId="{65C527A9-87D2-47C6-899D-72BAF1D10544}" type="pres">
      <dgm:prSet presAssocID="{8178B1DA-495F-4B74-B2B5-02781A32EC24}" presName="invisiNode" presStyleLbl="node1" presStyleIdx="1" presStyleCnt="6"/>
      <dgm:spPr/>
    </dgm:pt>
    <dgm:pt modelId="{4C9A1A1B-F4E7-4AA3-A192-F000525C0DDB}" type="pres">
      <dgm:prSet presAssocID="{8178B1DA-495F-4B74-B2B5-02781A32EC24}" presName="imagNode" presStyleLbl="fgImgPlace1" presStyleIdx="1" presStyleCnt="6"/>
      <dgm:spPr>
        <a:blipFill rotWithShape="1">
          <a:blip xmlns:r="http://schemas.openxmlformats.org/officeDocument/2006/relationships" r:embed="rId2"/>
          <a:stretch>
            <a:fillRect/>
          </a:stretch>
        </a:blipFill>
      </dgm:spPr>
    </dgm:pt>
    <dgm:pt modelId="{AD85E753-448B-4093-8175-1E7B2CF837A7}" type="pres">
      <dgm:prSet presAssocID="{D07993E8-3FBE-4096-85ED-A9F0B1CB6DB4}" presName="sibTrans" presStyleLbl="sibTrans2D1" presStyleIdx="0" presStyleCnt="0"/>
      <dgm:spPr/>
    </dgm:pt>
    <dgm:pt modelId="{208E7B6D-A5E7-4E08-B52E-5ED365794BE4}" type="pres">
      <dgm:prSet presAssocID="{F190589F-A0AD-43A2-B75D-D283D03BBC0B}" presName="compNode" presStyleCnt="0"/>
      <dgm:spPr/>
    </dgm:pt>
    <dgm:pt modelId="{B9C03FD7-5757-4EBB-8953-69BF93233BF6}" type="pres">
      <dgm:prSet presAssocID="{F190589F-A0AD-43A2-B75D-D283D03BBC0B}" presName="bkgdShape" presStyleLbl="node1" presStyleIdx="2" presStyleCnt="6"/>
      <dgm:spPr/>
    </dgm:pt>
    <dgm:pt modelId="{A03A2E49-F3F7-4713-BC7C-77383CB1BCB3}" type="pres">
      <dgm:prSet presAssocID="{F190589F-A0AD-43A2-B75D-D283D03BBC0B}" presName="nodeTx" presStyleLbl="node1" presStyleIdx="2" presStyleCnt="6">
        <dgm:presLayoutVars>
          <dgm:bulletEnabled val="1"/>
        </dgm:presLayoutVars>
      </dgm:prSet>
      <dgm:spPr/>
    </dgm:pt>
    <dgm:pt modelId="{506B7EE2-FF53-46F5-8DDB-1DEC095EAD23}" type="pres">
      <dgm:prSet presAssocID="{F190589F-A0AD-43A2-B75D-D283D03BBC0B}" presName="invisiNode" presStyleLbl="node1" presStyleIdx="2" presStyleCnt="6"/>
      <dgm:spPr/>
    </dgm:pt>
    <dgm:pt modelId="{0E6F3419-C2B9-4730-BC9C-190A086B3F4E}" type="pres">
      <dgm:prSet presAssocID="{F190589F-A0AD-43A2-B75D-D283D03BBC0B}" presName="imagNode" presStyleLbl="fgImgPlace1" presStyleIdx="2" presStyleCnt="6"/>
      <dgm:spPr>
        <a:blipFill rotWithShape="1">
          <a:blip xmlns:r="http://schemas.openxmlformats.org/officeDocument/2006/relationships" r:embed="rId3"/>
          <a:stretch>
            <a:fillRect/>
          </a:stretch>
        </a:blipFill>
      </dgm:spPr>
    </dgm:pt>
    <dgm:pt modelId="{9862842C-6942-4F11-A65E-92FBDD1F05EE}" type="pres">
      <dgm:prSet presAssocID="{8C0D75B7-F07E-48E2-A39C-6D5ACC795C6F}" presName="sibTrans" presStyleLbl="sibTrans2D1" presStyleIdx="0" presStyleCnt="0"/>
      <dgm:spPr/>
    </dgm:pt>
    <dgm:pt modelId="{9222EB73-61C2-4F6C-B514-8248742210B9}" type="pres">
      <dgm:prSet presAssocID="{C94DE1F6-C45C-4985-B2C6-EB6C51088DA3}" presName="compNode" presStyleCnt="0"/>
      <dgm:spPr/>
    </dgm:pt>
    <dgm:pt modelId="{959DBF92-CD56-4CCD-B921-A86AB272CFA9}" type="pres">
      <dgm:prSet presAssocID="{C94DE1F6-C45C-4985-B2C6-EB6C51088DA3}" presName="bkgdShape" presStyleLbl="node1" presStyleIdx="3" presStyleCnt="6"/>
      <dgm:spPr/>
    </dgm:pt>
    <dgm:pt modelId="{0CBC0947-B3A2-41A5-8B80-7ECA63E75247}" type="pres">
      <dgm:prSet presAssocID="{C94DE1F6-C45C-4985-B2C6-EB6C51088DA3}" presName="nodeTx" presStyleLbl="node1" presStyleIdx="3" presStyleCnt="6">
        <dgm:presLayoutVars>
          <dgm:bulletEnabled val="1"/>
        </dgm:presLayoutVars>
      </dgm:prSet>
      <dgm:spPr/>
    </dgm:pt>
    <dgm:pt modelId="{06B23D11-ACAA-4DEA-9897-BA316E052D42}" type="pres">
      <dgm:prSet presAssocID="{C94DE1F6-C45C-4985-B2C6-EB6C51088DA3}" presName="invisiNode" presStyleLbl="node1" presStyleIdx="3" presStyleCnt="6"/>
      <dgm:spPr/>
    </dgm:pt>
    <dgm:pt modelId="{1EF24D14-0B6F-431B-B484-2A16D0303BA0}" type="pres">
      <dgm:prSet presAssocID="{C94DE1F6-C45C-4985-B2C6-EB6C51088DA3}" presName="imagNode" presStyleLbl="fgImgPlace1" presStyleIdx="3" presStyleCnt="6"/>
      <dgm:spPr>
        <a:blipFill rotWithShape="1">
          <a:blip xmlns:r="http://schemas.openxmlformats.org/officeDocument/2006/relationships" r:embed="rId4"/>
          <a:srcRect/>
          <a:stretch>
            <a:fillRect l="-3000" r="-3000"/>
          </a:stretch>
        </a:blipFill>
      </dgm:spPr>
    </dgm:pt>
    <dgm:pt modelId="{F539F8CF-D239-4F50-B341-1ED34B319912}" type="pres">
      <dgm:prSet presAssocID="{FA88AAEC-2312-42F4-A741-4AED257F8F1A}" presName="sibTrans" presStyleLbl="sibTrans2D1" presStyleIdx="0" presStyleCnt="0"/>
      <dgm:spPr/>
    </dgm:pt>
    <dgm:pt modelId="{1BB4F214-5FF7-4184-B0D3-FD4CF055D034}" type="pres">
      <dgm:prSet presAssocID="{0F5E807C-9A6B-4B55-B9FE-90C295E92C71}" presName="compNode" presStyleCnt="0"/>
      <dgm:spPr/>
    </dgm:pt>
    <dgm:pt modelId="{420FA708-8B98-4111-B83B-FF39B0873A94}" type="pres">
      <dgm:prSet presAssocID="{0F5E807C-9A6B-4B55-B9FE-90C295E92C71}" presName="bkgdShape" presStyleLbl="node1" presStyleIdx="4" presStyleCnt="6" custLinFactNeighborX="-1041" custLinFactNeighborY="4"/>
      <dgm:spPr/>
    </dgm:pt>
    <dgm:pt modelId="{AB02B545-17D3-4C4F-B6D8-FD2820DB7D51}" type="pres">
      <dgm:prSet presAssocID="{0F5E807C-9A6B-4B55-B9FE-90C295E92C71}" presName="nodeTx" presStyleLbl="node1" presStyleIdx="4" presStyleCnt="6">
        <dgm:presLayoutVars>
          <dgm:bulletEnabled val="1"/>
        </dgm:presLayoutVars>
      </dgm:prSet>
      <dgm:spPr/>
    </dgm:pt>
    <dgm:pt modelId="{6162D079-2409-41A2-8561-D366C93CCA1A}" type="pres">
      <dgm:prSet presAssocID="{0F5E807C-9A6B-4B55-B9FE-90C295E92C71}" presName="invisiNode" presStyleLbl="node1" presStyleIdx="4" presStyleCnt="6"/>
      <dgm:spPr/>
    </dgm:pt>
    <dgm:pt modelId="{46D1C55A-69F5-4574-ACF3-666A973E66AB}" type="pres">
      <dgm:prSet presAssocID="{0F5E807C-9A6B-4B55-B9FE-90C295E92C71}" presName="imagNode" presStyleLbl="fgImgPlace1" presStyleIdx="4" presStyleCnt="6"/>
      <dgm:spPr>
        <a:blipFill rotWithShape="1">
          <a:blip xmlns:r="http://schemas.openxmlformats.org/officeDocument/2006/relationships" r:embed="rId5"/>
          <a:stretch>
            <a:fillRect/>
          </a:stretch>
        </a:blipFill>
      </dgm:spPr>
    </dgm:pt>
    <dgm:pt modelId="{3E89C425-18B2-44A3-AF73-16B55B536DC7}" type="pres">
      <dgm:prSet presAssocID="{97204282-8320-4F10-81FD-15B0D0E3A591}" presName="sibTrans" presStyleLbl="sibTrans2D1" presStyleIdx="0" presStyleCnt="0"/>
      <dgm:spPr/>
    </dgm:pt>
    <dgm:pt modelId="{CBE4E13A-F922-4ECC-AB82-AE47500171A5}" type="pres">
      <dgm:prSet presAssocID="{3F038349-FDE6-4CAA-B8F3-A1FE958DA4C1}" presName="compNode" presStyleCnt="0"/>
      <dgm:spPr/>
    </dgm:pt>
    <dgm:pt modelId="{70710842-AF4C-404E-A405-975BB9FC3345}" type="pres">
      <dgm:prSet presAssocID="{3F038349-FDE6-4CAA-B8F3-A1FE958DA4C1}" presName="bkgdShape" presStyleLbl="node1" presStyleIdx="5" presStyleCnt="6"/>
      <dgm:spPr/>
    </dgm:pt>
    <dgm:pt modelId="{8454ABD3-9694-441D-9896-ECAAC82AC5A7}" type="pres">
      <dgm:prSet presAssocID="{3F038349-FDE6-4CAA-B8F3-A1FE958DA4C1}" presName="nodeTx" presStyleLbl="node1" presStyleIdx="5" presStyleCnt="6">
        <dgm:presLayoutVars>
          <dgm:bulletEnabled val="1"/>
        </dgm:presLayoutVars>
      </dgm:prSet>
      <dgm:spPr/>
    </dgm:pt>
    <dgm:pt modelId="{6B8BC9A3-0799-44DF-8E51-8861E2CDBD58}" type="pres">
      <dgm:prSet presAssocID="{3F038349-FDE6-4CAA-B8F3-A1FE958DA4C1}" presName="invisiNode" presStyleLbl="node1" presStyleIdx="5" presStyleCnt="6"/>
      <dgm:spPr/>
    </dgm:pt>
    <dgm:pt modelId="{E4CA0541-AD9C-4C8A-A939-5346920F8902}" type="pres">
      <dgm:prSet presAssocID="{3F038349-FDE6-4CAA-B8F3-A1FE958DA4C1}" presName="imagNode" presStyleLbl="fgImgPlace1" presStyleIdx="5" presStyleCnt="6"/>
      <dgm:spPr>
        <a:blipFill rotWithShape="1">
          <a:blip xmlns:r="http://schemas.openxmlformats.org/officeDocument/2006/relationships" r:embed="rId6"/>
          <a:stretch>
            <a:fillRect/>
          </a:stretch>
        </a:blipFill>
      </dgm:spPr>
    </dgm:pt>
  </dgm:ptLst>
  <dgm:cxnLst>
    <dgm:cxn modelId="{32E1C02E-2C94-45DB-9296-A53485F7CF22}" type="presOf" srcId="{3F038349-FDE6-4CAA-B8F3-A1FE958DA4C1}" destId="{70710842-AF4C-404E-A405-975BB9FC3345}" srcOrd="0" destOrd="0" presId="urn:microsoft.com/office/officeart/2005/8/layout/hList7"/>
    <dgm:cxn modelId="{D0366D33-23FC-4F5A-8FBB-2A8706090EDF}" srcId="{8C7F4904-3598-4384-9885-3BC78C2A284C}" destId="{8178B1DA-495F-4B74-B2B5-02781A32EC24}" srcOrd="1" destOrd="0" parTransId="{73AA629A-9135-49F6-A7FF-9711417D4422}" sibTransId="{D07993E8-3FBE-4096-85ED-A9F0B1CB6DB4}"/>
    <dgm:cxn modelId="{EBC0303B-1CB6-4B97-9D47-C8FD2401E89B}" type="presOf" srcId="{F190589F-A0AD-43A2-B75D-D283D03BBC0B}" destId="{A03A2E49-F3F7-4713-BC7C-77383CB1BCB3}" srcOrd="1" destOrd="0" presId="urn:microsoft.com/office/officeart/2005/8/layout/hList7"/>
    <dgm:cxn modelId="{09C6235D-A62B-44EC-8148-66AB0780A93B}" type="presOf" srcId="{3F038349-FDE6-4CAA-B8F3-A1FE958DA4C1}" destId="{8454ABD3-9694-441D-9896-ECAAC82AC5A7}" srcOrd="1" destOrd="0" presId="urn:microsoft.com/office/officeart/2005/8/layout/hList7"/>
    <dgm:cxn modelId="{2C19C24A-1A10-46C7-9B2E-EC5B5EB5A6C6}" type="presOf" srcId="{6E17278F-A7F1-43C4-9CC2-12B187B20E3A}" destId="{1E983C86-1104-4803-9F18-22C82BFE59A3}" srcOrd="0" destOrd="0" presId="urn:microsoft.com/office/officeart/2005/8/layout/hList7"/>
    <dgm:cxn modelId="{8250224B-E842-45B5-B519-DB5D4C7C0E24}" srcId="{8C7F4904-3598-4384-9885-3BC78C2A284C}" destId="{C94DE1F6-C45C-4985-B2C6-EB6C51088DA3}" srcOrd="3" destOrd="0" parTransId="{4174CFB0-617B-4D6A-968A-1DFF64AEAFD7}" sibTransId="{FA88AAEC-2312-42F4-A741-4AED257F8F1A}"/>
    <dgm:cxn modelId="{666ED24B-8C79-404E-944B-5E8D6D083A0F}" type="presOf" srcId="{0F5E807C-9A6B-4B55-B9FE-90C295E92C71}" destId="{420FA708-8B98-4111-B83B-FF39B0873A94}" srcOrd="0" destOrd="0" presId="urn:microsoft.com/office/officeart/2005/8/layout/hList7"/>
    <dgm:cxn modelId="{30C38771-5635-436A-A68B-FD9F51DCB383}" type="presOf" srcId="{1F009106-05C5-456C-8FBE-10631EE327FF}" destId="{56BD9788-C043-448C-BE02-103615ABE1DD}" srcOrd="1" destOrd="0" presId="urn:microsoft.com/office/officeart/2005/8/layout/hList7"/>
    <dgm:cxn modelId="{D18C3A72-E1BC-4C21-B463-8E46E42C0AF8}" srcId="{8C7F4904-3598-4384-9885-3BC78C2A284C}" destId="{3F038349-FDE6-4CAA-B8F3-A1FE958DA4C1}" srcOrd="5" destOrd="0" parTransId="{23C49C3E-3F26-4214-85F0-CE4652385159}" sibTransId="{875A08D3-8510-4CDB-81BB-AE75AC1758BE}"/>
    <dgm:cxn modelId="{043AB174-6D94-4E06-946A-F291AD5460BE}" type="presOf" srcId="{8C0D75B7-F07E-48E2-A39C-6D5ACC795C6F}" destId="{9862842C-6942-4F11-A65E-92FBDD1F05EE}" srcOrd="0" destOrd="0" presId="urn:microsoft.com/office/officeart/2005/8/layout/hList7"/>
    <dgm:cxn modelId="{62802A7F-C465-4843-B005-B0290768301C}" srcId="{8C7F4904-3598-4384-9885-3BC78C2A284C}" destId="{1F009106-05C5-456C-8FBE-10631EE327FF}" srcOrd="0" destOrd="0" parTransId="{7A99806C-D08F-4A92-AD48-56833FC20E7E}" sibTransId="{6E17278F-A7F1-43C4-9CC2-12B187B20E3A}"/>
    <dgm:cxn modelId="{6004AB94-32D6-487A-9DA9-0F6628F8861D}" type="presOf" srcId="{FA88AAEC-2312-42F4-A741-4AED257F8F1A}" destId="{F539F8CF-D239-4F50-B341-1ED34B319912}" srcOrd="0" destOrd="0" presId="urn:microsoft.com/office/officeart/2005/8/layout/hList7"/>
    <dgm:cxn modelId="{13A1EF9A-21E1-4FDB-87A9-239DE1E070B0}" type="presOf" srcId="{C94DE1F6-C45C-4985-B2C6-EB6C51088DA3}" destId="{0CBC0947-B3A2-41A5-8B80-7ECA63E75247}" srcOrd="1" destOrd="0" presId="urn:microsoft.com/office/officeart/2005/8/layout/hList7"/>
    <dgm:cxn modelId="{203684A5-CD5B-43F1-866B-ABFB175352D7}" type="presOf" srcId="{0F5E807C-9A6B-4B55-B9FE-90C295E92C71}" destId="{AB02B545-17D3-4C4F-B6D8-FD2820DB7D51}" srcOrd="1" destOrd="0" presId="urn:microsoft.com/office/officeart/2005/8/layout/hList7"/>
    <dgm:cxn modelId="{434E43B2-03A5-4E58-BE60-5C32BF9E575C}" srcId="{8C7F4904-3598-4384-9885-3BC78C2A284C}" destId="{0F5E807C-9A6B-4B55-B9FE-90C295E92C71}" srcOrd="4" destOrd="0" parTransId="{3D052423-AC83-49E3-B76B-8C902CFC45E7}" sibTransId="{97204282-8320-4F10-81FD-15B0D0E3A591}"/>
    <dgm:cxn modelId="{32A8C6B3-6FAC-427B-BD60-15114CF6E130}" type="presOf" srcId="{D07993E8-3FBE-4096-85ED-A9F0B1CB6DB4}" destId="{AD85E753-448B-4093-8175-1E7B2CF837A7}" srcOrd="0" destOrd="0" presId="urn:microsoft.com/office/officeart/2005/8/layout/hList7"/>
    <dgm:cxn modelId="{5387E5B3-9CDC-4C5D-80FF-509D0FF9F4FD}" type="presOf" srcId="{8178B1DA-495F-4B74-B2B5-02781A32EC24}" destId="{993830FC-5684-45BF-880B-527939FE45F8}" srcOrd="1" destOrd="0" presId="urn:microsoft.com/office/officeart/2005/8/layout/hList7"/>
    <dgm:cxn modelId="{656F0FB4-885A-4670-91C8-0F66CEEA1108}" type="presOf" srcId="{F190589F-A0AD-43A2-B75D-D283D03BBC0B}" destId="{B9C03FD7-5757-4EBB-8953-69BF93233BF6}" srcOrd="0" destOrd="0" presId="urn:microsoft.com/office/officeart/2005/8/layout/hList7"/>
    <dgm:cxn modelId="{BBE403BD-A4CA-4716-8A24-7DCC187DA955}" srcId="{8C7F4904-3598-4384-9885-3BC78C2A284C}" destId="{F190589F-A0AD-43A2-B75D-D283D03BBC0B}" srcOrd="2" destOrd="0" parTransId="{84C750A9-3E3D-4F42-8239-90A8D49A313B}" sibTransId="{8C0D75B7-F07E-48E2-A39C-6D5ACC795C6F}"/>
    <dgm:cxn modelId="{6AEB9DBE-CD78-4EB6-947F-9A50E58DE141}" type="presOf" srcId="{97204282-8320-4F10-81FD-15B0D0E3A591}" destId="{3E89C425-18B2-44A3-AF73-16B55B536DC7}" srcOrd="0" destOrd="0" presId="urn:microsoft.com/office/officeart/2005/8/layout/hList7"/>
    <dgm:cxn modelId="{DD66F2C9-6B08-47A1-8717-B6137780080E}" type="presOf" srcId="{8C7F4904-3598-4384-9885-3BC78C2A284C}" destId="{50AA8F18-AE46-420E-8C6B-6239B9A16274}" srcOrd="0" destOrd="0" presId="urn:microsoft.com/office/officeart/2005/8/layout/hList7"/>
    <dgm:cxn modelId="{951B66E6-E553-4068-B9AF-5B8C23340A1F}" type="presOf" srcId="{1F009106-05C5-456C-8FBE-10631EE327FF}" destId="{9ED10B47-352C-4248-81A6-567C1D32FF09}" srcOrd="0" destOrd="0" presId="urn:microsoft.com/office/officeart/2005/8/layout/hList7"/>
    <dgm:cxn modelId="{FDA302EF-50DA-4FC7-BAB7-2FE90B27F14C}" type="presOf" srcId="{8178B1DA-495F-4B74-B2B5-02781A32EC24}" destId="{332BEB02-C495-458A-AEB9-06415D41A385}" srcOrd="0" destOrd="0" presId="urn:microsoft.com/office/officeart/2005/8/layout/hList7"/>
    <dgm:cxn modelId="{922844F4-8992-48B4-AEB6-4C280227C218}" type="presOf" srcId="{C94DE1F6-C45C-4985-B2C6-EB6C51088DA3}" destId="{959DBF92-CD56-4CCD-B921-A86AB272CFA9}" srcOrd="0" destOrd="0" presId="urn:microsoft.com/office/officeart/2005/8/layout/hList7"/>
    <dgm:cxn modelId="{36E84031-8E83-44BC-A0BE-6D2F30A2C960}" type="presParOf" srcId="{50AA8F18-AE46-420E-8C6B-6239B9A16274}" destId="{4A41A769-9EF7-44E9-A277-2C6B2DC55F88}" srcOrd="0" destOrd="0" presId="urn:microsoft.com/office/officeart/2005/8/layout/hList7"/>
    <dgm:cxn modelId="{220ABA0A-2618-4549-930B-A6D6607B7E8D}" type="presParOf" srcId="{50AA8F18-AE46-420E-8C6B-6239B9A16274}" destId="{8541D869-F7D8-462B-AC35-F0F59C33314B}" srcOrd="1" destOrd="0" presId="urn:microsoft.com/office/officeart/2005/8/layout/hList7"/>
    <dgm:cxn modelId="{F37B440D-E81B-48B8-8F9A-48BFB47D4198}" type="presParOf" srcId="{8541D869-F7D8-462B-AC35-F0F59C33314B}" destId="{B1A403D5-4D84-481D-A777-53AB26CC5A92}" srcOrd="0" destOrd="0" presId="urn:microsoft.com/office/officeart/2005/8/layout/hList7"/>
    <dgm:cxn modelId="{E8141867-6030-4BEC-910E-96AC9FF093A6}" type="presParOf" srcId="{B1A403D5-4D84-481D-A777-53AB26CC5A92}" destId="{9ED10B47-352C-4248-81A6-567C1D32FF09}" srcOrd="0" destOrd="0" presId="urn:microsoft.com/office/officeart/2005/8/layout/hList7"/>
    <dgm:cxn modelId="{EEB491AA-2CFA-47F2-8D04-B4D054BB8EE9}" type="presParOf" srcId="{B1A403D5-4D84-481D-A777-53AB26CC5A92}" destId="{56BD9788-C043-448C-BE02-103615ABE1DD}" srcOrd="1" destOrd="0" presId="urn:microsoft.com/office/officeart/2005/8/layout/hList7"/>
    <dgm:cxn modelId="{CC186F37-9E00-46D0-B666-AE99EA1254F5}" type="presParOf" srcId="{B1A403D5-4D84-481D-A777-53AB26CC5A92}" destId="{CFC2C949-B7D8-4690-9F07-828D1C21E60B}" srcOrd="2" destOrd="0" presId="urn:microsoft.com/office/officeart/2005/8/layout/hList7"/>
    <dgm:cxn modelId="{C3C0C7E6-E5ED-435F-9333-3ACD0E784C44}" type="presParOf" srcId="{B1A403D5-4D84-481D-A777-53AB26CC5A92}" destId="{3AD3BB88-22A9-4B9E-81EE-036B39C1DCA6}" srcOrd="3" destOrd="0" presId="urn:microsoft.com/office/officeart/2005/8/layout/hList7"/>
    <dgm:cxn modelId="{70A9E69F-80E2-45A5-9A02-F42E96C7BA36}" type="presParOf" srcId="{8541D869-F7D8-462B-AC35-F0F59C33314B}" destId="{1E983C86-1104-4803-9F18-22C82BFE59A3}" srcOrd="1" destOrd="0" presId="urn:microsoft.com/office/officeart/2005/8/layout/hList7"/>
    <dgm:cxn modelId="{0568FC3C-0907-4738-BB1C-0A0BFB1A4072}" type="presParOf" srcId="{8541D869-F7D8-462B-AC35-F0F59C33314B}" destId="{33F55136-B0FD-4594-BDC9-39AE47459750}" srcOrd="2" destOrd="0" presId="urn:microsoft.com/office/officeart/2005/8/layout/hList7"/>
    <dgm:cxn modelId="{42085CFC-043A-478F-84AD-31B8C4ECAE82}" type="presParOf" srcId="{33F55136-B0FD-4594-BDC9-39AE47459750}" destId="{332BEB02-C495-458A-AEB9-06415D41A385}" srcOrd="0" destOrd="0" presId="urn:microsoft.com/office/officeart/2005/8/layout/hList7"/>
    <dgm:cxn modelId="{3E4C3F5E-9880-42F7-B337-5A74813D3387}" type="presParOf" srcId="{33F55136-B0FD-4594-BDC9-39AE47459750}" destId="{993830FC-5684-45BF-880B-527939FE45F8}" srcOrd="1" destOrd="0" presId="urn:microsoft.com/office/officeart/2005/8/layout/hList7"/>
    <dgm:cxn modelId="{0D67CE51-4519-4E6B-ADA0-F67EF543BA05}" type="presParOf" srcId="{33F55136-B0FD-4594-BDC9-39AE47459750}" destId="{65C527A9-87D2-47C6-899D-72BAF1D10544}" srcOrd="2" destOrd="0" presId="urn:microsoft.com/office/officeart/2005/8/layout/hList7"/>
    <dgm:cxn modelId="{A86652A3-72B7-4AC5-B3F1-D20162A5005C}" type="presParOf" srcId="{33F55136-B0FD-4594-BDC9-39AE47459750}" destId="{4C9A1A1B-F4E7-4AA3-A192-F000525C0DDB}" srcOrd="3" destOrd="0" presId="urn:microsoft.com/office/officeart/2005/8/layout/hList7"/>
    <dgm:cxn modelId="{18303B1B-116F-42D3-8E1E-CAEFEEB714B0}" type="presParOf" srcId="{8541D869-F7D8-462B-AC35-F0F59C33314B}" destId="{AD85E753-448B-4093-8175-1E7B2CF837A7}" srcOrd="3" destOrd="0" presId="urn:microsoft.com/office/officeart/2005/8/layout/hList7"/>
    <dgm:cxn modelId="{8DAD869D-C35A-4A9A-9BED-FBBFF4583488}" type="presParOf" srcId="{8541D869-F7D8-462B-AC35-F0F59C33314B}" destId="{208E7B6D-A5E7-4E08-B52E-5ED365794BE4}" srcOrd="4" destOrd="0" presId="urn:microsoft.com/office/officeart/2005/8/layout/hList7"/>
    <dgm:cxn modelId="{BB91DD48-6BE8-4D79-9D75-596CF8CB18CE}" type="presParOf" srcId="{208E7B6D-A5E7-4E08-B52E-5ED365794BE4}" destId="{B9C03FD7-5757-4EBB-8953-69BF93233BF6}" srcOrd="0" destOrd="0" presId="urn:microsoft.com/office/officeart/2005/8/layout/hList7"/>
    <dgm:cxn modelId="{0138263E-A159-4E29-8183-5596470213FE}" type="presParOf" srcId="{208E7B6D-A5E7-4E08-B52E-5ED365794BE4}" destId="{A03A2E49-F3F7-4713-BC7C-77383CB1BCB3}" srcOrd="1" destOrd="0" presId="urn:microsoft.com/office/officeart/2005/8/layout/hList7"/>
    <dgm:cxn modelId="{452B35E6-4AE0-4D97-BE93-E49982C84A47}" type="presParOf" srcId="{208E7B6D-A5E7-4E08-B52E-5ED365794BE4}" destId="{506B7EE2-FF53-46F5-8DDB-1DEC095EAD23}" srcOrd="2" destOrd="0" presId="urn:microsoft.com/office/officeart/2005/8/layout/hList7"/>
    <dgm:cxn modelId="{90C9A7E5-9F06-43E7-9C0E-B524FE7E58BA}" type="presParOf" srcId="{208E7B6D-A5E7-4E08-B52E-5ED365794BE4}" destId="{0E6F3419-C2B9-4730-BC9C-190A086B3F4E}" srcOrd="3" destOrd="0" presId="urn:microsoft.com/office/officeart/2005/8/layout/hList7"/>
    <dgm:cxn modelId="{F66BC32C-84F1-42D0-A822-E65FC439B608}" type="presParOf" srcId="{8541D869-F7D8-462B-AC35-F0F59C33314B}" destId="{9862842C-6942-4F11-A65E-92FBDD1F05EE}" srcOrd="5" destOrd="0" presId="urn:microsoft.com/office/officeart/2005/8/layout/hList7"/>
    <dgm:cxn modelId="{E805A779-93EA-48EE-948E-C4FC568BEEFE}" type="presParOf" srcId="{8541D869-F7D8-462B-AC35-F0F59C33314B}" destId="{9222EB73-61C2-4F6C-B514-8248742210B9}" srcOrd="6" destOrd="0" presId="urn:microsoft.com/office/officeart/2005/8/layout/hList7"/>
    <dgm:cxn modelId="{876C6192-3B8A-4339-BB71-318FC91DA9F6}" type="presParOf" srcId="{9222EB73-61C2-4F6C-B514-8248742210B9}" destId="{959DBF92-CD56-4CCD-B921-A86AB272CFA9}" srcOrd="0" destOrd="0" presId="urn:microsoft.com/office/officeart/2005/8/layout/hList7"/>
    <dgm:cxn modelId="{E907715D-82A2-4795-AD22-66B873345836}" type="presParOf" srcId="{9222EB73-61C2-4F6C-B514-8248742210B9}" destId="{0CBC0947-B3A2-41A5-8B80-7ECA63E75247}" srcOrd="1" destOrd="0" presId="urn:microsoft.com/office/officeart/2005/8/layout/hList7"/>
    <dgm:cxn modelId="{6E2664C0-ADD8-4307-BC44-B7CEF10CD6AC}" type="presParOf" srcId="{9222EB73-61C2-4F6C-B514-8248742210B9}" destId="{06B23D11-ACAA-4DEA-9897-BA316E052D42}" srcOrd="2" destOrd="0" presId="urn:microsoft.com/office/officeart/2005/8/layout/hList7"/>
    <dgm:cxn modelId="{C041738D-A9B8-4944-94B0-483FCEE80930}" type="presParOf" srcId="{9222EB73-61C2-4F6C-B514-8248742210B9}" destId="{1EF24D14-0B6F-431B-B484-2A16D0303BA0}" srcOrd="3" destOrd="0" presId="urn:microsoft.com/office/officeart/2005/8/layout/hList7"/>
    <dgm:cxn modelId="{7C17C693-8804-4630-8E80-BD4E2A06CD55}" type="presParOf" srcId="{8541D869-F7D8-462B-AC35-F0F59C33314B}" destId="{F539F8CF-D239-4F50-B341-1ED34B319912}" srcOrd="7" destOrd="0" presId="urn:microsoft.com/office/officeart/2005/8/layout/hList7"/>
    <dgm:cxn modelId="{359E90BD-6868-4E1E-8022-FC19FE42FDD8}" type="presParOf" srcId="{8541D869-F7D8-462B-AC35-F0F59C33314B}" destId="{1BB4F214-5FF7-4184-B0D3-FD4CF055D034}" srcOrd="8" destOrd="0" presId="urn:microsoft.com/office/officeart/2005/8/layout/hList7"/>
    <dgm:cxn modelId="{E58C0B2D-AD69-45A7-85C4-BBC3F5524BA1}" type="presParOf" srcId="{1BB4F214-5FF7-4184-B0D3-FD4CF055D034}" destId="{420FA708-8B98-4111-B83B-FF39B0873A94}" srcOrd="0" destOrd="0" presId="urn:microsoft.com/office/officeart/2005/8/layout/hList7"/>
    <dgm:cxn modelId="{23C33CCF-CD0C-4EB8-82DE-EC711AD23DC6}" type="presParOf" srcId="{1BB4F214-5FF7-4184-B0D3-FD4CF055D034}" destId="{AB02B545-17D3-4C4F-B6D8-FD2820DB7D51}" srcOrd="1" destOrd="0" presId="urn:microsoft.com/office/officeart/2005/8/layout/hList7"/>
    <dgm:cxn modelId="{BF6D3166-84D7-45C4-8BEB-9E68BB5CD493}" type="presParOf" srcId="{1BB4F214-5FF7-4184-B0D3-FD4CF055D034}" destId="{6162D079-2409-41A2-8561-D366C93CCA1A}" srcOrd="2" destOrd="0" presId="urn:microsoft.com/office/officeart/2005/8/layout/hList7"/>
    <dgm:cxn modelId="{25AE5988-A326-4FC6-B192-BE1427B509E0}" type="presParOf" srcId="{1BB4F214-5FF7-4184-B0D3-FD4CF055D034}" destId="{46D1C55A-69F5-4574-ACF3-666A973E66AB}" srcOrd="3" destOrd="0" presId="urn:microsoft.com/office/officeart/2005/8/layout/hList7"/>
    <dgm:cxn modelId="{F0313DA8-7A44-4036-9704-2C8E7B6F5A41}" type="presParOf" srcId="{8541D869-F7D8-462B-AC35-F0F59C33314B}" destId="{3E89C425-18B2-44A3-AF73-16B55B536DC7}" srcOrd="9" destOrd="0" presId="urn:microsoft.com/office/officeart/2005/8/layout/hList7"/>
    <dgm:cxn modelId="{C92CE386-8846-46F6-8589-A30C3BB50E96}" type="presParOf" srcId="{8541D869-F7D8-462B-AC35-F0F59C33314B}" destId="{CBE4E13A-F922-4ECC-AB82-AE47500171A5}" srcOrd="10" destOrd="0" presId="urn:microsoft.com/office/officeart/2005/8/layout/hList7"/>
    <dgm:cxn modelId="{EAA81D1B-E14B-4FB7-8C36-53E4F0AE79A7}" type="presParOf" srcId="{CBE4E13A-F922-4ECC-AB82-AE47500171A5}" destId="{70710842-AF4C-404E-A405-975BB9FC3345}" srcOrd="0" destOrd="0" presId="urn:microsoft.com/office/officeart/2005/8/layout/hList7"/>
    <dgm:cxn modelId="{1E394281-E556-436F-896A-4F8A5EAC9740}" type="presParOf" srcId="{CBE4E13A-F922-4ECC-AB82-AE47500171A5}" destId="{8454ABD3-9694-441D-9896-ECAAC82AC5A7}" srcOrd="1" destOrd="0" presId="urn:microsoft.com/office/officeart/2005/8/layout/hList7"/>
    <dgm:cxn modelId="{4631DE6F-8909-452E-AD29-F46E001E5AFD}" type="presParOf" srcId="{CBE4E13A-F922-4ECC-AB82-AE47500171A5}" destId="{6B8BC9A3-0799-44DF-8E51-8861E2CDBD58}" srcOrd="2" destOrd="0" presId="urn:microsoft.com/office/officeart/2005/8/layout/hList7"/>
    <dgm:cxn modelId="{0F6EE9DF-A7BF-439F-8892-844BCBC6AF17}" type="presParOf" srcId="{CBE4E13A-F922-4ECC-AB82-AE47500171A5}" destId="{E4CA0541-AD9C-4C8A-A939-5346920F890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4B70B-4C1A-4A3E-B9C9-7F0888EE2996}" type="doc">
      <dgm:prSet loTypeId="urn:microsoft.com/office/officeart/2005/8/layout/chart3" loCatId="relationship" qsTypeId="urn:microsoft.com/office/officeart/2005/8/quickstyle/simple1" qsCatId="simple" csTypeId="urn:microsoft.com/office/officeart/2005/8/colors/colorful5" csCatId="colorful" phldr="1"/>
      <dgm:spPr/>
    </dgm:pt>
    <dgm:pt modelId="{5E011747-2594-4783-B4DE-D6359C0FD910}">
      <dgm:prSet phldrT="[Text]"/>
      <dgm:spPr/>
      <dgm:t>
        <a:bodyPr/>
        <a:lstStyle/>
        <a:p>
          <a:r>
            <a:rPr lang="en-US" dirty="0"/>
            <a:t>Teachers</a:t>
          </a:r>
        </a:p>
      </dgm:t>
    </dgm:pt>
    <dgm:pt modelId="{8DF851C0-658F-4C7F-A784-DC5643B9F44A}" type="parTrans" cxnId="{9E26F5CA-4164-4B75-AE5E-0998545C4F32}">
      <dgm:prSet/>
      <dgm:spPr/>
      <dgm:t>
        <a:bodyPr/>
        <a:lstStyle/>
        <a:p>
          <a:endParaRPr lang="en-US"/>
        </a:p>
      </dgm:t>
    </dgm:pt>
    <dgm:pt modelId="{1EF8B091-DE64-40E6-BB33-B567EF827C3C}" type="sibTrans" cxnId="{9E26F5CA-4164-4B75-AE5E-0998545C4F32}">
      <dgm:prSet/>
      <dgm:spPr/>
      <dgm:t>
        <a:bodyPr/>
        <a:lstStyle/>
        <a:p>
          <a:endParaRPr lang="en-US"/>
        </a:p>
      </dgm:t>
    </dgm:pt>
    <dgm:pt modelId="{70C4294D-6AE0-49A6-863F-28E80763C998}">
      <dgm:prSet phldrT="[Text]"/>
      <dgm:spPr/>
      <dgm:t>
        <a:bodyPr/>
        <a:lstStyle/>
        <a:p>
          <a:r>
            <a:rPr lang="en-US" dirty="0"/>
            <a:t>Courses</a:t>
          </a:r>
        </a:p>
      </dgm:t>
    </dgm:pt>
    <dgm:pt modelId="{F40F4803-43FC-4285-B1AF-99E05C0D69F4}" type="parTrans" cxnId="{9C4D3A6C-B1EC-43D7-88E0-A88C395F54FA}">
      <dgm:prSet/>
      <dgm:spPr/>
      <dgm:t>
        <a:bodyPr/>
        <a:lstStyle/>
        <a:p>
          <a:endParaRPr lang="en-US"/>
        </a:p>
      </dgm:t>
    </dgm:pt>
    <dgm:pt modelId="{B567EB2F-D6FE-417F-B592-FE6F9E45DD94}" type="sibTrans" cxnId="{9C4D3A6C-B1EC-43D7-88E0-A88C395F54FA}">
      <dgm:prSet/>
      <dgm:spPr/>
      <dgm:t>
        <a:bodyPr/>
        <a:lstStyle/>
        <a:p>
          <a:endParaRPr lang="en-US"/>
        </a:p>
      </dgm:t>
    </dgm:pt>
    <dgm:pt modelId="{84C7A5C9-2F4A-45C4-84D9-B11D0EE2BDDA}">
      <dgm:prSet phldrT="[Text]"/>
      <dgm:spPr/>
      <dgm:t>
        <a:bodyPr/>
        <a:lstStyle/>
        <a:p>
          <a:r>
            <a:rPr lang="en-US" dirty="0"/>
            <a:t>Students</a:t>
          </a:r>
        </a:p>
      </dgm:t>
    </dgm:pt>
    <dgm:pt modelId="{F78174BB-1A4A-4685-AEF1-69EF264BC400}" type="parTrans" cxnId="{F9389690-5254-4AE3-AFBF-32ECF26CB437}">
      <dgm:prSet/>
      <dgm:spPr/>
      <dgm:t>
        <a:bodyPr/>
        <a:lstStyle/>
        <a:p>
          <a:endParaRPr lang="en-US"/>
        </a:p>
      </dgm:t>
    </dgm:pt>
    <dgm:pt modelId="{F5182186-5D78-4687-911D-2564AC6DE6CD}" type="sibTrans" cxnId="{F9389690-5254-4AE3-AFBF-32ECF26CB437}">
      <dgm:prSet/>
      <dgm:spPr/>
      <dgm:t>
        <a:bodyPr/>
        <a:lstStyle/>
        <a:p>
          <a:endParaRPr lang="en-US"/>
        </a:p>
      </dgm:t>
    </dgm:pt>
    <dgm:pt modelId="{3650ED3E-3607-486B-9B7B-663A5F90EA58}" type="pres">
      <dgm:prSet presAssocID="{9E84B70B-4C1A-4A3E-B9C9-7F0888EE2996}" presName="compositeShape" presStyleCnt="0">
        <dgm:presLayoutVars>
          <dgm:chMax val="7"/>
          <dgm:dir/>
          <dgm:resizeHandles val="exact"/>
        </dgm:presLayoutVars>
      </dgm:prSet>
      <dgm:spPr/>
    </dgm:pt>
    <dgm:pt modelId="{C3218F8D-CA1B-4DEB-B008-DA8B57BF6BAD}" type="pres">
      <dgm:prSet presAssocID="{9E84B70B-4C1A-4A3E-B9C9-7F0888EE2996}" presName="wedge1" presStyleLbl="node1" presStyleIdx="0" presStyleCnt="3"/>
      <dgm:spPr/>
    </dgm:pt>
    <dgm:pt modelId="{1BBCFF21-8E93-41B0-B5AF-4A8F6B049253}" type="pres">
      <dgm:prSet presAssocID="{9E84B70B-4C1A-4A3E-B9C9-7F0888EE2996}" presName="wedge1Tx" presStyleLbl="node1" presStyleIdx="0" presStyleCnt="3">
        <dgm:presLayoutVars>
          <dgm:chMax val="0"/>
          <dgm:chPref val="0"/>
          <dgm:bulletEnabled val="1"/>
        </dgm:presLayoutVars>
      </dgm:prSet>
      <dgm:spPr/>
    </dgm:pt>
    <dgm:pt modelId="{4DD9D78F-044F-44BE-A56F-95D287D89082}" type="pres">
      <dgm:prSet presAssocID="{9E84B70B-4C1A-4A3E-B9C9-7F0888EE2996}" presName="wedge2" presStyleLbl="node1" presStyleIdx="1" presStyleCnt="3"/>
      <dgm:spPr/>
    </dgm:pt>
    <dgm:pt modelId="{AF24655C-6C30-4709-A3ED-BD62367FED75}" type="pres">
      <dgm:prSet presAssocID="{9E84B70B-4C1A-4A3E-B9C9-7F0888EE2996}" presName="wedge2Tx" presStyleLbl="node1" presStyleIdx="1" presStyleCnt="3">
        <dgm:presLayoutVars>
          <dgm:chMax val="0"/>
          <dgm:chPref val="0"/>
          <dgm:bulletEnabled val="1"/>
        </dgm:presLayoutVars>
      </dgm:prSet>
      <dgm:spPr/>
    </dgm:pt>
    <dgm:pt modelId="{9C18B679-1A94-4DE2-B590-FE197C636319}" type="pres">
      <dgm:prSet presAssocID="{9E84B70B-4C1A-4A3E-B9C9-7F0888EE2996}" presName="wedge3" presStyleLbl="node1" presStyleIdx="2" presStyleCnt="3"/>
      <dgm:spPr/>
    </dgm:pt>
    <dgm:pt modelId="{58539D47-576D-4BDA-8F29-66BB4E0CA985}" type="pres">
      <dgm:prSet presAssocID="{9E84B70B-4C1A-4A3E-B9C9-7F0888EE2996}" presName="wedge3Tx" presStyleLbl="node1" presStyleIdx="2" presStyleCnt="3">
        <dgm:presLayoutVars>
          <dgm:chMax val="0"/>
          <dgm:chPref val="0"/>
          <dgm:bulletEnabled val="1"/>
        </dgm:presLayoutVars>
      </dgm:prSet>
      <dgm:spPr/>
    </dgm:pt>
  </dgm:ptLst>
  <dgm:cxnLst>
    <dgm:cxn modelId="{75329830-BB88-49C9-8594-1AE5B32B8F2F}" type="presOf" srcId="{5E011747-2594-4783-B4DE-D6359C0FD910}" destId="{C3218F8D-CA1B-4DEB-B008-DA8B57BF6BAD}" srcOrd="0" destOrd="0" presId="urn:microsoft.com/office/officeart/2005/8/layout/chart3"/>
    <dgm:cxn modelId="{3EEB2D60-55AA-4A42-BFF4-9C0A0DFE5B7F}" type="presOf" srcId="{70C4294D-6AE0-49A6-863F-28E80763C998}" destId="{AF24655C-6C30-4709-A3ED-BD62367FED75}" srcOrd="1" destOrd="0" presId="urn:microsoft.com/office/officeart/2005/8/layout/chart3"/>
    <dgm:cxn modelId="{A38ED365-B4E3-4CC8-B3EB-415524362919}" type="presOf" srcId="{84C7A5C9-2F4A-45C4-84D9-B11D0EE2BDDA}" destId="{9C18B679-1A94-4DE2-B590-FE197C636319}" srcOrd="0" destOrd="0" presId="urn:microsoft.com/office/officeart/2005/8/layout/chart3"/>
    <dgm:cxn modelId="{8979B54A-104B-4F6A-A5DA-21F8489A7DCF}" type="presOf" srcId="{9E84B70B-4C1A-4A3E-B9C9-7F0888EE2996}" destId="{3650ED3E-3607-486B-9B7B-663A5F90EA58}" srcOrd="0" destOrd="0" presId="urn:microsoft.com/office/officeart/2005/8/layout/chart3"/>
    <dgm:cxn modelId="{9C4D3A6C-B1EC-43D7-88E0-A88C395F54FA}" srcId="{9E84B70B-4C1A-4A3E-B9C9-7F0888EE2996}" destId="{70C4294D-6AE0-49A6-863F-28E80763C998}" srcOrd="1" destOrd="0" parTransId="{F40F4803-43FC-4285-B1AF-99E05C0D69F4}" sibTransId="{B567EB2F-D6FE-417F-B592-FE6F9E45DD94}"/>
    <dgm:cxn modelId="{8734CD77-0616-44D0-83B2-F70178A1FD00}" type="presOf" srcId="{5E011747-2594-4783-B4DE-D6359C0FD910}" destId="{1BBCFF21-8E93-41B0-B5AF-4A8F6B049253}" srcOrd="1" destOrd="0" presId="urn:microsoft.com/office/officeart/2005/8/layout/chart3"/>
    <dgm:cxn modelId="{F9389690-5254-4AE3-AFBF-32ECF26CB437}" srcId="{9E84B70B-4C1A-4A3E-B9C9-7F0888EE2996}" destId="{84C7A5C9-2F4A-45C4-84D9-B11D0EE2BDDA}" srcOrd="2" destOrd="0" parTransId="{F78174BB-1A4A-4685-AEF1-69EF264BC400}" sibTransId="{F5182186-5D78-4687-911D-2564AC6DE6CD}"/>
    <dgm:cxn modelId="{849CC5A4-5FE1-49DF-83A4-4BAD3A06D1EB}" type="presOf" srcId="{84C7A5C9-2F4A-45C4-84D9-B11D0EE2BDDA}" destId="{58539D47-576D-4BDA-8F29-66BB4E0CA985}" srcOrd="1" destOrd="0" presId="urn:microsoft.com/office/officeart/2005/8/layout/chart3"/>
    <dgm:cxn modelId="{9E26F5CA-4164-4B75-AE5E-0998545C4F32}" srcId="{9E84B70B-4C1A-4A3E-B9C9-7F0888EE2996}" destId="{5E011747-2594-4783-B4DE-D6359C0FD910}" srcOrd="0" destOrd="0" parTransId="{8DF851C0-658F-4C7F-A784-DC5643B9F44A}" sibTransId="{1EF8B091-DE64-40E6-BB33-B567EF827C3C}"/>
    <dgm:cxn modelId="{A52324CC-597C-4199-AFED-489240F62CE6}" type="presOf" srcId="{70C4294D-6AE0-49A6-863F-28E80763C998}" destId="{4DD9D78F-044F-44BE-A56F-95D287D89082}" srcOrd="0" destOrd="0" presId="urn:microsoft.com/office/officeart/2005/8/layout/chart3"/>
    <dgm:cxn modelId="{D9677FEE-2BFE-4B1E-B662-5DD94F64B3A2}" type="presParOf" srcId="{3650ED3E-3607-486B-9B7B-663A5F90EA58}" destId="{C3218F8D-CA1B-4DEB-B008-DA8B57BF6BAD}" srcOrd="0" destOrd="0" presId="urn:microsoft.com/office/officeart/2005/8/layout/chart3"/>
    <dgm:cxn modelId="{85874BCE-0E0E-412B-B342-A3A3B3690343}" type="presParOf" srcId="{3650ED3E-3607-486B-9B7B-663A5F90EA58}" destId="{1BBCFF21-8E93-41B0-B5AF-4A8F6B049253}" srcOrd="1" destOrd="0" presId="urn:microsoft.com/office/officeart/2005/8/layout/chart3"/>
    <dgm:cxn modelId="{29609E49-4F10-498B-A146-F9EB5D7DED40}" type="presParOf" srcId="{3650ED3E-3607-486B-9B7B-663A5F90EA58}" destId="{4DD9D78F-044F-44BE-A56F-95D287D89082}" srcOrd="2" destOrd="0" presId="urn:microsoft.com/office/officeart/2005/8/layout/chart3"/>
    <dgm:cxn modelId="{744C8729-7BFC-4C19-AB18-7A6E18CCC248}" type="presParOf" srcId="{3650ED3E-3607-486B-9B7B-663A5F90EA58}" destId="{AF24655C-6C30-4709-A3ED-BD62367FED75}" srcOrd="3" destOrd="0" presId="urn:microsoft.com/office/officeart/2005/8/layout/chart3"/>
    <dgm:cxn modelId="{A701E386-665F-43D0-8534-4A8FA8C9550B}" type="presParOf" srcId="{3650ED3E-3607-486B-9B7B-663A5F90EA58}" destId="{9C18B679-1A94-4DE2-B590-FE197C636319}" srcOrd="4" destOrd="0" presId="urn:microsoft.com/office/officeart/2005/8/layout/chart3"/>
    <dgm:cxn modelId="{59590A83-2243-4223-B64F-F42EE64DCA3F}" type="presParOf" srcId="{3650ED3E-3607-486B-9B7B-663A5F90EA58}" destId="{58539D47-576D-4BDA-8F29-66BB4E0CA985}"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35450-7BE8-45EB-8EA4-C1FD12299EE0}" type="doc">
      <dgm:prSet loTypeId="urn:microsoft.com/office/officeart/2005/8/layout/cycle3" loCatId="cycle" qsTypeId="urn:microsoft.com/office/officeart/2005/8/quickstyle/simple2" qsCatId="simple" csTypeId="urn:microsoft.com/office/officeart/2005/8/colors/accent1_3" csCatId="accent1" phldr="1"/>
      <dgm:spPr/>
      <dgm:t>
        <a:bodyPr/>
        <a:lstStyle/>
        <a:p>
          <a:endParaRPr lang="en-US"/>
        </a:p>
      </dgm:t>
    </dgm:pt>
    <dgm:pt modelId="{8427587D-CE7C-4C2D-BF7F-83486B17660F}">
      <dgm:prSet phldrT="[Text]"/>
      <dgm:spPr/>
      <dgm:t>
        <a:bodyPr/>
        <a:lstStyle/>
        <a:p>
          <a:r>
            <a:rPr lang="en-US" b="1"/>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dirty="0"/>
            <a:t>Review Error Reports in </a:t>
          </a:r>
          <a:r>
            <a:rPr lang="en-US" b="1" dirty="0" err="1"/>
            <a:t>Cognos</a:t>
          </a:r>
          <a:r>
            <a:rPr lang="en-US" b="1" dirty="0"/>
            <a:t>/Pipeline</a:t>
          </a: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1FFEA870-349B-43A6-AAD7-A17583842ABE}">
      <dgm:prSet phldrT="[Text]"/>
      <dgm:spPr/>
      <dgm:t>
        <a:bodyPr/>
        <a:lstStyle/>
        <a:p>
          <a:r>
            <a:rPr lang="en-US" b="1"/>
            <a:t>Create/Update Data Files</a:t>
          </a:r>
          <a:endParaRPr lang="en-US" b="1" dirty="0"/>
        </a:p>
      </dgm:t>
    </dgm:pt>
    <dgm:pt modelId="{69D22DE2-51A7-4B07-8D04-FC3778FDCEE4}" type="sibTrans" cxnId="{828D6936-D334-4BD1-9D89-2C837686C00B}">
      <dgm:prSet/>
      <dgm:spPr/>
      <dgm:t>
        <a:bodyPr/>
        <a:lstStyle/>
        <a:p>
          <a:endParaRPr lang="en-US"/>
        </a:p>
      </dgm:t>
    </dgm:pt>
    <dgm:pt modelId="{2BFA5A84-2179-4D26-B1A5-D4931A974DE9}" type="parTrans" cxnId="{828D6936-D334-4BD1-9D89-2C837686C00B}">
      <dgm:prSet/>
      <dgm:spPr/>
      <dgm:t>
        <a:bodyPr/>
        <a:lstStyle/>
        <a:p>
          <a:endParaRPr lang="en-US"/>
        </a:p>
      </dgm:t>
    </dgm:pt>
    <dgm:pt modelId="{C94F8B7C-834E-41A3-B5FA-279B90CF5982}" type="pres">
      <dgm:prSet presAssocID="{68635450-7BE8-45EB-8EA4-C1FD12299EE0}" presName="Name0" presStyleCnt="0">
        <dgm:presLayoutVars>
          <dgm:dir/>
          <dgm:resizeHandles val="exact"/>
        </dgm:presLayoutVars>
      </dgm:prSet>
      <dgm:spPr/>
    </dgm:pt>
    <dgm:pt modelId="{073B4654-EB65-4D85-AB6E-5CD0936E45F9}" type="pres">
      <dgm:prSet presAssocID="{68635450-7BE8-45EB-8EA4-C1FD12299EE0}" presName="cycle" presStyleCnt="0"/>
      <dgm:spPr/>
    </dgm:pt>
    <dgm:pt modelId="{7008819B-15CE-4E72-8C0E-2A9D2B356D57}" type="pres">
      <dgm:prSet presAssocID="{1FFEA870-349B-43A6-AAD7-A17583842ABE}" presName="nodeFirstNode" presStyleLbl="node1" presStyleIdx="0" presStyleCnt="5">
        <dgm:presLayoutVars>
          <dgm:bulletEnabled val="1"/>
        </dgm:presLayoutVars>
      </dgm:prSet>
      <dgm:spPr/>
    </dgm:pt>
    <dgm:pt modelId="{C8051AD3-46C3-4179-9B0C-075272ADBCF0}" type="pres">
      <dgm:prSet presAssocID="{69D22DE2-51A7-4B07-8D04-FC3778FDCEE4}" presName="sibTransFirstNode" presStyleLbl="bgShp" presStyleIdx="0" presStyleCnt="1"/>
      <dgm:spPr/>
    </dgm:pt>
    <dgm:pt modelId="{E70AAC96-EBF2-4792-9B8B-85D93D3DADF0}" type="pres">
      <dgm:prSet presAssocID="{8427587D-CE7C-4C2D-BF7F-83486B17660F}" presName="nodeFollowingNodes" presStyleLbl="node1" presStyleIdx="1" presStyleCnt="5" custRadScaleRad="108871" custRadScaleInc="12895">
        <dgm:presLayoutVars>
          <dgm:bulletEnabled val="1"/>
        </dgm:presLayoutVars>
      </dgm:prSet>
      <dgm:spPr/>
    </dgm:pt>
    <dgm:pt modelId="{D8E05593-A6E1-4B9B-B182-3B34FD19580A}" type="pres">
      <dgm:prSet presAssocID="{89C7EAD3-E90E-484D-91D9-0405026FBA5A}" presName="nodeFollowingNodes" presStyleLbl="node1" presStyleIdx="2" presStyleCnt="5" custRadScaleRad="103805" custRadScaleInc="-18033">
        <dgm:presLayoutVars>
          <dgm:bulletEnabled val="1"/>
        </dgm:presLayoutVars>
      </dgm:prSet>
      <dgm:spPr/>
    </dgm:pt>
    <dgm:pt modelId="{A436BF05-59DF-4F20-BE4E-1495570D03E0}" type="pres">
      <dgm:prSet presAssocID="{D82C355A-0CBB-427A-9B3F-3276C89D05C9}" presName="nodeFollowingNodes" presStyleLbl="node1" presStyleIdx="3" presStyleCnt="5" custRadScaleRad="101962" custRadScaleInc="29659">
        <dgm:presLayoutVars>
          <dgm:bulletEnabled val="1"/>
        </dgm:presLayoutVars>
      </dgm:prSet>
      <dgm:spPr/>
    </dgm:pt>
    <dgm:pt modelId="{137DD112-EE52-446C-8057-A0B500127E17}" type="pres">
      <dgm:prSet presAssocID="{76381823-0A0E-4B66-9B02-89F7F31C1E3E}" presName="nodeFollowingNodes" presStyleLbl="node1" presStyleIdx="4" presStyleCnt="5">
        <dgm:presLayoutVars>
          <dgm:bulletEnabled val="1"/>
        </dgm:presLayoutVars>
      </dgm:prSet>
      <dgm:spPr/>
    </dgm:pt>
  </dgm:ptLst>
  <dgm:cxnLst>
    <dgm:cxn modelId="{122B7604-1583-4EC3-9CF8-D15123D57996}" type="presOf" srcId="{89C7EAD3-E90E-484D-91D9-0405026FBA5A}" destId="{D8E05593-A6E1-4B9B-B182-3B34FD19580A}" srcOrd="0" destOrd="0" presId="urn:microsoft.com/office/officeart/2005/8/layout/cycle3"/>
    <dgm:cxn modelId="{D8B31F0A-5BA1-420E-A205-AFDFFB8252C7}" type="presOf" srcId="{76381823-0A0E-4B66-9B02-89F7F31C1E3E}" destId="{137DD112-EE52-446C-8057-A0B500127E17}" srcOrd="0" destOrd="0" presId="urn:microsoft.com/office/officeart/2005/8/layout/cycle3"/>
    <dgm:cxn modelId="{C655710B-C81F-4829-BEE9-0E2504DD72CC}" srcId="{68635450-7BE8-45EB-8EA4-C1FD12299EE0}" destId="{89C7EAD3-E90E-484D-91D9-0405026FBA5A}" srcOrd="2" destOrd="0" parTransId="{C60D841D-8744-4089-8AB5-07734AD657F7}" sibTransId="{6DAC399E-4CF6-41E1-9D9F-1FF2A74B8BBF}"/>
    <dgm:cxn modelId="{6502D121-059E-4ED8-B0E9-50D7245D4805}" type="presOf" srcId="{8427587D-CE7C-4C2D-BF7F-83486B17660F}" destId="{E70AAC96-EBF2-4792-9B8B-85D93D3DADF0}" srcOrd="0" destOrd="0" presId="urn:microsoft.com/office/officeart/2005/8/layout/cycle3"/>
    <dgm:cxn modelId="{C9FAF22C-9794-4B4C-8038-D30CD0612F24}" srcId="{68635450-7BE8-45EB-8EA4-C1FD12299EE0}" destId="{76381823-0A0E-4B66-9B02-89F7F31C1E3E}" srcOrd="4" destOrd="0" parTransId="{6C9FB708-2B72-4053-9241-066E6448DCA1}" sibTransId="{5CE50CAC-DA27-4639-ACE0-9BF60CBBCF92}"/>
    <dgm:cxn modelId="{1E14E834-BF57-420C-9633-110F8EA6CDB9}" type="presOf" srcId="{D82C355A-0CBB-427A-9B3F-3276C89D05C9}" destId="{A436BF05-59DF-4F20-BE4E-1495570D03E0}" srcOrd="0" destOrd="0" presId="urn:microsoft.com/office/officeart/2005/8/layout/cycle3"/>
    <dgm:cxn modelId="{A7992635-2724-47D3-9696-AE4C533C9A34}" type="presOf" srcId="{68635450-7BE8-45EB-8EA4-C1FD12299EE0}" destId="{C94F8B7C-834E-41A3-B5FA-279B90CF5982}" srcOrd="0" destOrd="0" presId="urn:microsoft.com/office/officeart/2005/8/layout/cycle3"/>
    <dgm:cxn modelId="{828D6936-D334-4BD1-9D89-2C837686C00B}" srcId="{68635450-7BE8-45EB-8EA4-C1FD12299EE0}" destId="{1FFEA870-349B-43A6-AAD7-A17583842ABE}" srcOrd="0" destOrd="0" parTransId="{2BFA5A84-2179-4D26-B1A5-D4931A974DE9}" sibTransId="{69D22DE2-51A7-4B07-8D04-FC3778FDCEE4}"/>
    <dgm:cxn modelId="{1933106E-48BA-4B68-88B4-F438823CD2DD}" srcId="{68635450-7BE8-45EB-8EA4-C1FD12299EE0}" destId="{8427587D-CE7C-4C2D-BF7F-83486B17660F}" srcOrd="1" destOrd="0" parTransId="{87D7FAE8-28B0-4892-893C-959235F12561}" sibTransId="{922E96A8-AF81-4A61-8C60-63817B9280F8}"/>
    <dgm:cxn modelId="{8920147F-E922-47D4-9CB7-28686B3F5231}" type="presOf" srcId="{69D22DE2-51A7-4B07-8D04-FC3778FDCEE4}" destId="{C8051AD3-46C3-4179-9B0C-075272ADBCF0}" srcOrd="0" destOrd="0" presId="urn:microsoft.com/office/officeart/2005/8/layout/cycle3"/>
    <dgm:cxn modelId="{42BBF680-9E03-4BF7-9D53-09E0B6538F15}" srcId="{68635450-7BE8-45EB-8EA4-C1FD12299EE0}" destId="{D82C355A-0CBB-427A-9B3F-3276C89D05C9}" srcOrd="3" destOrd="0" parTransId="{133FA631-CE2F-4428-99C7-D31F3A4D3B84}" sibTransId="{22E3D24D-8258-44D4-8172-26BCB47B914D}"/>
    <dgm:cxn modelId="{1DB715EC-74A9-4105-AF7F-7D5967A08940}" type="presOf" srcId="{1FFEA870-349B-43A6-AAD7-A17583842ABE}" destId="{7008819B-15CE-4E72-8C0E-2A9D2B356D57}" srcOrd="0" destOrd="0" presId="urn:microsoft.com/office/officeart/2005/8/layout/cycle3"/>
    <dgm:cxn modelId="{1C124B64-85C6-4C63-9B95-1FFA5ECCC84A}" type="presParOf" srcId="{C94F8B7C-834E-41A3-B5FA-279B90CF5982}" destId="{073B4654-EB65-4D85-AB6E-5CD0936E45F9}" srcOrd="0" destOrd="0" presId="urn:microsoft.com/office/officeart/2005/8/layout/cycle3"/>
    <dgm:cxn modelId="{B5F02F6D-C9B1-40DC-BCAF-2C8840EADCDB}" type="presParOf" srcId="{073B4654-EB65-4D85-AB6E-5CD0936E45F9}" destId="{7008819B-15CE-4E72-8C0E-2A9D2B356D57}" srcOrd="0" destOrd="0" presId="urn:microsoft.com/office/officeart/2005/8/layout/cycle3"/>
    <dgm:cxn modelId="{19C20B76-08C9-42CB-BAAB-55814627C055}" type="presParOf" srcId="{073B4654-EB65-4D85-AB6E-5CD0936E45F9}" destId="{C8051AD3-46C3-4179-9B0C-075272ADBCF0}" srcOrd="1" destOrd="0" presId="urn:microsoft.com/office/officeart/2005/8/layout/cycle3"/>
    <dgm:cxn modelId="{B7B47418-16B6-423C-94A1-C69C8DD9206F}" type="presParOf" srcId="{073B4654-EB65-4D85-AB6E-5CD0936E45F9}" destId="{E70AAC96-EBF2-4792-9B8B-85D93D3DADF0}" srcOrd="2" destOrd="0" presId="urn:microsoft.com/office/officeart/2005/8/layout/cycle3"/>
    <dgm:cxn modelId="{D99C7BCE-F5E9-4397-A982-03DF6E6805F4}" type="presParOf" srcId="{073B4654-EB65-4D85-AB6E-5CD0936E45F9}" destId="{D8E05593-A6E1-4B9B-B182-3B34FD19580A}" srcOrd="3" destOrd="0" presId="urn:microsoft.com/office/officeart/2005/8/layout/cycle3"/>
    <dgm:cxn modelId="{CDFD8E10-63B7-473B-AA2F-77C40E8E71F2}" type="presParOf" srcId="{073B4654-EB65-4D85-AB6E-5CD0936E45F9}" destId="{A436BF05-59DF-4F20-BE4E-1495570D03E0}" srcOrd="4" destOrd="0" presId="urn:microsoft.com/office/officeart/2005/8/layout/cycle3"/>
    <dgm:cxn modelId="{51F766EE-40E9-47F3-85C9-F23213459ACB}" type="presParOf" srcId="{073B4654-EB65-4D85-AB6E-5CD0936E45F9}" destId="{137DD112-EE52-446C-8057-A0B500127E1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29C88-6BCC-4F08-B673-876F20077D9E}"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n-US"/>
        </a:p>
      </dgm:t>
    </dgm:pt>
    <dgm:pt modelId="{9DB1244B-E2B1-466C-B612-4BB1D5E84F42}">
      <dgm:prSet phldrT="[Text]"/>
      <dgm:spPr/>
      <dgm:t>
        <a:bodyPr/>
        <a:lstStyle/>
        <a:p>
          <a:r>
            <a:rPr lang="en-US" b="1"/>
            <a:t>Create TSDL Snapshot</a:t>
          </a:r>
          <a:endParaRPr lang="en-US"/>
        </a:p>
      </dgm:t>
    </dgm:pt>
    <dgm:pt modelId="{EFE7DE8E-3514-4A6D-856E-A378EE565740}" type="parTrans" cxnId="{E163BDEE-DE97-4405-8098-D1AFF01BE8C6}">
      <dgm:prSet/>
      <dgm:spPr/>
      <dgm:t>
        <a:bodyPr/>
        <a:lstStyle/>
        <a:p>
          <a:endParaRPr lang="en-US"/>
        </a:p>
      </dgm:t>
    </dgm:pt>
    <dgm:pt modelId="{DD3366E6-1BCC-45EE-88ED-C622E8367FA1}" type="sibTrans" cxnId="{E163BDEE-DE97-4405-8098-D1AFF01BE8C6}">
      <dgm:prSet/>
      <dgm:spPr/>
      <dgm:t>
        <a:bodyPr/>
        <a:lstStyle/>
        <a:p>
          <a:endParaRPr lang="en-US"/>
        </a:p>
      </dgm:t>
    </dgm:pt>
    <dgm:pt modelId="{85929227-6A57-4B41-A9FB-411E0F12C462}">
      <dgm:prSet phldrT="[Text]"/>
      <dgm:spPr/>
      <dgm:t>
        <a:bodyPr/>
        <a:lstStyle/>
        <a:p>
          <a:r>
            <a:rPr lang="en-US" b="1" dirty="0"/>
            <a:t>Errors?  If Yes, Review Error Reports</a:t>
          </a:r>
        </a:p>
      </dgm:t>
    </dgm:pt>
    <dgm:pt modelId="{2999807F-5426-41E4-AC11-BF505614CC7B}" type="parTrans" cxnId="{1D2029B2-2102-4DF9-91C8-58B035F802AF}">
      <dgm:prSet/>
      <dgm:spPr/>
      <dgm:t>
        <a:bodyPr/>
        <a:lstStyle/>
        <a:p>
          <a:endParaRPr lang="en-US"/>
        </a:p>
      </dgm:t>
    </dgm:pt>
    <dgm:pt modelId="{F6810F9F-2020-4116-9E46-DE4217889489}" type="sibTrans" cxnId="{1D2029B2-2102-4DF9-91C8-58B035F802AF}">
      <dgm:prSet/>
      <dgm:spPr/>
      <dgm:t>
        <a:bodyPr/>
        <a:lstStyle/>
        <a:p>
          <a:endParaRPr lang="en-US"/>
        </a:p>
      </dgm:t>
    </dgm:pt>
    <dgm:pt modelId="{EBC9D40F-49EA-4C8D-AFDF-E8EA2CB7B47D}">
      <dgm:prSet/>
      <dgm:spPr/>
      <dgm:t>
        <a:bodyPr/>
        <a:lstStyle/>
        <a:p>
          <a:r>
            <a:rPr lang="en-US" b="1" dirty="0"/>
            <a:t>Correct Interchange File as Needed</a:t>
          </a:r>
        </a:p>
      </dgm:t>
    </dgm:pt>
    <dgm:pt modelId="{A2B4FBC1-106B-4059-9DCF-32E0DF00B412}" type="parTrans" cxnId="{5AA35E3B-ECFF-4004-B269-06FEB6D7DE66}">
      <dgm:prSet/>
      <dgm:spPr/>
      <dgm:t>
        <a:bodyPr/>
        <a:lstStyle/>
        <a:p>
          <a:endParaRPr lang="en-US"/>
        </a:p>
      </dgm:t>
    </dgm:pt>
    <dgm:pt modelId="{86819632-84DF-4277-8A56-0053A09BF3B4}" type="sibTrans" cxnId="{5AA35E3B-ECFF-4004-B269-06FEB6D7DE66}">
      <dgm:prSet/>
      <dgm:spPr/>
      <dgm:t>
        <a:bodyPr/>
        <a:lstStyle/>
        <a:p>
          <a:endParaRPr lang="en-US"/>
        </a:p>
      </dgm:t>
    </dgm:pt>
    <dgm:pt modelId="{56A77DA2-72A1-49C1-8EF4-BF10497A8EE1}">
      <dgm:prSet/>
      <dgm:spPr/>
      <dgm:t>
        <a:bodyPr/>
        <a:lstStyle/>
        <a:p>
          <a:r>
            <a:rPr lang="en-US" b="1" dirty="0"/>
            <a:t>Upload Corrected Error Files</a:t>
          </a:r>
        </a:p>
      </dgm:t>
    </dgm:pt>
    <dgm:pt modelId="{9B0E796C-A8C1-467B-9A23-7AD5E8A375EF}" type="parTrans" cxnId="{7DB1641E-8BC2-4293-ACC9-D205E57D2DF9}">
      <dgm:prSet/>
      <dgm:spPr/>
      <dgm:t>
        <a:bodyPr/>
        <a:lstStyle/>
        <a:p>
          <a:endParaRPr lang="en-US"/>
        </a:p>
      </dgm:t>
    </dgm:pt>
    <dgm:pt modelId="{86FACA96-7E4B-4473-9271-B09EB9C517FF}" type="sibTrans" cxnId="{7DB1641E-8BC2-4293-ACC9-D205E57D2DF9}">
      <dgm:prSet/>
      <dgm:spPr/>
      <dgm:t>
        <a:bodyPr/>
        <a:lstStyle/>
        <a:p>
          <a:endParaRPr lang="en-US"/>
        </a:p>
      </dgm:t>
    </dgm:pt>
    <dgm:pt modelId="{D4D1ECC8-D79D-4F30-B7D1-490DBCA7E65F}">
      <dgm:prSet/>
      <dgm:spPr/>
      <dgm:t>
        <a:bodyPr/>
        <a:lstStyle/>
        <a:p>
          <a:r>
            <a:rPr lang="en-US" b="1" dirty="0"/>
            <a:t>Finalize (Data Reviewed as Accurate)</a:t>
          </a:r>
        </a:p>
      </dgm:t>
    </dgm:pt>
    <dgm:pt modelId="{644B31B0-4A2C-4EE2-A751-CE7A920A5CAB}" type="parTrans" cxnId="{5E7E2C84-812E-453C-9B1E-CB8B40968F23}">
      <dgm:prSet/>
      <dgm:spPr/>
      <dgm:t>
        <a:bodyPr/>
        <a:lstStyle/>
        <a:p>
          <a:endParaRPr lang="en-US"/>
        </a:p>
      </dgm:t>
    </dgm:pt>
    <dgm:pt modelId="{0D166A8E-F534-48EB-AB33-2734977DDD80}" type="sibTrans" cxnId="{5E7E2C84-812E-453C-9B1E-CB8B40968F23}">
      <dgm:prSet/>
      <dgm:spPr/>
      <dgm:t>
        <a:bodyPr/>
        <a:lstStyle/>
        <a:p>
          <a:endParaRPr lang="en-US"/>
        </a:p>
      </dgm:t>
    </dgm:pt>
    <dgm:pt modelId="{104AF0CC-0E36-468B-A662-316C8F8794D7}">
      <dgm:prSet/>
      <dgm:spPr/>
      <dgm:t>
        <a:bodyPr/>
        <a:lstStyle/>
        <a:p>
          <a:r>
            <a:rPr lang="en-US" b="1" dirty="0"/>
            <a:t>Create new TSDL Snapshot</a:t>
          </a:r>
        </a:p>
      </dgm:t>
    </dgm:pt>
    <dgm:pt modelId="{CEBC71BA-76A5-4A87-831B-5A7BC6001489}" type="parTrans" cxnId="{17CC138F-7F3B-4C1E-9286-ED5BEF6B8E40}">
      <dgm:prSet/>
      <dgm:spPr/>
      <dgm:t>
        <a:bodyPr/>
        <a:lstStyle/>
        <a:p>
          <a:endParaRPr lang="en-US"/>
        </a:p>
      </dgm:t>
    </dgm:pt>
    <dgm:pt modelId="{26318893-164D-4929-B013-8D78CA7C3980}" type="sibTrans" cxnId="{17CC138F-7F3B-4C1E-9286-ED5BEF6B8E40}">
      <dgm:prSet/>
      <dgm:spPr/>
      <dgm:t>
        <a:bodyPr/>
        <a:lstStyle/>
        <a:p>
          <a:endParaRPr lang="en-US"/>
        </a:p>
      </dgm:t>
    </dgm:pt>
    <dgm:pt modelId="{138B76E0-203E-40A5-9B78-58CE6A64C2E7}">
      <dgm:prSet/>
      <dgm:spPr/>
      <dgm:t>
        <a:bodyPr/>
        <a:lstStyle/>
        <a:p>
          <a:r>
            <a:rPr lang="en-US" b="1" dirty="0"/>
            <a:t>Errors? If Not, Review Cognos Reports</a:t>
          </a:r>
        </a:p>
      </dgm:t>
    </dgm:pt>
    <dgm:pt modelId="{8F7B68EE-9E61-43F4-B81F-6B402A1F25DD}" type="parTrans" cxnId="{6DB1CE7F-1F95-4284-8652-60D9B7CFE088}">
      <dgm:prSet/>
      <dgm:spPr/>
      <dgm:t>
        <a:bodyPr/>
        <a:lstStyle/>
        <a:p>
          <a:endParaRPr lang="en-US"/>
        </a:p>
      </dgm:t>
    </dgm:pt>
    <dgm:pt modelId="{94083C23-0DE2-48D4-870A-185C16294D8B}" type="sibTrans" cxnId="{6DB1CE7F-1F95-4284-8652-60D9B7CFE088}">
      <dgm:prSet/>
      <dgm:spPr/>
      <dgm:t>
        <a:bodyPr/>
        <a:lstStyle/>
        <a:p>
          <a:endParaRPr lang="en-US"/>
        </a:p>
      </dgm:t>
    </dgm:pt>
    <dgm:pt modelId="{C8C99A29-896C-41D7-B8E4-C7E6CCBD45BF}">
      <dgm:prSet/>
      <dgm:spPr/>
      <dgm:t>
        <a:bodyPr/>
        <a:lstStyle/>
        <a:p>
          <a:r>
            <a:rPr lang="en-US" b="1" dirty="0"/>
            <a:t>Send Signed Verification form to CDE</a:t>
          </a:r>
        </a:p>
      </dgm:t>
    </dgm:pt>
    <dgm:pt modelId="{B62F38B1-C461-4233-B474-1B711D85AB87}" type="parTrans" cxnId="{9B51F0EA-967B-42E0-B8A4-C8538848C129}">
      <dgm:prSet/>
      <dgm:spPr/>
      <dgm:t>
        <a:bodyPr/>
        <a:lstStyle/>
        <a:p>
          <a:endParaRPr lang="en-US"/>
        </a:p>
      </dgm:t>
    </dgm:pt>
    <dgm:pt modelId="{33F32860-11A9-471D-A180-4489EF129894}" type="sibTrans" cxnId="{9B51F0EA-967B-42E0-B8A4-C8538848C129}">
      <dgm:prSet/>
      <dgm:spPr/>
      <dgm:t>
        <a:bodyPr/>
        <a:lstStyle/>
        <a:p>
          <a:endParaRPr lang="en-US"/>
        </a:p>
      </dgm:t>
    </dgm:pt>
    <dgm:pt modelId="{F919430E-9134-43D9-91F0-F7627CA013ED}" type="pres">
      <dgm:prSet presAssocID="{2BD29C88-6BCC-4F08-B673-876F20077D9E}" presName="Name0" presStyleCnt="0">
        <dgm:presLayoutVars>
          <dgm:dir/>
          <dgm:resizeHandles val="exact"/>
        </dgm:presLayoutVars>
      </dgm:prSet>
      <dgm:spPr/>
    </dgm:pt>
    <dgm:pt modelId="{7D2B6B92-8CF9-4E94-9C09-A1E6DB9974DC}" type="pres">
      <dgm:prSet presAssocID="{9DB1244B-E2B1-466C-B612-4BB1D5E84F42}" presName="node" presStyleLbl="node1" presStyleIdx="0" presStyleCnt="8">
        <dgm:presLayoutVars>
          <dgm:bulletEnabled val="1"/>
        </dgm:presLayoutVars>
      </dgm:prSet>
      <dgm:spPr/>
    </dgm:pt>
    <dgm:pt modelId="{361AA89C-AD2B-478F-A0E4-022ECA17A88C}" type="pres">
      <dgm:prSet presAssocID="{DD3366E6-1BCC-45EE-88ED-C622E8367FA1}" presName="sibTrans" presStyleLbl="sibTrans1D1" presStyleIdx="0" presStyleCnt="7"/>
      <dgm:spPr/>
    </dgm:pt>
    <dgm:pt modelId="{DC77733D-941A-4EEE-B9B6-E848CAAD300A}" type="pres">
      <dgm:prSet presAssocID="{DD3366E6-1BCC-45EE-88ED-C622E8367FA1}" presName="connectorText" presStyleLbl="sibTrans1D1" presStyleIdx="0" presStyleCnt="7"/>
      <dgm:spPr/>
    </dgm:pt>
    <dgm:pt modelId="{AEE9CFEA-CF98-420F-944F-C63CA0E92163}" type="pres">
      <dgm:prSet presAssocID="{85929227-6A57-4B41-A9FB-411E0F12C462}" presName="node" presStyleLbl="node1" presStyleIdx="1" presStyleCnt="8">
        <dgm:presLayoutVars>
          <dgm:bulletEnabled val="1"/>
        </dgm:presLayoutVars>
      </dgm:prSet>
      <dgm:spPr/>
    </dgm:pt>
    <dgm:pt modelId="{B23AFE82-370C-44D3-80DC-B6A93BC4BAFC}" type="pres">
      <dgm:prSet presAssocID="{F6810F9F-2020-4116-9E46-DE4217889489}" presName="sibTrans" presStyleLbl="sibTrans1D1" presStyleIdx="1" presStyleCnt="7"/>
      <dgm:spPr/>
    </dgm:pt>
    <dgm:pt modelId="{6FC2B111-35D0-4C93-9CDC-7938D4E85C1E}" type="pres">
      <dgm:prSet presAssocID="{F6810F9F-2020-4116-9E46-DE4217889489}" presName="connectorText" presStyleLbl="sibTrans1D1" presStyleIdx="1" presStyleCnt="7"/>
      <dgm:spPr/>
    </dgm:pt>
    <dgm:pt modelId="{D19BCDEA-CD4F-4398-99AC-094FD7345225}" type="pres">
      <dgm:prSet presAssocID="{EBC9D40F-49EA-4C8D-AFDF-E8EA2CB7B47D}" presName="node" presStyleLbl="node1" presStyleIdx="2" presStyleCnt="8">
        <dgm:presLayoutVars>
          <dgm:bulletEnabled val="1"/>
        </dgm:presLayoutVars>
      </dgm:prSet>
      <dgm:spPr/>
    </dgm:pt>
    <dgm:pt modelId="{9263415E-99DC-4F54-8E87-06453B8B2AA2}" type="pres">
      <dgm:prSet presAssocID="{86819632-84DF-4277-8A56-0053A09BF3B4}" presName="sibTrans" presStyleLbl="sibTrans1D1" presStyleIdx="2" presStyleCnt="7"/>
      <dgm:spPr/>
    </dgm:pt>
    <dgm:pt modelId="{5FFCE544-7E94-4EA9-BC77-E79CA19E389B}" type="pres">
      <dgm:prSet presAssocID="{86819632-84DF-4277-8A56-0053A09BF3B4}" presName="connectorText" presStyleLbl="sibTrans1D1" presStyleIdx="2" presStyleCnt="7"/>
      <dgm:spPr/>
    </dgm:pt>
    <dgm:pt modelId="{832B0AA9-3C10-43E5-85BC-4211F1F77A1B}" type="pres">
      <dgm:prSet presAssocID="{56A77DA2-72A1-49C1-8EF4-BF10497A8EE1}" presName="node" presStyleLbl="node1" presStyleIdx="3" presStyleCnt="8">
        <dgm:presLayoutVars>
          <dgm:bulletEnabled val="1"/>
        </dgm:presLayoutVars>
      </dgm:prSet>
      <dgm:spPr/>
    </dgm:pt>
    <dgm:pt modelId="{5EBDADA4-8EE5-4A2D-BFBD-4D8819B46772}" type="pres">
      <dgm:prSet presAssocID="{86FACA96-7E4B-4473-9271-B09EB9C517FF}" presName="sibTrans" presStyleLbl="sibTrans1D1" presStyleIdx="3" presStyleCnt="7"/>
      <dgm:spPr/>
    </dgm:pt>
    <dgm:pt modelId="{22076840-DEB4-49E6-80D8-312012699507}" type="pres">
      <dgm:prSet presAssocID="{86FACA96-7E4B-4473-9271-B09EB9C517FF}" presName="connectorText" presStyleLbl="sibTrans1D1" presStyleIdx="3" presStyleCnt="7"/>
      <dgm:spPr/>
    </dgm:pt>
    <dgm:pt modelId="{C679E1F3-1532-47E7-952E-6B4669C1BDD3}" type="pres">
      <dgm:prSet presAssocID="{104AF0CC-0E36-468B-A662-316C8F8794D7}" presName="node" presStyleLbl="node1" presStyleIdx="4" presStyleCnt="8">
        <dgm:presLayoutVars>
          <dgm:bulletEnabled val="1"/>
        </dgm:presLayoutVars>
      </dgm:prSet>
      <dgm:spPr/>
    </dgm:pt>
    <dgm:pt modelId="{502F9FDB-BCDB-485B-BFFC-29D0F19581AF}" type="pres">
      <dgm:prSet presAssocID="{26318893-164D-4929-B013-8D78CA7C3980}" presName="sibTrans" presStyleLbl="sibTrans1D1" presStyleIdx="4" presStyleCnt="7"/>
      <dgm:spPr/>
    </dgm:pt>
    <dgm:pt modelId="{33F72FA3-6415-4B95-9F2E-94A08F5C5DD9}" type="pres">
      <dgm:prSet presAssocID="{26318893-164D-4929-B013-8D78CA7C3980}" presName="connectorText" presStyleLbl="sibTrans1D1" presStyleIdx="4" presStyleCnt="7"/>
      <dgm:spPr/>
    </dgm:pt>
    <dgm:pt modelId="{6466AA82-DC93-48E2-ABA7-304DD5827E92}" type="pres">
      <dgm:prSet presAssocID="{138B76E0-203E-40A5-9B78-58CE6A64C2E7}" presName="node" presStyleLbl="node1" presStyleIdx="5" presStyleCnt="8">
        <dgm:presLayoutVars>
          <dgm:bulletEnabled val="1"/>
        </dgm:presLayoutVars>
      </dgm:prSet>
      <dgm:spPr/>
    </dgm:pt>
    <dgm:pt modelId="{81607BBB-DADE-4891-8B1B-5281AC4925BB}" type="pres">
      <dgm:prSet presAssocID="{94083C23-0DE2-48D4-870A-185C16294D8B}" presName="sibTrans" presStyleLbl="sibTrans1D1" presStyleIdx="5" presStyleCnt="7"/>
      <dgm:spPr/>
    </dgm:pt>
    <dgm:pt modelId="{20B7F041-3106-47B1-9036-1A12B6164320}" type="pres">
      <dgm:prSet presAssocID="{94083C23-0DE2-48D4-870A-185C16294D8B}" presName="connectorText" presStyleLbl="sibTrans1D1" presStyleIdx="5" presStyleCnt="7"/>
      <dgm:spPr/>
    </dgm:pt>
    <dgm:pt modelId="{6D28BC98-76C3-4931-8074-247A696DB057}" type="pres">
      <dgm:prSet presAssocID="{D4D1ECC8-D79D-4F30-B7D1-490DBCA7E65F}" presName="node" presStyleLbl="node1" presStyleIdx="6" presStyleCnt="8">
        <dgm:presLayoutVars>
          <dgm:bulletEnabled val="1"/>
        </dgm:presLayoutVars>
      </dgm:prSet>
      <dgm:spPr/>
    </dgm:pt>
    <dgm:pt modelId="{681618B8-C79C-433E-B64A-004CE13B193E}" type="pres">
      <dgm:prSet presAssocID="{0D166A8E-F534-48EB-AB33-2734977DDD80}" presName="sibTrans" presStyleLbl="sibTrans1D1" presStyleIdx="6" presStyleCnt="7"/>
      <dgm:spPr/>
    </dgm:pt>
    <dgm:pt modelId="{6E274AA8-CC70-418B-AA8C-72ED7916E111}" type="pres">
      <dgm:prSet presAssocID="{0D166A8E-F534-48EB-AB33-2734977DDD80}" presName="connectorText" presStyleLbl="sibTrans1D1" presStyleIdx="6" presStyleCnt="7"/>
      <dgm:spPr/>
    </dgm:pt>
    <dgm:pt modelId="{ED55CC56-690C-4B50-B9E9-7BB8F97502A0}" type="pres">
      <dgm:prSet presAssocID="{C8C99A29-896C-41D7-B8E4-C7E6CCBD45BF}" presName="node" presStyleLbl="node1" presStyleIdx="7" presStyleCnt="8">
        <dgm:presLayoutVars>
          <dgm:bulletEnabled val="1"/>
        </dgm:presLayoutVars>
      </dgm:prSet>
      <dgm:spPr/>
    </dgm:pt>
  </dgm:ptLst>
  <dgm:cxnLst>
    <dgm:cxn modelId="{42FF1702-1B0B-4694-AA3B-1E97C5714F97}" type="presOf" srcId="{2BD29C88-6BCC-4F08-B673-876F20077D9E}" destId="{F919430E-9134-43D9-91F0-F7627CA013ED}" srcOrd="0" destOrd="0" presId="urn:microsoft.com/office/officeart/2005/8/layout/bProcess3"/>
    <dgm:cxn modelId="{C83B8304-FD16-4A9D-9116-F61DF7715CD8}" type="presOf" srcId="{86FACA96-7E4B-4473-9271-B09EB9C517FF}" destId="{22076840-DEB4-49E6-80D8-312012699507}" srcOrd="1" destOrd="0" presId="urn:microsoft.com/office/officeart/2005/8/layout/bProcess3"/>
    <dgm:cxn modelId="{76B1CD06-9159-4336-B500-EF7E2004EBD2}" type="presOf" srcId="{DD3366E6-1BCC-45EE-88ED-C622E8367FA1}" destId="{361AA89C-AD2B-478F-A0E4-022ECA17A88C}" srcOrd="0" destOrd="0" presId="urn:microsoft.com/office/officeart/2005/8/layout/bProcess3"/>
    <dgm:cxn modelId="{A9294E0B-3B6E-4F37-85DE-2D4FCF022ABB}" type="presOf" srcId="{0D166A8E-F534-48EB-AB33-2734977DDD80}" destId="{6E274AA8-CC70-418B-AA8C-72ED7916E111}" srcOrd="1" destOrd="0" presId="urn:microsoft.com/office/officeart/2005/8/layout/bProcess3"/>
    <dgm:cxn modelId="{7DB1641E-8BC2-4293-ACC9-D205E57D2DF9}" srcId="{2BD29C88-6BCC-4F08-B673-876F20077D9E}" destId="{56A77DA2-72A1-49C1-8EF4-BF10497A8EE1}" srcOrd="3" destOrd="0" parTransId="{9B0E796C-A8C1-467B-9A23-7AD5E8A375EF}" sibTransId="{86FACA96-7E4B-4473-9271-B09EB9C517FF}"/>
    <dgm:cxn modelId="{B8EB1527-3D0F-41F5-9AC7-A16070B2AF98}" type="presOf" srcId="{EBC9D40F-49EA-4C8D-AFDF-E8EA2CB7B47D}" destId="{D19BCDEA-CD4F-4398-99AC-094FD7345225}" srcOrd="0" destOrd="0" presId="urn:microsoft.com/office/officeart/2005/8/layout/bProcess3"/>
    <dgm:cxn modelId="{9077C02B-BF62-4846-82F7-B40A73176889}" type="presOf" srcId="{D4D1ECC8-D79D-4F30-B7D1-490DBCA7E65F}" destId="{6D28BC98-76C3-4931-8074-247A696DB057}" srcOrd="0" destOrd="0" presId="urn:microsoft.com/office/officeart/2005/8/layout/bProcess3"/>
    <dgm:cxn modelId="{5AA35E3B-ECFF-4004-B269-06FEB6D7DE66}" srcId="{2BD29C88-6BCC-4F08-B673-876F20077D9E}" destId="{EBC9D40F-49EA-4C8D-AFDF-E8EA2CB7B47D}" srcOrd="2" destOrd="0" parTransId="{A2B4FBC1-106B-4059-9DCF-32E0DF00B412}" sibTransId="{86819632-84DF-4277-8A56-0053A09BF3B4}"/>
    <dgm:cxn modelId="{A07E023C-8D03-47BF-A079-8071FFF69EC5}" type="presOf" srcId="{94083C23-0DE2-48D4-870A-185C16294D8B}" destId="{81607BBB-DADE-4891-8B1B-5281AC4925BB}" srcOrd="0" destOrd="0" presId="urn:microsoft.com/office/officeart/2005/8/layout/bProcess3"/>
    <dgm:cxn modelId="{DAC25E67-E5D3-4FF7-AB6F-3C7F22A33A37}" type="presOf" srcId="{56A77DA2-72A1-49C1-8EF4-BF10497A8EE1}" destId="{832B0AA9-3C10-43E5-85BC-4211F1F77A1B}" srcOrd="0" destOrd="0" presId="urn:microsoft.com/office/officeart/2005/8/layout/bProcess3"/>
    <dgm:cxn modelId="{F0A57148-E1F9-4677-B2C0-93E15754BBF1}" type="presOf" srcId="{26318893-164D-4929-B013-8D78CA7C3980}" destId="{502F9FDB-BCDB-485B-BFFC-29D0F19581AF}" srcOrd="0" destOrd="0" presId="urn:microsoft.com/office/officeart/2005/8/layout/bProcess3"/>
    <dgm:cxn modelId="{B675536F-71D9-4676-B4D2-A87D6AAFBF40}" type="presOf" srcId="{0D166A8E-F534-48EB-AB33-2734977DDD80}" destId="{681618B8-C79C-433E-B64A-004CE13B193E}" srcOrd="0" destOrd="0" presId="urn:microsoft.com/office/officeart/2005/8/layout/bProcess3"/>
    <dgm:cxn modelId="{20080C7D-CAB2-431B-9773-3108B6246865}" type="presOf" srcId="{F6810F9F-2020-4116-9E46-DE4217889489}" destId="{6FC2B111-35D0-4C93-9CDC-7938D4E85C1E}" srcOrd="1" destOrd="0" presId="urn:microsoft.com/office/officeart/2005/8/layout/bProcess3"/>
    <dgm:cxn modelId="{65BB917E-DA92-4C6C-9B58-D01947AD7F37}" type="presOf" srcId="{86819632-84DF-4277-8A56-0053A09BF3B4}" destId="{9263415E-99DC-4F54-8E87-06453B8B2AA2}" srcOrd="0" destOrd="0" presId="urn:microsoft.com/office/officeart/2005/8/layout/bProcess3"/>
    <dgm:cxn modelId="{6DB1CE7F-1F95-4284-8652-60D9B7CFE088}" srcId="{2BD29C88-6BCC-4F08-B673-876F20077D9E}" destId="{138B76E0-203E-40A5-9B78-58CE6A64C2E7}" srcOrd="5" destOrd="0" parTransId="{8F7B68EE-9E61-43F4-B81F-6B402A1F25DD}" sibTransId="{94083C23-0DE2-48D4-870A-185C16294D8B}"/>
    <dgm:cxn modelId="{4FE38D83-EB65-4AF0-982C-0C5541E20330}" type="presOf" srcId="{9DB1244B-E2B1-466C-B612-4BB1D5E84F42}" destId="{7D2B6B92-8CF9-4E94-9C09-A1E6DB9974DC}" srcOrd="0" destOrd="0" presId="urn:microsoft.com/office/officeart/2005/8/layout/bProcess3"/>
    <dgm:cxn modelId="{5E7E2C84-812E-453C-9B1E-CB8B40968F23}" srcId="{2BD29C88-6BCC-4F08-B673-876F20077D9E}" destId="{D4D1ECC8-D79D-4F30-B7D1-490DBCA7E65F}" srcOrd="6" destOrd="0" parTransId="{644B31B0-4A2C-4EE2-A751-CE7A920A5CAB}" sibTransId="{0D166A8E-F534-48EB-AB33-2734977DDD80}"/>
    <dgm:cxn modelId="{E81F9B8A-1BC7-4DCC-8197-A26D9FA0B5DF}" type="presOf" srcId="{26318893-164D-4929-B013-8D78CA7C3980}" destId="{33F72FA3-6415-4B95-9F2E-94A08F5C5DD9}" srcOrd="1" destOrd="0" presId="urn:microsoft.com/office/officeart/2005/8/layout/bProcess3"/>
    <dgm:cxn modelId="{17CC138F-7F3B-4C1E-9286-ED5BEF6B8E40}" srcId="{2BD29C88-6BCC-4F08-B673-876F20077D9E}" destId="{104AF0CC-0E36-468B-A662-316C8F8794D7}" srcOrd="4" destOrd="0" parTransId="{CEBC71BA-76A5-4A87-831B-5A7BC6001489}" sibTransId="{26318893-164D-4929-B013-8D78CA7C3980}"/>
    <dgm:cxn modelId="{3551E899-83A6-45F3-9F06-2C89901704EF}" type="presOf" srcId="{86819632-84DF-4277-8A56-0053A09BF3B4}" destId="{5FFCE544-7E94-4EA9-BC77-E79CA19E389B}" srcOrd="1" destOrd="0" presId="urn:microsoft.com/office/officeart/2005/8/layout/bProcess3"/>
    <dgm:cxn modelId="{9C19BEA9-6F85-49C2-A672-BA92B0AA8762}" type="presOf" srcId="{138B76E0-203E-40A5-9B78-58CE6A64C2E7}" destId="{6466AA82-DC93-48E2-ABA7-304DD5827E92}" srcOrd="0" destOrd="0" presId="urn:microsoft.com/office/officeart/2005/8/layout/bProcess3"/>
    <dgm:cxn modelId="{075330AA-B6A4-4E81-B882-0CDF16CB838B}" type="presOf" srcId="{104AF0CC-0E36-468B-A662-316C8F8794D7}" destId="{C679E1F3-1532-47E7-952E-6B4669C1BDD3}" srcOrd="0" destOrd="0" presId="urn:microsoft.com/office/officeart/2005/8/layout/bProcess3"/>
    <dgm:cxn modelId="{D7F799AB-256C-4EE2-A2BD-8CE52E38CD0B}" type="presOf" srcId="{C8C99A29-896C-41D7-B8E4-C7E6CCBD45BF}" destId="{ED55CC56-690C-4B50-B9E9-7BB8F97502A0}" srcOrd="0" destOrd="0" presId="urn:microsoft.com/office/officeart/2005/8/layout/bProcess3"/>
    <dgm:cxn modelId="{1D2029B2-2102-4DF9-91C8-58B035F802AF}" srcId="{2BD29C88-6BCC-4F08-B673-876F20077D9E}" destId="{85929227-6A57-4B41-A9FB-411E0F12C462}" srcOrd="1" destOrd="0" parTransId="{2999807F-5426-41E4-AC11-BF505614CC7B}" sibTransId="{F6810F9F-2020-4116-9E46-DE4217889489}"/>
    <dgm:cxn modelId="{610D1DC2-84DD-416F-BA9F-5FF2465B9012}" type="presOf" srcId="{94083C23-0DE2-48D4-870A-185C16294D8B}" destId="{20B7F041-3106-47B1-9036-1A12B6164320}" srcOrd="1" destOrd="0" presId="urn:microsoft.com/office/officeart/2005/8/layout/bProcess3"/>
    <dgm:cxn modelId="{5D32F4D4-FD2A-4E6B-A5C9-9FB034973F78}" type="presOf" srcId="{DD3366E6-1BCC-45EE-88ED-C622E8367FA1}" destId="{DC77733D-941A-4EEE-B9B6-E848CAAD300A}" srcOrd="1" destOrd="0" presId="urn:microsoft.com/office/officeart/2005/8/layout/bProcess3"/>
    <dgm:cxn modelId="{A5AA40D9-A977-4282-846D-8C3989CBB937}" type="presOf" srcId="{85929227-6A57-4B41-A9FB-411E0F12C462}" destId="{AEE9CFEA-CF98-420F-944F-C63CA0E92163}" srcOrd="0" destOrd="0" presId="urn:microsoft.com/office/officeart/2005/8/layout/bProcess3"/>
    <dgm:cxn modelId="{8B8BC2DD-9C26-4773-8D61-A9ADBF7566F1}" type="presOf" srcId="{86FACA96-7E4B-4473-9271-B09EB9C517FF}" destId="{5EBDADA4-8EE5-4A2D-BFBD-4D8819B46772}" srcOrd="0" destOrd="0" presId="urn:microsoft.com/office/officeart/2005/8/layout/bProcess3"/>
    <dgm:cxn modelId="{9B51F0EA-967B-42E0-B8A4-C8538848C129}" srcId="{2BD29C88-6BCC-4F08-B673-876F20077D9E}" destId="{C8C99A29-896C-41D7-B8E4-C7E6CCBD45BF}" srcOrd="7" destOrd="0" parTransId="{B62F38B1-C461-4233-B474-1B711D85AB87}" sibTransId="{33F32860-11A9-471D-A180-4489EF129894}"/>
    <dgm:cxn modelId="{E163BDEE-DE97-4405-8098-D1AFF01BE8C6}" srcId="{2BD29C88-6BCC-4F08-B673-876F20077D9E}" destId="{9DB1244B-E2B1-466C-B612-4BB1D5E84F42}" srcOrd="0" destOrd="0" parTransId="{EFE7DE8E-3514-4A6D-856E-A378EE565740}" sibTransId="{DD3366E6-1BCC-45EE-88ED-C622E8367FA1}"/>
    <dgm:cxn modelId="{687C40F1-E38F-4731-9039-CD7BAC68C4B6}" type="presOf" srcId="{F6810F9F-2020-4116-9E46-DE4217889489}" destId="{B23AFE82-370C-44D3-80DC-B6A93BC4BAFC}" srcOrd="0" destOrd="0" presId="urn:microsoft.com/office/officeart/2005/8/layout/bProcess3"/>
    <dgm:cxn modelId="{01AF51B8-9DC5-483A-B1CC-B9AB85A3CFA5}" type="presParOf" srcId="{F919430E-9134-43D9-91F0-F7627CA013ED}" destId="{7D2B6B92-8CF9-4E94-9C09-A1E6DB9974DC}" srcOrd="0" destOrd="0" presId="urn:microsoft.com/office/officeart/2005/8/layout/bProcess3"/>
    <dgm:cxn modelId="{49BF6876-37C1-4113-BED8-79E5282445A4}" type="presParOf" srcId="{F919430E-9134-43D9-91F0-F7627CA013ED}" destId="{361AA89C-AD2B-478F-A0E4-022ECA17A88C}" srcOrd="1" destOrd="0" presId="urn:microsoft.com/office/officeart/2005/8/layout/bProcess3"/>
    <dgm:cxn modelId="{55E4BBBB-B8FA-43D7-B53E-19219379AD37}" type="presParOf" srcId="{361AA89C-AD2B-478F-A0E4-022ECA17A88C}" destId="{DC77733D-941A-4EEE-B9B6-E848CAAD300A}" srcOrd="0" destOrd="0" presId="urn:microsoft.com/office/officeart/2005/8/layout/bProcess3"/>
    <dgm:cxn modelId="{89C43761-3A08-4821-949E-2F2E9F9CF25B}" type="presParOf" srcId="{F919430E-9134-43D9-91F0-F7627CA013ED}" destId="{AEE9CFEA-CF98-420F-944F-C63CA0E92163}" srcOrd="2" destOrd="0" presId="urn:microsoft.com/office/officeart/2005/8/layout/bProcess3"/>
    <dgm:cxn modelId="{5EE1AC71-DEA7-4DC1-8746-637149B89FDA}" type="presParOf" srcId="{F919430E-9134-43D9-91F0-F7627CA013ED}" destId="{B23AFE82-370C-44D3-80DC-B6A93BC4BAFC}" srcOrd="3" destOrd="0" presId="urn:microsoft.com/office/officeart/2005/8/layout/bProcess3"/>
    <dgm:cxn modelId="{0E52618A-6648-4961-8F78-BD0F650C8E61}" type="presParOf" srcId="{B23AFE82-370C-44D3-80DC-B6A93BC4BAFC}" destId="{6FC2B111-35D0-4C93-9CDC-7938D4E85C1E}" srcOrd="0" destOrd="0" presId="urn:microsoft.com/office/officeart/2005/8/layout/bProcess3"/>
    <dgm:cxn modelId="{61EA8BC3-A9E9-49AE-8ACC-324A7894E573}" type="presParOf" srcId="{F919430E-9134-43D9-91F0-F7627CA013ED}" destId="{D19BCDEA-CD4F-4398-99AC-094FD7345225}" srcOrd="4" destOrd="0" presId="urn:microsoft.com/office/officeart/2005/8/layout/bProcess3"/>
    <dgm:cxn modelId="{B92E0609-5EC9-4A02-8D82-D4E590CF244A}" type="presParOf" srcId="{F919430E-9134-43D9-91F0-F7627CA013ED}" destId="{9263415E-99DC-4F54-8E87-06453B8B2AA2}" srcOrd="5" destOrd="0" presId="urn:microsoft.com/office/officeart/2005/8/layout/bProcess3"/>
    <dgm:cxn modelId="{4D8EAC9B-0CAE-4383-910B-B6A254B4F68C}" type="presParOf" srcId="{9263415E-99DC-4F54-8E87-06453B8B2AA2}" destId="{5FFCE544-7E94-4EA9-BC77-E79CA19E389B}" srcOrd="0" destOrd="0" presId="urn:microsoft.com/office/officeart/2005/8/layout/bProcess3"/>
    <dgm:cxn modelId="{62FF4F53-4579-4D6D-B2EF-829FD71542FC}" type="presParOf" srcId="{F919430E-9134-43D9-91F0-F7627CA013ED}" destId="{832B0AA9-3C10-43E5-85BC-4211F1F77A1B}" srcOrd="6" destOrd="0" presId="urn:microsoft.com/office/officeart/2005/8/layout/bProcess3"/>
    <dgm:cxn modelId="{AA6768BE-DAFD-4C4E-AA56-DB0FDC4432E2}" type="presParOf" srcId="{F919430E-9134-43D9-91F0-F7627CA013ED}" destId="{5EBDADA4-8EE5-4A2D-BFBD-4D8819B46772}" srcOrd="7" destOrd="0" presId="urn:microsoft.com/office/officeart/2005/8/layout/bProcess3"/>
    <dgm:cxn modelId="{A42BCEDD-4B12-4606-A027-E26972A61746}" type="presParOf" srcId="{5EBDADA4-8EE5-4A2D-BFBD-4D8819B46772}" destId="{22076840-DEB4-49E6-80D8-312012699507}" srcOrd="0" destOrd="0" presId="urn:microsoft.com/office/officeart/2005/8/layout/bProcess3"/>
    <dgm:cxn modelId="{EA663D78-58C0-4EC5-9F7B-9184112A8B68}" type="presParOf" srcId="{F919430E-9134-43D9-91F0-F7627CA013ED}" destId="{C679E1F3-1532-47E7-952E-6B4669C1BDD3}" srcOrd="8" destOrd="0" presId="urn:microsoft.com/office/officeart/2005/8/layout/bProcess3"/>
    <dgm:cxn modelId="{A69AECFA-8963-4B45-80E6-08621742BE3E}" type="presParOf" srcId="{F919430E-9134-43D9-91F0-F7627CA013ED}" destId="{502F9FDB-BCDB-485B-BFFC-29D0F19581AF}" srcOrd="9" destOrd="0" presId="urn:microsoft.com/office/officeart/2005/8/layout/bProcess3"/>
    <dgm:cxn modelId="{921C7DB1-2896-4225-B1BA-AA072A3B5ABD}" type="presParOf" srcId="{502F9FDB-BCDB-485B-BFFC-29D0F19581AF}" destId="{33F72FA3-6415-4B95-9F2E-94A08F5C5DD9}" srcOrd="0" destOrd="0" presId="urn:microsoft.com/office/officeart/2005/8/layout/bProcess3"/>
    <dgm:cxn modelId="{3BA5CF24-7984-4429-A8CD-5D060E33E15B}" type="presParOf" srcId="{F919430E-9134-43D9-91F0-F7627CA013ED}" destId="{6466AA82-DC93-48E2-ABA7-304DD5827E92}" srcOrd="10" destOrd="0" presId="urn:microsoft.com/office/officeart/2005/8/layout/bProcess3"/>
    <dgm:cxn modelId="{01B6D7F6-A47F-4228-8C4B-A7E349AC6074}" type="presParOf" srcId="{F919430E-9134-43D9-91F0-F7627CA013ED}" destId="{81607BBB-DADE-4891-8B1B-5281AC4925BB}" srcOrd="11" destOrd="0" presId="urn:microsoft.com/office/officeart/2005/8/layout/bProcess3"/>
    <dgm:cxn modelId="{D9291CFB-5A1A-4EDE-A742-875A02795131}" type="presParOf" srcId="{81607BBB-DADE-4891-8B1B-5281AC4925BB}" destId="{20B7F041-3106-47B1-9036-1A12B6164320}" srcOrd="0" destOrd="0" presId="urn:microsoft.com/office/officeart/2005/8/layout/bProcess3"/>
    <dgm:cxn modelId="{AFC43F6B-5005-4506-B13D-7B023B5D52F2}" type="presParOf" srcId="{F919430E-9134-43D9-91F0-F7627CA013ED}" destId="{6D28BC98-76C3-4931-8074-247A696DB057}" srcOrd="12" destOrd="0" presId="urn:microsoft.com/office/officeart/2005/8/layout/bProcess3"/>
    <dgm:cxn modelId="{673B25DF-333C-4666-8282-B2A11ADF448F}" type="presParOf" srcId="{F919430E-9134-43D9-91F0-F7627CA013ED}" destId="{681618B8-C79C-433E-B64A-004CE13B193E}" srcOrd="13" destOrd="0" presId="urn:microsoft.com/office/officeart/2005/8/layout/bProcess3"/>
    <dgm:cxn modelId="{F27C8F43-D51F-4458-844C-FBB388EFCA78}" type="presParOf" srcId="{681618B8-C79C-433E-B64A-004CE13B193E}" destId="{6E274AA8-CC70-418B-AA8C-72ED7916E111}" srcOrd="0" destOrd="0" presId="urn:microsoft.com/office/officeart/2005/8/layout/bProcess3"/>
    <dgm:cxn modelId="{52D48AF6-448C-493F-999E-04A364502417}" type="presParOf" srcId="{F919430E-9134-43D9-91F0-F7627CA013ED}" destId="{ED55CC56-690C-4B50-B9E9-7BB8F97502A0}"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30F895-CF8F-4BD5-8548-8D30728798F0}"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0450B89-9A69-482C-95CE-9E79532750BE}">
      <dgm:prSet phldrT="[Text]"/>
      <dgm:spPr/>
      <dgm:t>
        <a:bodyPr/>
        <a:lstStyle/>
        <a:p>
          <a:r>
            <a:rPr lang="en-US" dirty="0"/>
            <a:t>Enrollment and Completion</a:t>
          </a:r>
        </a:p>
      </dgm:t>
    </dgm:pt>
    <dgm:pt modelId="{34E636FC-9DAA-49BC-B3E8-4A129FAFC8B8}" type="parTrans" cxnId="{A8F82144-F3AA-4E36-B4EE-8BFEE74F5A70}">
      <dgm:prSet/>
      <dgm:spPr/>
      <dgm:t>
        <a:bodyPr/>
        <a:lstStyle/>
        <a:p>
          <a:endParaRPr lang="en-US"/>
        </a:p>
      </dgm:t>
    </dgm:pt>
    <dgm:pt modelId="{409C86C9-F13F-4C7A-8E62-8DD5FCB2DCF4}" type="sibTrans" cxnId="{A8F82144-F3AA-4E36-B4EE-8BFEE74F5A70}">
      <dgm:prSet/>
      <dgm:spPr/>
      <dgm:t>
        <a:bodyPr/>
        <a:lstStyle/>
        <a:p>
          <a:endParaRPr lang="en-US"/>
        </a:p>
      </dgm:t>
    </dgm:pt>
    <dgm:pt modelId="{5279E636-EC16-4183-BE2D-A03ED67CD93C}">
      <dgm:prSet phldrT="[Text]"/>
      <dgm:spPr/>
      <dgm:t>
        <a:bodyPr/>
        <a:lstStyle/>
        <a:p>
          <a:r>
            <a:rPr lang="en-US" dirty="0"/>
            <a:t>How many candidates enroll each year?</a:t>
          </a:r>
        </a:p>
      </dgm:t>
    </dgm:pt>
    <dgm:pt modelId="{822B13E6-1DD4-4903-9B01-4DC121B232A8}" type="parTrans" cxnId="{D2887740-25B8-459D-A77C-8DEFA34D74D9}">
      <dgm:prSet/>
      <dgm:spPr/>
      <dgm:t>
        <a:bodyPr/>
        <a:lstStyle/>
        <a:p>
          <a:endParaRPr lang="en-US"/>
        </a:p>
      </dgm:t>
    </dgm:pt>
    <dgm:pt modelId="{11C5DA19-EB77-4E82-BC7D-5C9E2BA0499D}" type="sibTrans" cxnId="{D2887740-25B8-459D-A77C-8DEFA34D74D9}">
      <dgm:prSet/>
      <dgm:spPr/>
      <dgm:t>
        <a:bodyPr/>
        <a:lstStyle/>
        <a:p>
          <a:endParaRPr lang="en-US"/>
        </a:p>
      </dgm:t>
    </dgm:pt>
    <dgm:pt modelId="{990AC970-63F4-4580-8904-389ED4190415}">
      <dgm:prSet phldrT="[Text]"/>
      <dgm:spPr/>
      <dgm:t>
        <a:bodyPr/>
        <a:lstStyle/>
        <a:p>
          <a:r>
            <a:rPr lang="en-US" dirty="0"/>
            <a:t>Employment</a:t>
          </a:r>
        </a:p>
      </dgm:t>
    </dgm:pt>
    <dgm:pt modelId="{6476F0F4-4FC0-4D70-9BE7-B4255CB71C60}" type="parTrans" cxnId="{99C92904-9D19-4554-B894-87E08F7969AD}">
      <dgm:prSet/>
      <dgm:spPr/>
      <dgm:t>
        <a:bodyPr/>
        <a:lstStyle/>
        <a:p>
          <a:endParaRPr lang="en-US"/>
        </a:p>
      </dgm:t>
    </dgm:pt>
    <dgm:pt modelId="{9D477479-A0FB-4ED8-A0D3-62D9A3F46A5C}" type="sibTrans" cxnId="{99C92904-9D19-4554-B894-87E08F7969AD}">
      <dgm:prSet/>
      <dgm:spPr/>
      <dgm:t>
        <a:bodyPr/>
        <a:lstStyle/>
        <a:p>
          <a:endParaRPr lang="en-US"/>
        </a:p>
      </dgm:t>
    </dgm:pt>
    <dgm:pt modelId="{731A99A0-529D-4709-A115-FF0BF1759155}">
      <dgm:prSet phldrT="[Text]"/>
      <dgm:spPr/>
      <dgm:t>
        <a:bodyPr/>
        <a:lstStyle/>
        <a:p>
          <a:r>
            <a:rPr lang="en-US" dirty="0"/>
            <a:t>What is the in-state placement rate for initial licensure completers?</a:t>
          </a:r>
        </a:p>
      </dgm:t>
    </dgm:pt>
    <dgm:pt modelId="{81580566-392C-472E-9483-94796E01F756}" type="parTrans" cxnId="{EB163740-3C1F-48FC-B00F-5A8A3715CC70}">
      <dgm:prSet/>
      <dgm:spPr/>
      <dgm:t>
        <a:bodyPr/>
        <a:lstStyle/>
        <a:p>
          <a:endParaRPr lang="en-US"/>
        </a:p>
      </dgm:t>
    </dgm:pt>
    <dgm:pt modelId="{97FFFC2C-78D9-436D-A00D-FCD9E4906235}" type="sibTrans" cxnId="{EB163740-3C1F-48FC-B00F-5A8A3715CC70}">
      <dgm:prSet/>
      <dgm:spPr/>
      <dgm:t>
        <a:bodyPr/>
        <a:lstStyle/>
        <a:p>
          <a:endParaRPr lang="en-US"/>
        </a:p>
      </dgm:t>
    </dgm:pt>
    <dgm:pt modelId="{C903CBFC-B620-4E93-B2F3-09DDF64DBFDF}">
      <dgm:prSet phldrT="[Text]"/>
      <dgm:spPr/>
      <dgm:t>
        <a:bodyPr/>
        <a:lstStyle/>
        <a:p>
          <a:r>
            <a:rPr lang="en-US" dirty="0"/>
            <a:t>Classroom Performance</a:t>
          </a:r>
        </a:p>
      </dgm:t>
    </dgm:pt>
    <dgm:pt modelId="{35F35A2B-BF6A-4935-97FA-08A13EE3A26D}" type="parTrans" cxnId="{BED08DC7-1793-4B9A-A67C-FCF155BB58C1}">
      <dgm:prSet/>
      <dgm:spPr/>
      <dgm:t>
        <a:bodyPr/>
        <a:lstStyle/>
        <a:p>
          <a:endParaRPr lang="en-US"/>
        </a:p>
      </dgm:t>
    </dgm:pt>
    <dgm:pt modelId="{660208D4-CDD5-4BB0-985F-59447E6A96B2}" type="sibTrans" cxnId="{BED08DC7-1793-4B9A-A67C-FCF155BB58C1}">
      <dgm:prSet/>
      <dgm:spPr/>
      <dgm:t>
        <a:bodyPr/>
        <a:lstStyle/>
        <a:p>
          <a:endParaRPr lang="en-US"/>
        </a:p>
      </dgm:t>
    </dgm:pt>
    <dgm:pt modelId="{312FD40B-E97E-4425-9B66-151ABD46B5C7}">
      <dgm:prSet phldrT="[Text]"/>
      <dgm:spPr/>
      <dgm:t>
        <a:bodyPr/>
        <a:lstStyle/>
        <a:p>
          <a:r>
            <a:rPr lang="en-US" dirty="0"/>
            <a:t>Overall, how do teachers perform in the classroom?</a:t>
          </a:r>
        </a:p>
      </dgm:t>
    </dgm:pt>
    <dgm:pt modelId="{5763D116-10DD-41C0-AF30-D89E15C8851A}" type="parTrans" cxnId="{5133A5CE-BA34-4E9F-AB24-B4E9785E0119}">
      <dgm:prSet/>
      <dgm:spPr/>
      <dgm:t>
        <a:bodyPr/>
        <a:lstStyle/>
        <a:p>
          <a:endParaRPr lang="en-US"/>
        </a:p>
      </dgm:t>
    </dgm:pt>
    <dgm:pt modelId="{F30B1D1D-947E-4393-BD76-99E168C18BFB}" type="sibTrans" cxnId="{5133A5CE-BA34-4E9F-AB24-B4E9785E0119}">
      <dgm:prSet/>
      <dgm:spPr/>
      <dgm:t>
        <a:bodyPr/>
        <a:lstStyle/>
        <a:p>
          <a:endParaRPr lang="en-US"/>
        </a:p>
      </dgm:t>
    </dgm:pt>
    <dgm:pt modelId="{AC78565E-DCE6-4FC8-A7C4-40940D431EA8}">
      <dgm:prSet phldrT="[Text]"/>
      <dgm:spPr/>
      <dgm:t>
        <a:bodyPr/>
        <a:lstStyle/>
        <a:p>
          <a:r>
            <a:rPr lang="en-US" dirty="0"/>
            <a:t>How many candidates complete prep program each year? In which endorsement areas?</a:t>
          </a:r>
        </a:p>
      </dgm:t>
    </dgm:pt>
    <dgm:pt modelId="{23B262D2-9B62-4162-95ED-455AA5D240F3}" type="parTrans" cxnId="{69851A5B-AAC1-4F9C-9219-03F157BBEB3A}">
      <dgm:prSet/>
      <dgm:spPr/>
      <dgm:t>
        <a:bodyPr/>
        <a:lstStyle/>
        <a:p>
          <a:endParaRPr lang="en-US"/>
        </a:p>
      </dgm:t>
    </dgm:pt>
    <dgm:pt modelId="{AD2CD847-0235-4771-AEBD-C3305D0CA38F}" type="sibTrans" cxnId="{69851A5B-AAC1-4F9C-9219-03F157BBEB3A}">
      <dgm:prSet/>
      <dgm:spPr/>
      <dgm:t>
        <a:bodyPr/>
        <a:lstStyle/>
        <a:p>
          <a:endParaRPr lang="en-US"/>
        </a:p>
      </dgm:t>
    </dgm:pt>
    <dgm:pt modelId="{F8DF7372-C38A-4D42-AA66-7994A774B948}">
      <dgm:prSet phldrT="[Text]"/>
      <dgm:spPr/>
      <dgm:t>
        <a:bodyPr/>
        <a:lstStyle/>
        <a:p>
          <a:r>
            <a:rPr lang="en-US" dirty="0"/>
            <a:t>Where are completers working?</a:t>
          </a:r>
        </a:p>
      </dgm:t>
    </dgm:pt>
    <dgm:pt modelId="{B0F964ED-9356-40BE-80C6-C17F350ED654}" type="parTrans" cxnId="{6C692D52-1B45-4F02-9414-648E3CD10167}">
      <dgm:prSet/>
      <dgm:spPr/>
      <dgm:t>
        <a:bodyPr/>
        <a:lstStyle/>
        <a:p>
          <a:endParaRPr lang="en-US"/>
        </a:p>
      </dgm:t>
    </dgm:pt>
    <dgm:pt modelId="{36DF7EB9-4BFA-4F22-AF39-1B0F79017236}" type="sibTrans" cxnId="{6C692D52-1B45-4F02-9414-648E3CD10167}">
      <dgm:prSet/>
      <dgm:spPr/>
      <dgm:t>
        <a:bodyPr/>
        <a:lstStyle/>
        <a:p>
          <a:endParaRPr lang="en-US"/>
        </a:p>
      </dgm:t>
    </dgm:pt>
    <dgm:pt modelId="{40F7CF49-E3A6-45C6-A562-393170FEBD0C}">
      <dgm:prSet phldrT="[Text]"/>
      <dgm:spPr/>
      <dgm:t>
        <a:bodyPr/>
        <a:lstStyle/>
        <a:p>
          <a:r>
            <a:rPr lang="en-US" dirty="0"/>
            <a:t>What subject areas do these completers teach?</a:t>
          </a:r>
        </a:p>
      </dgm:t>
    </dgm:pt>
    <dgm:pt modelId="{3BB6419A-CB13-4077-9889-E74017A80975}" type="parTrans" cxnId="{2486E9B5-3D53-403D-BC48-37BFDE72B925}">
      <dgm:prSet/>
      <dgm:spPr/>
      <dgm:t>
        <a:bodyPr/>
        <a:lstStyle/>
        <a:p>
          <a:endParaRPr lang="en-US"/>
        </a:p>
      </dgm:t>
    </dgm:pt>
    <dgm:pt modelId="{0816A23A-2174-44E9-8146-533205B81CB9}" type="sibTrans" cxnId="{2486E9B5-3D53-403D-BC48-37BFDE72B925}">
      <dgm:prSet/>
      <dgm:spPr/>
      <dgm:t>
        <a:bodyPr/>
        <a:lstStyle/>
        <a:p>
          <a:endParaRPr lang="en-US"/>
        </a:p>
      </dgm:t>
    </dgm:pt>
    <dgm:pt modelId="{00180FFA-EB1A-4632-9A24-4AD2339FF47C}">
      <dgm:prSet phldrT="[Text]"/>
      <dgm:spPr/>
      <dgm:t>
        <a:bodyPr/>
        <a:lstStyle/>
        <a:p>
          <a:r>
            <a:rPr lang="en-US" dirty="0"/>
            <a:t>On average, what is their students’ academic achievement?</a:t>
          </a:r>
        </a:p>
      </dgm:t>
    </dgm:pt>
    <dgm:pt modelId="{C0D8CEE8-0F14-4856-88EE-352A532B0A8A}" type="parTrans" cxnId="{0801A8F9-556E-49A5-8166-687436722C85}">
      <dgm:prSet/>
      <dgm:spPr/>
      <dgm:t>
        <a:bodyPr/>
        <a:lstStyle/>
        <a:p>
          <a:endParaRPr lang="en-US"/>
        </a:p>
      </dgm:t>
    </dgm:pt>
    <dgm:pt modelId="{8C676691-9F1D-4B70-A420-E353FE0A8C25}" type="sibTrans" cxnId="{0801A8F9-556E-49A5-8166-687436722C85}">
      <dgm:prSet/>
      <dgm:spPr/>
      <dgm:t>
        <a:bodyPr/>
        <a:lstStyle/>
        <a:p>
          <a:endParaRPr lang="en-US"/>
        </a:p>
      </dgm:t>
    </dgm:pt>
    <dgm:pt modelId="{805D812F-5244-4A60-86E7-1CC61385980B}">
      <dgm:prSet phldrT="[Text]"/>
      <dgm:spPr/>
      <dgm:t>
        <a:bodyPr/>
        <a:lstStyle/>
        <a:p>
          <a:r>
            <a:rPr lang="en-US" dirty="0"/>
            <a:t>On which standard level do teachers excel or struggle?</a:t>
          </a:r>
        </a:p>
      </dgm:t>
    </dgm:pt>
    <dgm:pt modelId="{4005B468-78F0-41F3-A665-437D6AF79DDC}" type="parTrans" cxnId="{13E37B1D-B83C-4110-AB81-DF035940A8A6}">
      <dgm:prSet/>
      <dgm:spPr/>
      <dgm:t>
        <a:bodyPr/>
        <a:lstStyle/>
        <a:p>
          <a:endParaRPr lang="en-US"/>
        </a:p>
      </dgm:t>
    </dgm:pt>
    <dgm:pt modelId="{AB8E9800-7B5B-4C90-9D7D-A693D1AB0810}" type="sibTrans" cxnId="{13E37B1D-B83C-4110-AB81-DF035940A8A6}">
      <dgm:prSet/>
      <dgm:spPr/>
      <dgm:t>
        <a:bodyPr/>
        <a:lstStyle/>
        <a:p>
          <a:endParaRPr lang="en-US"/>
        </a:p>
      </dgm:t>
    </dgm:pt>
    <dgm:pt modelId="{09373974-613C-412A-B09E-4D7D2BA35815}">
      <dgm:prSet phldrT="[Text]"/>
      <dgm:spPr/>
      <dgm:t>
        <a:bodyPr/>
        <a:lstStyle/>
        <a:p>
          <a:r>
            <a:rPr lang="en-US" dirty="0"/>
            <a:t>What is the context in the districts where novice teachers work?</a:t>
          </a:r>
        </a:p>
      </dgm:t>
    </dgm:pt>
    <dgm:pt modelId="{E34CF860-E92E-47A7-9520-10382D966241}" type="parTrans" cxnId="{9A768B37-7217-4896-A5CD-7DCCB1CAE5F0}">
      <dgm:prSet/>
      <dgm:spPr/>
      <dgm:t>
        <a:bodyPr/>
        <a:lstStyle/>
        <a:p>
          <a:endParaRPr lang="en-US"/>
        </a:p>
      </dgm:t>
    </dgm:pt>
    <dgm:pt modelId="{D253F434-69B1-4D17-B5BD-42BEA665F4C3}" type="sibTrans" cxnId="{9A768B37-7217-4896-A5CD-7DCCB1CAE5F0}">
      <dgm:prSet/>
      <dgm:spPr/>
      <dgm:t>
        <a:bodyPr/>
        <a:lstStyle/>
        <a:p>
          <a:endParaRPr lang="en-US"/>
        </a:p>
      </dgm:t>
    </dgm:pt>
    <dgm:pt modelId="{BAB90FE4-42FA-4A13-B3A5-4132BA36EEDD}">
      <dgm:prSet phldrT="[Text]"/>
      <dgm:spPr/>
      <dgm:t>
        <a:bodyPr/>
        <a:lstStyle/>
        <a:p>
          <a:r>
            <a:rPr lang="en-US" dirty="0"/>
            <a:t>Teacher Retention and Mobility</a:t>
          </a:r>
        </a:p>
      </dgm:t>
    </dgm:pt>
    <dgm:pt modelId="{BCEB27BE-C2DC-4DBC-B28A-5D9B963ECD69}" type="parTrans" cxnId="{64C5CD2A-0D22-4F41-8EFF-4934524017E4}">
      <dgm:prSet/>
      <dgm:spPr/>
      <dgm:t>
        <a:bodyPr/>
        <a:lstStyle/>
        <a:p>
          <a:endParaRPr lang="en-US"/>
        </a:p>
      </dgm:t>
    </dgm:pt>
    <dgm:pt modelId="{C4176E72-07F8-46D0-AFB5-09DBB0A3DE35}" type="sibTrans" cxnId="{64C5CD2A-0D22-4F41-8EFF-4934524017E4}">
      <dgm:prSet/>
      <dgm:spPr/>
      <dgm:t>
        <a:bodyPr/>
        <a:lstStyle/>
        <a:p>
          <a:endParaRPr lang="en-US"/>
        </a:p>
      </dgm:t>
    </dgm:pt>
    <dgm:pt modelId="{537A059B-F5FC-4B4F-9005-A6F80DA522E8}">
      <dgm:prSet/>
      <dgm:spPr/>
      <dgm:t>
        <a:bodyPr/>
        <a:lstStyle/>
        <a:p>
          <a:r>
            <a:rPr lang="en-US" dirty="0"/>
            <a:t>How frequency are teachers leaving?</a:t>
          </a:r>
        </a:p>
      </dgm:t>
    </dgm:pt>
    <dgm:pt modelId="{1A0D4CF1-AA46-4CC4-87FD-0E98FF3B4232}" type="parTrans" cxnId="{E4F0343A-835B-497F-B48A-A12C0E6D4974}">
      <dgm:prSet/>
      <dgm:spPr/>
      <dgm:t>
        <a:bodyPr/>
        <a:lstStyle/>
        <a:p>
          <a:endParaRPr lang="en-US"/>
        </a:p>
      </dgm:t>
    </dgm:pt>
    <dgm:pt modelId="{B6233460-16E0-487E-A5AF-DBD688A34244}" type="sibTrans" cxnId="{E4F0343A-835B-497F-B48A-A12C0E6D4974}">
      <dgm:prSet/>
      <dgm:spPr/>
      <dgm:t>
        <a:bodyPr/>
        <a:lstStyle/>
        <a:p>
          <a:endParaRPr lang="en-US"/>
        </a:p>
      </dgm:t>
    </dgm:pt>
    <dgm:pt modelId="{087E22BA-3F0E-4695-A0E2-79F3313A7A6A}">
      <dgm:prSet/>
      <dgm:spPr/>
      <dgm:t>
        <a:bodyPr/>
        <a:lstStyle/>
        <a:p>
          <a:r>
            <a:rPr lang="en-US" dirty="0"/>
            <a:t>Are teachers more likely to leave in certain types of districts?</a:t>
          </a:r>
        </a:p>
      </dgm:t>
    </dgm:pt>
    <dgm:pt modelId="{A5FF9D49-59B5-4344-94FD-1D861A5ED0E2}" type="parTrans" cxnId="{6D0F3637-E828-400B-B13D-B098C6B17598}">
      <dgm:prSet/>
      <dgm:spPr/>
      <dgm:t>
        <a:bodyPr/>
        <a:lstStyle/>
        <a:p>
          <a:endParaRPr lang="en-US"/>
        </a:p>
      </dgm:t>
    </dgm:pt>
    <dgm:pt modelId="{57E8CAFE-2D1B-4813-81D9-E90C3010EC4F}" type="sibTrans" cxnId="{6D0F3637-E828-400B-B13D-B098C6B17598}">
      <dgm:prSet/>
      <dgm:spPr/>
      <dgm:t>
        <a:bodyPr/>
        <a:lstStyle/>
        <a:p>
          <a:endParaRPr lang="en-US"/>
        </a:p>
      </dgm:t>
    </dgm:pt>
    <dgm:pt modelId="{CAFA9BFB-83B2-4926-A3A3-939419E7E99E}" type="pres">
      <dgm:prSet presAssocID="{9A30F895-CF8F-4BD5-8548-8D30728798F0}" presName="linearFlow" presStyleCnt="0">
        <dgm:presLayoutVars>
          <dgm:dir/>
          <dgm:animLvl val="lvl"/>
          <dgm:resizeHandles val="exact"/>
        </dgm:presLayoutVars>
      </dgm:prSet>
      <dgm:spPr/>
    </dgm:pt>
    <dgm:pt modelId="{1D357B39-528B-4FDC-8F24-33E52A837A6C}" type="pres">
      <dgm:prSet presAssocID="{E0450B89-9A69-482C-95CE-9E79532750BE}" presName="composite" presStyleCnt="0"/>
      <dgm:spPr/>
    </dgm:pt>
    <dgm:pt modelId="{7B7CACED-7BB0-4318-8A39-AF0B2CA90A63}" type="pres">
      <dgm:prSet presAssocID="{E0450B89-9A69-482C-95CE-9E79532750BE}" presName="parTx" presStyleLbl="node1" presStyleIdx="0" presStyleCnt="4">
        <dgm:presLayoutVars>
          <dgm:chMax val="0"/>
          <dgm:chPref val="0"/>
          <dgm:bulletEnabled val="1"/>
        </dgm:presLayoutVars>
      </dgm:prSet>
      <dgm:spPr/>
    </dgm:pt>
    <dgm:pt modelId="{A39C9CAB-175F-4CCE-BD18-2BCBE7416CC0}" type="pres">
      <dgm:prSet presAssocID="{E0450B89-9A69-482C-95CE-9E79532750BE}" presName="parSh" presStyleLbl="node1" presStyleIdx="0" presStyleCnt="4"/>
      <dgm:spPr/>
    </dgm:pt>
    <dgm:pt modelId="{7D422432-6FE9-493D-8F25-9DC1F054DC08}" type="pres">
      <dgm:prSet presAssocID="{E0450B89-9A69-482C-95CE-9E79532750BE}" presName="desTx" presStyleLbl="fgAcc1" presStyleIdx="0" presStyleCnt="4">
        <dgm:presLayoutVars>
          <dgm:bulletEnabled val="1"/>
        </dgm:presLayoutVars>
      </dgm:prSet>
      <dgm:spPr/>
    </dgm:pt>
    <dgm:pt modelId="{7661FE5D-695C-478E-9335-FDD73B443207}" type="pres">
      <dgm:prSet presAssocID="{409C86C9-F13F-4C7A-8E62-8DD5FCB2DCF4}" presName="sibTrans" presStyleLbl="sibTrans2D1" presStyleIdx="0" presStyleCnt="3"/>
      <dgm:spPr/>
    </dgm:pt>
    <dgm:pt modelId="{F915F598-8379-4326-9963-C5FC079AB285}" type="pres">
      <dgm:prSet presAssocID="{409C86C9-F13F-4C7A-8E62-8DD5FCB2DCF4}" presName="connTx" presStyleLbl="sibTrans2D1" presStyleIdx="0" presStyleCnt="3"/>
      <dgm:spPr/>
    </dgm:pt>
    <dgm:pt modelId="{6CF6C218-3B7C-49A9-BA87-3A33C110DF70}" type="pres">
      <dgm:prSet presAssocID="{990AC970-63F4-4580-8904-389ED4190415}" presName="composite" presStyleCnt="0"/>
      <dgm:spPr/>
    </dgm:pt>
    <dgm:pt modelId="{2AF8E3DD-D4E4-4C9B-86FB-629A32B2CFA8}" type="pres">
      <dgm:prSet presAssocID="{990AC970-63F4-4580-8904-389ED4190415}" presName="parTx" presStyleLbl="node1" presStyleIdx="0" presStyleCnt="4">
        <dgm:presLayoutVars>
          <dgm:chMax val="0"/>
          <dgm:chPref val="0"/>
          <dgm:bulletEnabled val="1"/>
        </dgm:presLayoutVars>
      </dgm:prSet>
      <dgm:spPr/>
    </dgm:pt>
    <dgm:pt modelId="{03D1D950-E34E-4C65-B28A-B6B7F6B7A393}" type="pres">
      <dgm:prSet presAssocID="{990AC970-63F4-4580-8904-389ED4190415}" presName="parSh" presStyleLbl="node1" presStyleIdx="1" presStyleCnt="4"/>
      <dgm:spPr/>
    </dgm:pt>
    <dgm:pt modelId="{3F9F7D35-3B0A-4EFD-9987-C70847CBEB72}" type="pres">
      <dgm:prSet presAssocID="{990AC970-63F4-4580-8904-389ED4190415}" presName="desTx" presStyleLbl="fgAcc1" presStyleIdx="1" presStyleCnt="4">
        <dgm:presLayoutVars>
          <dgm:bulletEnabled val="1"/>
        </dgm:presLayoutVars>
      </dgm:prSet>
      <dgm:spPr/>
    </dgm:pt>
    <dgm:pt modelId="{021B5FDC-4742-4A78-9CC1-A76B85DEA667}" type="pres">
      <dgm:prSet presAssocID="{9D477479-A0FB-4ED8-A0D3-62D9A3F46A5C}" presName="sibTrans" presStyleLbl="sibTrans2D1" presStyleIdx="1" presStyleCnt="3"/>
      <dgm:spPr/>
    </dgm:pt>
    <dgm:pt modelId="{AAF0BF2B-8BE3-4FF1-85E9-17BB37EF1BAC}" type="pres">
      <dgm:prSet presAssocID="{9D477479-A0FB-4ED8-A0D3-62D9A3F46A5C}" presName="connTx" presStyleLbl="sibTrans2D1" presStyleIdx="1" presStyleCnt="3"/>
      <dgm:spPr/>
    </dgm:pt>
    <dgm:pt modelId="{49D72BE9-A119-49D4-A706-80285F7BDEAE}" type="pres">
      <dgm:prSet presAssocID="{C903CBFC-B620-4E93-B2F3-09DDF64DBFDF}" presName="composite" presStyleCnt="0"/>
      <dgm:spPr/>
    </dgm:pt>
    <dgm:pt modelId="{CD3E9D61-8319-444E-8FB4-14E09A079C99}" type="pres">
      <dgm:prSet presAssocID="{C903CBFC-B620-4E93-B2F3-09DDF64DBFDF}" presName="parTx" presStyleLbl="node1" presStyleIdx="1" presStyleCnt="4">
        <dgm:presLayoutVars>
          <dgm:chMax val="0"/>
          <dgm:chPref val="0"/>
          <dgm:bulletEnabled val="1"/>
        </dgm:presLayoutVars>
      </dgm:prSet>
      <dgm:spPr/>
    </dgm:pt>
    <dgm:pt modelId="{5DFA2053-3879-4231-BD94-C85614E87244}" type="pres">
      <dgm:prSet presAssocID="{C903CBFC-B620-4E93-B2F3-09DDF64DBFDF}" presName="parSh" presStyleLbl="node1" presStyleIdx="2" presStyleCnt="4"/>
      <dgm:spPr/>
    </dgm:pt>
    <dgm:pt modelId="{D57909F2-CF08-428C-8615-864A59F4AE3A}" type="pres">
      <dgm:prSet presAssocID="{C903CBFC-B620-4E93-B2F3-09DDF64DBFDF}" presName="desTx" presStyleLbl="fgAcc1" presStyleIdx="2" presStyleCnt="4">
        <dgm:presLayoutVars>
          <dgm:bulletEnabled val="1"/>
        </dgm:presLayoutVars>
      </dgm:prSet>
      <dgm:spPr/>
    </dgm:pt>
    <dgm:pt modelId="{8EB99B19-EEBE-4737-9D8A-6FB305F71D33}" type="pres">
      <dgm:prSet presAssocID="{660208D4-CDD5-4BB0-985F-59447E6A96B2}" presName="sibTrans" presStyleLbl="sibTrans2D1" presStyleIdx="2" presStyleCnt="3"/>
      <dgm:spPr/>
    </dgm:pt>
    <dgm:pt modelId="{E3D6E6BF-7347-4946-A77B-81F9E16EA6F8}" type="pres">
      <dgm:prSet presAssocID="{660208D4-CDD5-4BB0-985F-59447E6A96B2}" presName="connTx" presStyleLbl="sibTrans2D1" presStyleIdx="2" presStyleCnt="3"/>
      <dgm:spPr/>
    </dgm:pt>
    <dgm:pt modelId="{900689A4-0620-4D2A-8E4A-4C5C75113814}" type="pres">
      <dgm:prSet presAssocID="{BAB90FE4-42FA-4A13-B3A5-4132BA36EEDD}" presName="composite" presStyleCnt="0"/>
      <dgm:spPr/>
    </dgm:pt>
    <dgm:pt modelId="{85BB104B-1DEE-4AD9-A838-93453D30F0F6}" type="pres">
      <dgm:prSet presAssocID="{BAB90FE4-42FA-4A13-B3A5-4132BA36EEDD}" presName="parTx" presStyleLbl="node1" presStyleIdx="2" presStyleCnt="4">
        <dgm:presLayoutVars>
          <dgm:chMax val="0"/>
          <dgm:chPref val="0"/>
          <dgm:bulletEnabled val="1"/>
        </dgm:presLayoutVars>
      </dgm:prSet>
      <dgm:spPr/>
    </dgm:pt>
    <dgm:pt modelId="{A2D11DB7-AA33-42D6-B792-1E236516FDB1}" type="pres">
      <dgm:prSet presAssocID="{BAB90FE4-42FA-4A13-B3A5-4132BA36EEDD}" presName="parSh" presStyleLbl="node1" presStyleIdx="3" presStyleCnt="4"/>
      <dgm:spPr/>
    </dgm:pt>
    <dgm:pt modelId="{1DD9E658-460D-4912-B813-DBCF8CB10024}" type="pres">
      <dgm:prSet presAssocID="{BAB90FE4-42FA-4A13-B3A5-4132BA36EEDD}" presName="desTx" presStyleLbl="fgAcc1" presStyleIdx="3" presStyleCnt="4">
        <dgm:presLayoutVars>
          <dgm:bulletEnabled val="1"/>
        </dgm:presLayoutVars>
      </dgm:prSet>
      <dgm:spPr/>
    </dgm:pt>
  </dgm:ptLst>
  <dgm:cxnLst>
    <dgm:cxn modelId="{3F8D6300-D3F4-4774-83B3-7CCB918F2195}" type="presOf" srcId="{409C86C9-F13F-4C7A-8E62-8DD5FCB2DCF4}" destId="{7661FE5D-695C-478E-9335-FDD73B443207}" srcOrd="0" destOrd="0" presId="urn:microsoft.com/office/officeart/2005/8/layout/process3"/>
    <dgm:cxn modelId="{2C9EA500-C230-474F-BADF-337B8F2768B4}" type="presOf" srcId="{E0450B89-9A69-482C-95CE-9E79532750BE}" destId="{A39C9CAB-175F-4CCE-BD18-2BCBE7416CC0}" srcOrd="1" destOrd="0" presId="urn:microsoft.com/office/officeart/2005/8/layout/process3"/>
    <dgm:cxn modelId="{99C92904-9D19-4554-B894-87E08F7969AD}" srcId="{9A30F895-CF8F-4BD5-8548-8D30728798F0}" destId="{990AC970-63F4-4580-8904-389ED4190415}" srcOrd="1" destOrd="0" parTransId="{6476F0F4-4FC0-4D70-9BE7-B4255CB71C60}" sibTransId="{9D477479-A0FB-4ED8-A0D3-62D9A3F46A5C}"/>
    <dgm:cxn modelId="{EE162313-084C-4B75-9DF8-D56C23864AF8}" type="presOf" srcId="{BAB90FE4-42FA-4A13-B3A5-4132BA36EEDD}" destId="{85BB104B-1DEE-4AD9-A838-93453D30F0F6}" srcOrd="0" destOrd="0" presId="urn:microsoft.com/office/officeart/2005/8/layout/process3"/>
    <dgm:cxn modelId="{13E37B1D-B83C-4110-AB81-DF035940A8A6}" srcId="{C903CBFC-B620-4E93-B2F3-09DDF64DBFDF}" destId="{805D812F-5244-4A60-86E7-1CC61385980B}" srcOrd="2" destOrd="0" parTransId="{4005B468-78F0-41F3-A665-437D6AF79DDC}" sibTransId="{AB8E9800-7B5B-4C90-9D7D-A693D1AB0810}"/>
    <dgm:cxn modelId="{D3B6DD26-F6E1-486F-89B2-6AF282094060}" type="presOf" srcId="{087E22BA-3F0E-4695-A0E2-79F3313A7A6A}" destId="{1DD9E658-460D-4912-B813-DBCF8CB10024}" srcOrd="0" destOrd="1" presId="urn:microsoft.com/office/officeart/2005/8/layout/process3"/>
    <dgm:cxn modelId="{64C5CD2A-0D22-4F41-8EFF-4934524017E4}" srcId="{9A30F895-CF8F-4BD5-8548-8D30728798F0}" destId="{BAB90FE4-42FA-4A13-B3A5-4132BA36EEDD}" srcOrd="3" destOrd="0" parTransId="{BCEB27BE-C2DC-4DBC-B28A-5D9B963ECD69}" sibTransId="{C4176E72-07F8-46D0-AFB5-09DBB0A3DE35}"/>
    <dgm:cxn modelId="{74CE2937-0A75-4995-8A57-A561C7CCC51E}" type="presOf" srcId="{731A99A0-529D-4709-A115-FF0BF1759155}" destId="{3F9F7D35-3B0A-4EFD-9987-C70847CBEB72}" srcOrd="0" destOrd="0" presId="urn:microsoft.com/office/officeart/2005/8/layout/process3"/>
    <dgm:cxn modelId="{6D0F3637-E828-400B-B13D-B098C6B17598}" srcId="{BAB90FE4-42FA-4A13-B3A5-4132BA36EEDD}" destId="{087E22BA-3F0E-4695-A0E2-79F3313A7A6A}" srcOrd="1" destOrd="0" parTransId="{A5FF9D49-59B5-4344-94FD-1D861A5ED0E2}" sibTransId="{57E8CAFE-2D1B-4813-81D9-E90C3010EC4F}"/>
    <dgm:cxn modelId="{9A768B37-7217-4896-A5CD-7DCCB1CAE5F0}" srcId="{C903CBFC-B620-4E93-B2F3-09DDF64DBFDF}" destId="{09373974-613C-412A-B09E-4D7D2BA35815}" srcOrd="3" destOrd="0" parTransId="{E34CF860-E92E-47A7-9520-10382D966241}" sibTransId="{D253F434-69B1-4D17-B5BD-42BEA665F4C3}"/>
    <dgm:cxn modelId="{7B729137-B165-4327-AF8F-583B7439891E}" type="presOf" srcId="{F8DF7372-C38A-4D42-AA66-7994A774B948}" destId="{3F9F7D35-3B0A-4EFD-9987-C70847CBEB72}" srcOrd="0" destOrd="1" presId="urn:microsoft.com/office/officeart/2005/8/layout/process3"/>
    <dgm:cxn modelId="{E4F0343A-835B-497F-B48A-A12C0E6D4974}" srcId="{BAB90FE4-42FA-4A13-B3A5-4132BA36EEDD}" destId="{537A059B-F5FC-4B4F-9005-A6F80DA522E8}" srcOrd="0" destOrd="0" parTransId="{1A0D4CF1-AA46-4CC4-87FD-0E98FF3B4232}" sibTransId="{B6233460-16E0-487E-A5AF-DBD688A34244}"/>
    <dgm:cxn modelId="{08D8E43A-961E-405B-A9B4-7776338CA467}" type="presOf" srcId="{990AC970-63F4-4580-8904-389ED4190415}" destId="{03D1D950-E34E-4C65-B28A-B6B7F6B7A393}" srcOrd="1" destOrd="0" presId="urn:microsoft.com/office/officeart/2005/8/layout/process3"/>
    <dgm:cxn modelId="{EB163740-3C1F-48FC-B00F-5A8A3715CC70}" srcId="{990AC970-63F4-4580-8904-389ED4190415}" destId="{731A99A0-529D-4709-A115-FF0BF1759155}" srcOrd="0" destOrd="0" parTransId="{81580566-392C-472E-9483-94796E01F756}" sibTransId="{97FFFC2C-78D9-436D-A00D-FCD9E4906235}"/>
    <dgm:cxn modelId="{D2887740-25B8-459D-A77C-8DEFA34D74D9}" srcId="{E0450B89-9A69-482C-95CE-9E79532750BE}" destId="{5279E636-EC16-4183-BE2D-A03ED67CD93C}" srcOrd="0" destOrd="0" parTransId="{822B13E6-1DD4-4903-9B01-4DC121B232A8}" sibTransId="{11C5DA19-EB77-4E82-BC7D-5C9E2BA0499D}"/>
    <dgm:cxn modelId="{69851A5B-AAC1-4F9C-9219-03F157BBEB3A}" srcId="{E0450B89-9A69-482C-95CE-9E79532750BE}" destId="{AC78565E-DCE6-4FC8-A7C4-40940D431EA8}" srcOrd="1" destOrd="0" parTransId="{23B262D2-9B62-4162-95ED-455AA5D240F3}" sibTransId="{AD2CD847-0235-4771-AEBD-C3305D0CA38F}"/>
    <dgm:cxn modelId="{A8F82144-F3AA-4E36-B4EE-8BFEE74F5A70}" srcId="{9A30F895-CF8F-4BD5-8548-8D30728798F0}" destId="{E0450B89-9A69-482C-95CE-9E79532750BE}" srcOrd="0" destOrd="0" parTransId="{34E636FC-9DAA-49BC-B3E8-4A129FAFC8B8}" sibTransId="{409C86C9-F13F-4C7A-8E62-8DD5FCB2DCF4}"/>
    <dgm:cxn modelId="{94A89A71-6983-4714-A587-2470B42ECBC5}" type="presOf" srcId="{537A059B-F5FC-4B4F-9005-A6F80DA522E8}" destId="{1DD9E658-460D-4912-B813-DBCF8CB10024}" srcOrd="0" destOrd="0" presId="urn:microsoft.com/office/officeart/2005/8/layout/process3"/>
    <dgm:cxn modelId="{6C692D52-1B45-4F02-9414-648E3CD10167}" srcId="{990AC970-63F4-4580-8904-389ED4190415}" destId="{F8DF7372-C38A-4D42-AA66-7994A774B948}" srcOrd="1" destOrd="0" parTransId="{B0F964ED-9356-40BE-80C6-C17F350ED654}" sibTransId="{36DF7EB9-4BFA-4F22-AF39-1B0F79017236}"/>
    <dgm:cxn modelId="{9834BD52-3B0D-49A9-8C8A-C22EA984082D}" type="presOf" srcId="{00180FFA-EB1A-4632-9A24-4AD2339FF47C}" destId="{D57909F2-CF08-428C-8615-864A59F4AE3A}" srcOrd="0" destOrd="1" presId="urn:microsoft.com/office/officeart/2005/8/layout/process3"/>
    <dgm:cxn modelId="{BC64C273-5CAE-4849-AF51-C5217B04BA1F}" type="presOf" srcId="{9D477479-A0FB-4ED8-A0D3-62D9A3F46A5C}" destId="{021B5FDC-4742-4A78-9CC1-A76B85DEA667}" srcOrd="0" destOrd="0" presId="urn:microsoft.com/office/officeart/2005/8/layout/process3"/>
    <dgm:cxn modelId="{06928578-E777-42C2-BCAC-C5F0D8428822}" type="presOf" srcId="{BAB90FE4-42FA-4A13-B3A5-4132BA36EEDD}" destId="{A2D11DB7-AA33-42D6-B792-1E236516FDB1}" srcOrd="1" destOrd="0" presId="urn:microsoft.com/office/officeart/2005/8/layout/process3"/>
    <dgm:cxn modelId="{34A50279-135A-46C3-B855-119C09D2E146}" type="presOf" srcId="{E0450B89-9A69-482C-95CE-9E79532750BE}" destId="{7B7CACED-7BB0-4318-8A39-AF0B2CA90A63}" srcOrd="0" destOrd="0" presId="urn:microsoft.com/office/officeart/2005/8/layout/process3"/>
    <dgm:cxn modelId="{4013747B-872E-42FE-A37A-0B3188C2A244}" type="presOf" srcId="{C903CBFC-B620-4E93-B2F3-09DDF64DBFDF}" destId="{5DFA2053-3879-4231-BD94-C85614E87244}" srcOrd="1" destOrd="0" presId="urn:microsoft.com/office/officeart/2005/8/layout/process3"/>
    <dgm:cxn modelId="{03868982-578D-4C76-81A4-3AE8FD5C4259}" type="presOf" srcId="{409C86C9-F13F-4C7A-8E62-8DD5FCB2DCF4}" destId="{F915F598-8379-4326-9963-C5FC079AB285}" srcOrd="1" destOrd="0" presId="urn:microsoft.com/office/officeart/2005/8/layout/process3"/>
    <dgm:cxn modelId="{4E810284-D384-4593-A25F-1114C6D3AFB9}" type="presOf" srcId="{AC78565E-DCE6-4FC8-A7C4-40940D431EA8}" destId="{7D422432-6FE9-493D-8F25-9DC1F054DC08}" srcOrd="0" destOrd="1" presId="urn:microsoft.com/office/officeart/2005/8/layout/process3"/>
    <dgm:cxn modelId="{3943DA8C-3A6E-4B92-B74C-65652515040D}" type="presOf" srcId="{660208D4-CDD5-4BB0-985F-59447E6A96B2}" destId="{E3D6E6BF-7347-4946-A77B-81F9E16EA6F8}" srcOrd="1" destOrd="0" presId="urn:microsoft.com/office/officeart/2005/8/layout/process3"/>
    <dgm:cxn modelId="{515BC395-32DC-4219-B33C-8F7599C71062}" type="presOf" srcId="{9A30F895-CF8F-4BD5-8548-8D30728798F0}" destId="{CAFA9BFB-83B2-4926-A3A3-939419E7E99E}" srcOrd="0" destOrd="0" presId="urn:microsoft.com/office/officeart/2005/8/layout/process3"/>
    <dgm:cxn modelId="{1A34A39A-6994-44F5-8DE2-D103FF21F18B}" type="presOf" srcId="{660208D4-CDD5-4BB0-985F-59447E6A96B2}" destId="{8EB99B19-EEBE-4737-9D8A-6FB305F71D33}" srcOrd="0" destOrd="0" presId="urn:microsoft.com/office/officeart/2005/8/layout/process3"/>
    <dgm:cxn modelId="{9253CCA5-8539-44F3-9665-6212618D7297}" type="presOf" srcId="{40F7CF49-E3A6-45C6-A562-393170FEBD0C}" destId="{3F9F7D35-3B0A-4EFD-9987-C70847CBEB72}" srcOrd="0" destOrd="2" presId="urn:microsoft.com/office/officeart/2005/8/layout/process3"/>
    <dgm:cxn modelId="{2486E9B5-3D53-403D-BC48-37BFDE72B925}" srcId="{990AC970-63F4-4580-8904-389ED4190415}" destId="{40F7CF49-E3A6-45C6-A562-393170FEBD0C}" srcOrd="2" destOrd="0" parTransId="{3BB6419A-CB13-4077-9889-E74017A80975}" sibTransId="{0816A23A-2174-44E9-8146-533205B81CB9}"/>
    <dgm:cxn modelId="{BED08DC7-1793-4B9A-A67C-FCF155BB58C1}" srcId="{9A30F895-CF8F-4BD5-8548-8D30728798F0}" destId="{C903CBFC-B620-4E93-B2F3-09DDF64DBFDF}" srcOrd="2" destOrd="0" parTransId="{35F35A2B-BF6A-4935-97FA-08A13EE3A26D}" sibTransId="{660208D4-CDD5-4BB0-985F-59447E6A96B2}"/>
    <dgm:cxn modelId="{5133A5CE-BA34-4E9F-AB24-B4E9785E0119}" srcId="{C903CBFC-B620-4E93-B2F3-09DDF64DBFDF}" destId="{312FD40B-E97E-4425-9B66-151ABD46B5C7}" srcOrd="0" destOrd="0" parTransId="{5763D116-10DD-41C0-AF30-D89E15C8851A}" sibTransId="{F30B1D1D-947E-4393-BD76-99E168C18BFB}"/>
    <dgm:cxn modelId="{3384B8CF-C799-4CE1-A153-E82A61840701}" type="presOf" srcId="{09373974-613C-412A-B09E-4D7D2BA35815}" destId="{D57909F2-CF08-428C-8615-864A59F4AE3A}" srcOrd="0" destOrd="3" presId="urn:microsoft.com/office/officeart/2005/8/layout/process3"/>
    <dgm:cxn modelId="{F83F89E0-62F6-40FC-874F-E5E70DFB127D}" type="presOf" srcId="{9D477479-A0FB-4ED8-A0D3-62D9A3F46A5C}" destId="{AAF0BF2B-8BE3-4FF1-85E9-17BB37EF1BAC}" srcOrd="1" destOrd="0" presId="urn:microsoft.com/office/officeart/2005/8/layout/process3"/>
    <dgm:cxn modelId="{7BDD87E2-111E-4E51-8338-24B29C8D9F3A}" type="presOf" srcId="{312FD40B-E97E-4425-9B66-151ABD46B5C7}" destId="{D57909F2-CF08-428C-8615-864A59F4AE3A}" srcOrd="0" destOrd="0" presId="urn:microsoft.com/office/officeart/2005/8/layout/process3"/>
    <dgm:cxn modelId="{059170E3-E20E-4A48-9211-0DA3F35CF4AB}" type="presOf" srcId="{990AC970-63F4-4580-8904-389ED4190415}" destId="{2AF8E3DD-D4E4-4C9B-86FB-629A32B2CFA8}" srcOrd="0" destOrd="0" presId="urn:microsoft.com/office/officeart/2005/8/layout/process3"/>
    <dgm:cxn modelId="{D6CE36EC-74C9-45A9-97E1-9F5C29B059ED}" type="presOf" srcId="{C903CBFC-B620-4E93-B2F3-09DDF64DBFDF}" destId="{CD3E9D61-8319-444E-8FB4-14E09A079C99}" srcOrd="0" destOrd="0" presId="urn:microsoft.com/office/officeart/2005/8/layout/process3"/>
    <dgm:cxn modelId="{933A6FF0-6AE3-4C47-B36A-6642EEEE2C1C}" type="presOf" srcId="{805D812F-5244-4A60-86E7-1CC61385980B}" destId="{D57909F2-CF08-428C-8615-864A59F4AE3A}" srcOrd="0" destOrd="2" presId="urn:microsoft.com/office/officeart/2005/8/layout/process3"/>
    <dgm:cxn modelId="{0801A8F9-556E-49A5-8166-687436722C85}" srcId="{C903CBFC-B620-4E93-B2F3-09DDF64DBFDF}" destId="{00180FFA-EB1A-4632-9A24-4AD2339FF47C}" srcOrd="1" destOrd="0" parTransId="{C0D8CEE8-0F14-4856-88EE-352A532B0A8A}" sibTransId="{8C676691-9F1D-4B70-A420-E353FE0A8C25}"/>
    <dgm:cxn modelId="{7CD08DFC-7C44-4E9E-B041-016571B6D9F5}" type="presOf" srcId="{5279E636-EC16-4183-BE2D-A03ED67CD93C}" destId="{7D422432-6FE9-493D-8F25-9DC1F054DC08}" srcOrd="0" destOrd="0" presId="urn:microsoft.com/office/officeart/2005/8/layout/process3"/>
    <dgm:cxn modelId="{2B9A80C8-578F-4C7E-830A-C2A071AD10DB}" type="presParOf" srcId="{CAFA9BFB-83B2-4926-A3A3-939419E7E99E}" destId="{1D357B39-528B-4FDC-8F24-33E52A837A6C}" srcOrd="0" destOrd="0" presId="urn:microsoft.com/office/officeart/2005/8/layout/process3"/>
    <dgm:cxn modelId="{A5B87D0C-32E7-477D-9704-09CC051CAE97}" type="presParOf" srcId="{1D357B39-528B-4FDC-8F24-33E52A837A6C}" destId="{7B7CACED-7BB0-4318-8A39-AF0B2CA90A63}" srcOrd="0" destOrd="0" presId="urn:microsoft.com/office/officeart/2005/8/layout/process3"/>
    <dgm:cxn modelId="{D4C35F59-7391-4FD0-BEC7-D98C54F3E0CE}" type="presParOf" srcId="{1D357B39-528B-4FDC-8F24-33E52A837A6C}" destId="{A39C9CAB-175F-4CCE-BD18-2BCBE7416CC0}" srcOrd="1" destOrd="0" presId="urn:microsoft.com/office/officeart/2005/8/layout/process3"/>
    <dgm:cxn modelId="{E9234C75-AAA7-47E7-957D-C9ADB7F2E20F}" type="presParOf" srcId="{1D357B39-528B-4FDC-8F24-33E52A837A6C}" destId="{7D422432-6FE9-493D-8F25-9DC1F054DC08}" srcOrd="2" destOrd="0" presId="urn:microsoft.com/office/officeart/2005/8/layout/process3"/>
    <dgm:cxn modelId="{E13B28C7-86C3-4B5E-90C3-E193CA7778CA}" type="presParOf" srcId="{CAFA9BFB-83B2-4926-A3A3-939419E7E99E}" destId="{7661FE5D-695C-478E-9335-FDD73B443207}" srcOrd="1" destOrd="0" presId="urn:microsoft.com/office/officeart/2005/8/layout/process3"/>
    <dgm:cxn modelId="{8586A70E-33FB-4C69-B5B7-9A54FCE5CA38}" type="presParOf" srcId="{7661FE5D-695C-478E-9335-FDD73B443207}" destId="{F915F598-8379-4326-9963-C5FC079AB285}" srcOrd="0" destOrd="0" presId="urn:microsoft.com/office/officeart/2005/8/layout/process3"/>
    <dgm:cxn modelId="{66754D05-9F61-4936-80BD-C3B9D97815CE}" type="presParOf" srcId="{CAFA9BFB-83B2-4926-A3A3-939419E7E99E}" destId="{6CF6C218-3B7C-49A9-BA87-3A33C110DF70}" srcOrd="2" destOrd="0" presId="urn:microsoft.com/office/officeart/2005/8/layout/process3"/>
    <dgm:cxn modelId="{FC9D1CBF-B5FF-4463-A297-FCBCAE5970A1}" type="presParOf" srcId="{6CF6C218-3B7C-49A9-BA87-3A33C110DF70}" destId="{2AF8E3DD-D4E4-4C9B-86FB-629A32B2CFA8}" srcOrd="0" destOrd="0" presId="urn:microsoft.com/office/officeart/2005/8/layout/process3"/>
    <dgm:cxn modelId="{AC39C209-90ED-4B5C-ABFD-524F89DFF39F}" type="presParOf" srcId="{6CF6C218-3B7C-49A9-BA87-3A33C110DF70}" destId="{03D1D950-E34E-4C65-B28A-B6B7F6B7A393}" srcOrd="1" destOrd="0" presId="urn:microsoft.com/office/officeart/2005/8/layout/process3"/>
    <dgm:cxn modelId="{B977BF06-0756-4981-A52A-7FABAD37E229}" type="presParOf" srcId="{6CF6C218-3B7C-49A9-BA87-3A33C110DF70}" destId="{3F9F7D35-3B0A-4EFD-9987-C70847CBEB72}" srcOrd="2" destOrd="0" presId="urn:microsoft.com/office/officeart/2005/8/layout/process3"/>
    <dgm:cxn modelId="{F1057A9F-184A-4D3D-AEED-23D0332CF821}" type="presParOf" srcId="{CAFA9BFB-83B2-4926-A3A3-939419E7E99E}" destId="{021B5FDC-4742-4A78-9CC1-A76B85DEA667}" srcOrd="3" destOrd="0" presId="urn:microsoft.com/office/officeart/2005/8/layout/process3"/>
    <dgm:cxn modelId="{8CD72447-C915-469D-B607-0B1B199EDCAE}" type="presParOf" srcId="{021B5FDC-4742-4A78-9CC1-A76B85DEA667}" destId="{AAF0BF2B-8BE3-4FF1-85E9-17BB37EF1BAC}" srcOrd="0" destOrd="0" presId="urn:microsoft.com/office/officeart/2005/8/layout/process3"/>
    <dgm:cxn modelId="{1D4B76BB-1F3E-4EC4-9700-09842A7D8198}" type="presParOf" srcId="{CAFA9BFB-83B2-4926-A3A3-939419E7E99E}" destId="{49D72BE9-A119-49D4-A706-80285F7BDEAE}" srcOrd="4" destOrd="0" presId="urn:microsoft.com/office/officeart/2005/8/layout/process3"/>
    <dgm:cxn modelId="{4F107FDE-A59F-4EA5-B86A-BC038EB31285}" type="presParOf" srcId="{49D72BE9-A119-49D4-A706-80285F7BDEAE}" destId="{CD3E9D61-8319-444E-8FB4-14E09A079C99}" srcOrd="0" destOrd="0" presId="urn:microsoft.com/office/officeart/2005/8/layout/process3"/>
    <dgm:cxn modelId="{8C011277-968E-44E9-BAEA-1E9A44C67256}" type="presParOf" srcId="{49D72BE9-A119-49D4-A706-80285F7BDEAE}" destId="{5DFA2053-3879-4231-BD94-C85614E87244}" srcOrd="1" destOrd="0" presId="urn:microsoft.com/office/officeart/2005/8/layout/process3"/>
    <dgm:cxn modelId="{70562953-118C-4A62-8C6C-C4C15E0909C1}" type="presParOf" srcId="{49D72BE9-A119-49D4-A706-80285F7BDEAE}" destId="{D57909F2-CF08-428C-8615-864A59F4AE3A}" srcOrd="2" destOrd="0" presId="urn:microsoft.com/office/officeart/2005/8/layout/process3"/>
    <dgm:cxn modelId="{1CA438E9-E988-464F-9182-05481D580CF7}" type="presParOf" srcId="{CAFA9BFB-83B2-4926-A3A3-939419E7E99E}" destId="{8EB99B19-EEBE-4737-9D8A-6FB305F71D33}" srcOrd="5" destOrd="0" presId="urn:microsoft.com/office/officeart/2005/8/layout/process3"/>
    <dgm:cxn modelId="{FB7F757D-8D3D-42CC-83D9-62097D3F0EC9}" type="presParOf" srcId="{8EB99B19-EEBE-4737-9D8A-6FB305F71D33}" destId="{E3D6E6BF-7347-4946-A77B-81F9E16EA6F8}" srcOrd="0" destOrd="0" presId="urn:microsoft.com/office/officeart/2005/8/layout/process3"/>
    <dgm:cxn modelId="{58D8F993-458D-4F5A-B7A1-E04E9FE73688}" type="presParOf" srcId="{CAFA9BFB-83B2-4926-A3A3-939419E7E99E}" destId="{900689A4-0620-4D2A-8E4A-4C5C75113814}" srcOrd="6" destOrd="0" presId="urn:microsoft.com/office/officeart/2005/8/layout/process3"/>
    <dgm:cxn modelId="{29EBEF05-621B-4EAF-82CF-40BCAD01A299}" type="presParOf" srcId="{900689A4-0620-4D2A-8E4A-4C5C75113814}" destId="{85BB104B-1DEE-4AD9-A838-93453D30F0F6}" srcOrd="0" destOrd="0" presId="urn:microsoft.com/office/officeart/2005/8/layout/process3"/>
    <dgm:cxn modelId="{886130D1-C3B7-4AAC-B28D-9A4ED35785D2}" type="presParOf" srcId="{900689A4-0620-4D2A-8E4A-4C5C75113814}" destId="{A2D11DB7-AA33-42D6-B792-1E236516FDB1}" srcOrd="1" destOrd="0" presId="urn:microsoft.com/office/officeart/2005/8/layout/process3"/>
    <dgm:cxn modelId="{081BB714-B651-46A2-9465-0E856D86EFDD}" type="presParOf" srcId="{900689A4-0620-4D2A-8E4A-4C5C75113814}" destId="{1DD9E658-460D-4912-B813-DBCF8CB1002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823E6-AABC-41A6-AAC5-8D76CD11BD9E}">
      <dsp:nvSpPr>
        <dsp:cNvPr id="0" name=""/>
        <dsp:cNvSpPr/>
      </dsp:nvSpPr>
      <dsp:spPr>
        <a:xfrm>
          <a:off x="0" y="416934"/>
          <a:ext cx="228600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General</a:t>
          </a:r>
        </a:p>
      </dsp:txBody>
      <dsp:txXfrm>
        <a:off x="0" y="416934"/>
        <a:ext cx="2286000" cy="396000"/>
      </dsp:txXfrm>
    </dsp:sp>
    <dsp:sp modelId="{8A81E7C3-2E95-4845-89DA-6FF805CF8586}">
      <dsp:nvSpPr>
        <dsp:cNvPr id="0" name=""/>
        <dsp:cNvSpPr/>
      </dsp:nvSpPr>
      <dsp:spPr>
        <a:xfrm>
          <a:off x="2285999" y="70434"/>
          <a:ext cx="457200" cy="108900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509772-1C42-4E74-A5C8-4296590573AE}">
      <dsp:nvSpPr>
        <dsp:cNvPr id="0" name=""/>
        <dsp:cNvSpPr/>
      </dsp:nvSpPr>
      <dsp:spPr>
        <a:xfrm>
          <a:off x="2926079" y="70434"/>
          <a:ext cx="6217920" cy="108900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Authority to Collect</a:t>
          </a:r>
        </a:p>
        <a:p>
          <a:pPr marL="228600" lvl="1" indent="-228600" algn="l" defTabSz="889000">
            <a:lnSpc>
              <a:spcPct val="90000"/>
            </a:lnSpc>
            <a:spcBef>
              <a:spcPct val="0"/>
            </a:spcBef>
            <a:spcAft>
              <a:spcPct val="15000"/>
            </a:spcAft>
            <a:buChar char="•"/>
          </a:pPr>
          <a:r>
            <a:rPr lang="en-US" sz="2000" kern="1200" dirty="0"/>
            <a:t>Overall Process</a:t>
          </a:r>
        </a:p>
        <a:p>
          <a:pPr marL="228600" lvl="1" indent="-228600" algn="l" defTabSz="889000">
            <a:lnSpc>
              <a:spcPct val="90000"/>
            </a:lnSpc>
            <a:spcBef>
              <a:spcPct val="0"/>
            </a:spcBef>
            <a:spcAft>
              <a:spcPct val="15000"/>
            </a:spcAft>
            <a:buChar char="•"/>
          </a:pPr>
          <a:r>
            <a:rPr lang="en-US" sz="2000" kern="1200" dirty="0"/>
            <a:t>Timeline</a:t>
          </a:r>
        </a:p>
      </dsp:txBody>
      <dsp:txXfrm>
        <a:off x="2926079" y="70434"/>
        <a:ext cx="6217920" cy="1089000"/>
      </dsp:txXfrm>
    </dsp:sp>
    <dsp:sp modelId="{CBAEDEE8-236F-42FC-8A96-F008EF0434CF}">
      <dsp:nvSpPr>
        <dsp:cNvPr id="0" name=""/>
        <dsp:cNvSpPr/>
      </dsp:nvSpPr>
      <dsp:spPr>
        <a:xfrm>
          <a:off x="0" y="1417059"/>
          <a:ext cx="2283767"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Overview</a:t>
          </a:r>
        </a:p>
      </dsp:txBody>
      <dsp:txXfrm>
        <a:off x="0" y="1417059"/>
        <a:ext cx="2283767" cy="396000"/>
      </dsp:txXfrm>
    </dsp:sp>
    <dsp:sp modelId="{CA979D04-B5AE-42D8-9E39-C9D4E95DF138}">
      <dsp:nvSpPr>
        <dsp:cNvPr id="0" name=""/>
        <dsp:cNvSpPr/>
      </dsp:nvSpPr>
      <dsp:spPr>
        <a:xfrm>
          <a:off x="2283767" y="1231434"/>
          <a:ext cx="456753" cy="76725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85ACB1-F360-4A9B-BA04-CDED8D23F0A0}">
      <dsp:nvSpPr>
        <dsp:cNvPr id="0" name=""/>
        <dsp:cNvSpPr/>
      </dsp:nvSpPr>
      <dsp:spPr>
        <a:xfrm>
          <a:off x="2923222" y="1231434"/>
          <a:ext cx="6211847" cy="767250"/>
        </a:xfrm>
        <a:prstGeom prst="rect">
          <a:avLst/>
        </a:prstGeom>
        <a:gradFill rotWithShape="0">
          <a:gsLst>
            <a:gs pos="0">
              <a:schemeClr val="accent1">
                <a:shade val="80000"/>
                <a:hueOff val="67816"/>
                <a:satOff val="1294"/>
                <a:lumOff val="5714"/>
                <a:alphaOff val="0"/>
                <a:satMod val="103000"/>
                <a:lumMod val="102000"/>
                <a:tint val="94000"/>
              </a:schemeClr>
            </a:gs>
            <a:gs pos="50000">
              <a:schemeClr val="accent1">
                <a:shade val="80000"/>
                <a:hueOff val="67816"/>
                <a:satOff val="1294"/>
                <a:lumOff val="5714"/>
                <a:alphaOff val="0"/>
                <a:satMod val="110000"/>
                <a:lumMod val="100000"/>
                <a:shade val="100000"/>
              </a:schemeClr>
            </a:gs>
            <a:gs pos="100000">
              <a:schemeClr val="accent1">
                <a:shade val="80000"/>
                <a:hueOff val="67816"/>
                <a:satOff val="1294"/>
                <a:lumOff val="57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Overview of Updates from 2019-2020</a:t>
          </a:r>
        </a:p>
        <a:p>
          <a:pPr marL="228600" lvl="1" indent="-228600" algn="l" defTabSz="889000">
            <a:lnSpc>
              <a:spcPct val="90000"/>
            </a:lnSpc>
            <a:spcBef>
              <a:spcPct val="0"/>
            </a:spcBef>
            <a:spcAft>
              <a:spcPct val="15000"/>
            </a:spcAft>
            <a:buChar char="•"/>
          </a:pPr>
          <a:r>
            <a:rPr lang="en-US" sz="2000" kern="1200" dirty="0"/>
            <a:t>2020-2021 Steps</a:t>
          </a:r>
        </a:p>
      </dsp:txBody>
      <dsp:txXfrm>
        <a:off x="2923222" y="1231434"/>
        <a:ext cx="6211847" cy="767250"/>
      </dsp:txXfrm>
    </dsp:sp>
    <dsp:sp modelId="{E1506E21-4F36-4CF6-95D6-2AD90B9BC8F3}">
      <dsp:nvSpPr>
        <dsp:cNvPr id="0" name=""/>
        <dsp:cNvSpPr/>
      </dsp:nvSpPr>
      <dsp:spPr>
        <a:xfrm>
          <a:off x="0" y="2256309"/>
          <a:ext cx="2283767"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TSDL Interchange</a:t>
          </a:r>
        </a:p>
      </dsp:txBody>
      <dsp:txXfrm>
        <a:off x="0" y="2256309"/>
        <a:ext cx="2283767" cy="396000"/>
      </dsp:txXfrm>
    </dsp:sp>
    <dsp:sp modelId="{7DB7D521-F609-4B4E-92BC-11A1C0DCFAA2}">
      <dsp:nvSpPr>
        <dsp:cNvPr id="0" name=""/>
        <dsp:cNvSpPr/>
      </dsp:nvSpPr>
      <dsp:spPr>
        <a:xfrm>
          <a:off x="2283767" y="2070684"/>
          <a:ext cx="456753" cy="76725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B58268-8D5C-4BCC-B5B5-2A63761353A5}">
      <dsp:nvSpPr>
        <dsp:cNvPr id="0" name=""/>
        <dsp:cNvSpPr/>
      </dsp:nvSpPr>
      <dsp:spPr>
        <a:xfrm>
          <a:off x="2923222" y="2070684"/>
          <a:ext cx="6211847" cy="767250"/>
        </a:xfrm>
        <a:prstGeom prst="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Interchange Process</a:t>
          </a:r>
        </a:p>
        <a:p>
          <a:pPr marL="228600" lvl="1" indent="-228600" algn="l" defTabSz="889000">
            <a:lnSpc>
              <a:spcPct val="90000"/>
            </a:lnSpc>
            <a:spcBef>
              <a:spcPct val="0"/>
            </a:spcBef>
            <a:spcAft>
              <a:spcPct val="15000"/>
            </a:spcAft>
            <a:buChar char="•"/>
          </a:pPr>
          <a:r>
            <a:rPr lang="en-US" sz="2000" kern="1200" dirty="0"/>
            <a:t>Resources</a:t>
          </a:r>
        </a:p>
      </dsp:txBody>
      <dsp:txXfrm>
        <a:off x="2923222" y="2070684"/>
        <a:ext cx="6211847" cy="767250"/>
      </dsp:txXfrm>
    </dsp:sp>
    <dsp:sp modelId="{F0F42E3F-15F1-4975-8D5F-80332A814E94}">
      <dsp:nvSpPr>
        <dsp:cNvPr id="0" name=""/>
        <dsp:cNvSpPr/>
      </dsp:nvSpPr>
      <dsp:spPr>
        <a:xfrm>
          <a:off x="0" y="3417309"/>
          <a:ext cx="2283767"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Data Uses</a:t>
          </a:r>
        </a:p>
      </dsp:txBody>
      <dsp:txXfrm>
        <a:off x="0" y="3417309"/>
        <a:ext cx="2283767" cy="396000"/>
      </dsp:txXfrm>
    </dsp:sp>
    <dsp:sp modelId="{505C765E-5BDA-4F22-BFEE-882787BD38A8}">
      <dsp:nvSpPr>
        <dsp:cNvPr id="0" name=""/>
        <dsp:cNvSpPr/>
      </dsp:nvSpPr>
      <dsp:spPr>
        <a:xfrm>
          <a:off x="2283767" y="2909934"/>
          <a:ext cx="456753" cy="141075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3EA523-F96D-46D9-BCB8-79A4EA1CEAAB}">
      <dsp:nvSpPr>
        <dsp:cNvPr id="0" name=""/>
        <dsp:cNvSpPr/>
      </dsp:nvSpPr>
      <dsp:spPr>
        <a:xfrm>
          <a:off x="2923222" y="2909934"/>
          <a:ext cx="6211847" cy="1410750"/>
        </a:xfrm>
        <a:prstGeom prst="rect">
          <a:avLst/>
        </a:prstGeom>
        <a:gradFill rotWithShape="0">
          <a:gsLst>
            <a:gs pos="0">
              <a:schemeClr val="accent1">
                <a:shade val="80000"/>
                <a:hueOff val="203448"/>
                <a:satOff val="3881"/>
                <a:lumOff val="17141"/>
                <a:alphaOff val="0"/>
                <a:satMod val="103000"/>
                <a:lumMod val="102000"/>
                <a:tint val="94000"/>
              </a:schemeClr>
            </a:gs>
            <a:gs pos="50000">
              <a:schemeClr val="accent1">
                <a:shade val="80000"/>
                <a:hueOff val="203448"/>
                <a:satOff val="3881"/>
                <a:lumOff val="17141"/>
                <a:alphaOff val="0"/>
                <a:satMod val="110000"/>
                <a:lumMod val="100000"/>
                <a:shade val="100000"/>
              </a:schemeClr>
            </a:gs>
            <a:gs pos="100000">
              <a:schemeClr val="accent1">
                <a:shade val="80000"/>
                <a:hueOff val="203448"/>
                <a:satOff val="3881"/>
                <a:lumOff val="171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Populate CRDC</a:t>
          </a:r>
        </a:p>
        <a:p>
          <a:pPr marL="228600" lvl="1" indent="-228600" algn="l" defTabSz="889000">
            <a:lnSpc>
              <a:spcPct val="90000"/>
            </a:lnSpc>
            <a:spcBef>
              <a:spcPct val="0"/>
            </a:spcBef>
            <a:spcAft>
              <a:spcPct val="15000"/>
            </a:spcAft>
            <a:buChar char="•"/>
          </a:pPr>
          <a:r>
            <a:rPr lang="en-US" sz="2000" kern="1200" dirty="0"/>
            <a:t>Migrant Student Reporting</a:t>
          </a:r>
        </a:p>
        <a:p>
          <a:pPr marL="228600" lvl="1" indent="-228600" algn="l" defTabSz="889000">
            <a:lnSpc>
              <a:spcPct val="90000"/>
            </a:lnSpc>
            <a:spcBef>
              <a:spcPct val="0"/>
            </a:spcBef>
            <a:spcAft>
              <a:spcPct val="15000"/>
            </a:spcAft>
            <a:buChar char="•"/>
          </a:pPr>
          <a:r>
            <a:rPr lang="en-US" sz="2000" kern="1200" dirty="0"/>
            <a:t>Course Participation Reports</a:t>
          </a:r>
        </a:p>
        <a:p>
          <a:pPr marL="228600" lvl="1" indent="-228600" algn="l" defTabSz="889000">
            <a:lnSpc>
              <a:spcPct val="90000"/>
            </a:lnSpc>
            <a:spcBef>
              <a:spcPct val="0"/>
            </a:spcBef>
            <a:spcAft>
              <a:spcPct val="15000"/>
            </a:spcAft>
            <a:buChar char="•"/>
          </a:pPr>
          <a:r>
            <a:rPr lang="en-US" sz="2000" kern="1200" dirty="0"/>
            <a:t>Educator Preparation Program Report</a:t>
          </a:r>
        </a:p>
      </dsp:txBody>
      <dsp:txXfrm>
        <a:off x="2923222" y="2909934"/>
        <a:ext cx="6211847" cy="1410750"/>
      </dsp:txXfrm>
    </dsp:sp>
    <dsp:sp modelId="{428B734A-953B-4C28-B769-70B1AD27DBD9}">
      <dsp:nvSpPr>
        <dsp:cNvPr id="0" name=""/>
        <dsp:cNvSpPr/>
      </dsp:nvSpPr>
      <dsp:spPr>
        <a:xfrm>
          <a:off x="0" y="4578309"/>
          <a:ext cx="228600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Resources</a:t>
          </a:r>
        </a:p>
      </dsp:txBody>
      <dsp:txXfrm>
        <a:off x="0" y="4578309"/>
        <a:ext cx="2286000" cy="396000"/>
      </dsp:txXfrm>
    </dsp:sp>
    <dsp:sp modelId="{F51D209D-07C2-4A87-82C8-D42EBB934F97}">
      <dsp:nvSpPr>
        <dsp:cNvPr id="0" name=""/>
        <dsp:cNvSpPr/>
      </dsp:nvSpPr>
      <dsp:spPr>
        <a:xfrm>
          <a:off x="2285999" y="4392684"/>
          <a:ext cx="457200" cy="76725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FA6B60-3633-43D0-AA74-529919743E14}">
      <dsp:nvSpPr>
        <dsp:cNvPr id="0" name=""/>
        <dsp:cNvSpPr/>
      </dsp:nvSpPr>
      <dsp:spPr>
        <a:xfrm>
          <a:off x="2926079" y="4392684"/>
          <a:ext cx="6217920" cy="767250"/>
        </a:xfrm>
        <a:prstGeom prst="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Online</a:t>
          </a:r>
        </a:p>
        <a:p>
          <a:pPr marL="228600" lvl="1" indent="-228600" algn="l" defTabSz="889000">
            <a:lnSpc>
              <a:spcPct val="90000"/>
            </a:lnSpc>
            <a:spcBef>
              <a:spcPct val="0"/>
            </a:spcBef>
            <a:spcAft>
              <a:spcPct val="15000"/>
            </a:spcAft>
            <a:buChar char="•"/>
          </a:pPr>
          <a:r>
            <a:rPr lang="en-US" sz="2000" kern="1200" dirty="0"/>
            <a:t>Contacts</a:t>
          </a:r>
        </a:p>
      </dsp:txBody>
      <dsp:txXfrm>
        <a:off x="2926079" y="4392684"/>
        <a:ext cx="6217920" cy="767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5067-3A16-488A-A70A-587535EA5933}">
      <dsp:nvSpPr>
        <dsp:cNvPr id="0" name=""/>
        <dsp:cNvSpPr/>
      </dsp:nvSpPr>
      <dsp:spPr>
        <a:xfrm>
          <a:off x="5230" y="195668"/>
          <a:ext cx="2378024" cy="864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TSDL Interchange</a:t>
          </a:r>
        </a:p>
      </dsp:txBody>
      <dsp:txXfrm>
        <a:off x="5230" y="195668"/>
        <a:ext cx="2378024" cy="576000"/>
      </dsp:txXfrm>
    </dsp:sp>
    <dsp:sp modelId="{D294C867-794E-4E34-95CC-5C48C3F7978D}">
      <dsp:nvSpPr>
        <dsp:cNvPr id="0" name=""/>
        <dsp:cNvSpPr/>
      </dsp:nvSpPr>
      <dsp:spPr>
        <a:xfrm>
          <a:off x="492295" y="771668"/>
          <a:ext cx="2378024" cy="338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Upload TSDL Upload File</a:t>
          </a:r>
        </a:p>
      </dsp:txBody>
      <dsp:txXfrm>
        <a:off x="561945" y="841318"/>
        <a:ext cx="2238724" cy="3244700"/>
      </dsp:txXfrm>
    </dsp:sp>
    <dsp:sp modelId="{CE3DA595-B85F-499D-B267-979AB2C72827}">
      <dsp:nvSpPr>
        <dsp:cNvPr id="0" name=""/>
        <dsp:cNvSpPr/>
      </dsp:nvSpPr>
      <dsp:spPr>
        <a:xfrm>
          <a:off x="2743754" y="187638"/>
          <a:ext cx="764259" cy="5920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43754" y="306050"/>
        <a:ext cx="586641" cy="355235"/>
      </dsp:txXfrm>
    </dsp:sp>
    <dsp:sp modelId="{E92C4D75-A860-4966-B2CE-AB57074B3035}">
      <dsp:nvSpPr>
        <dsp:cNvPr id="0" name=""/>
        <dsp:cNvSpPr/>
      </dsp:nvSpPr>
      <dsp:spPr>
        <a:xfrm>
          <a:off x="3825254" y="195668"/>
          <a:ext cx="2378024" cy="86400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TSDL Snapshot</a:t>
          </a:r>
        </a:p>
      </dsp:txBody>
      <dsp:txXfrm>
        <a:off x="3825254" y="195668"/>
        <a:ext cx="2378024" cy="576000"/>
      </dsp:txXfrm>
    </dsp:sp>
    <dsp:sp modelId="{64F84B9B-39B2-4FE0-B94D-DF03DA3C73CC}">
      <dsp:nvSpPr>
        <dsp:cNvPr id="0" name=""/>
        <dsp:cNvSpPr/>
      </dsp:nvSpPr>
      <dsp:spPr>
        <a:xfrm>
          <a:off x="4312320" y="771668"/>
          <a:ext cx="2378024" cy="338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Review Reports</a:t>
          </a:r>
        </a:p>
        <a:p>
          <a:pPr marL="228600" lvl="1" indent="-228600" algn="l" defTabSz="889000">
            <a:lnSpc>
              <a:spcPct val="90000"/>
            </a:lnSpc>
            <a:spcBef>
              <a:spcPct val="0"/>
            </a:spcBef>
            <a:spcAft>
              <a:spcPct val="15000"/>
            </a:spcAft>
            <a:buChar char="•"/>
          </a:pPr>
          <a:r>
            <a:rPr lang="en-US" sz="2000" kern="1200" dirty="0"/>
            <a:t>Finalize Data</a:t>
          </a:r>
        </a:p>
      </dsp:txBody>
      <dsp:txXfrm>
        <a:off x="4381970" y="841318"/>
        <a:ext cx="2238724" cy="3244700"/>
      </dsp:txXfrm>
    </dsp:sp>
    <dsp:sp modelId="{88B832B6-D80F-4BDA-8274-AAAB0F97C7C1}">
      <dsp:nvSpPr>
        <dsp:cNvPr id="0" name=""/>
        <dsp:cNvSpPr/>
      </dsp:nvSpPr>
      <dsp:spPr>
        <a:xfrm>
          <a:off x="6563779" y="187638"/>
          <a:ext cx="764259" cy="59205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63779" y="306050"/>
        <a:ext cx="586641" cy="355235"/>
      </dsp:txXfrm>
    </dsp:sp>
    <dsp:sp modelId="{B3C2C26D-1FEF-45E2-AD77-9D3001EA4174}">
      <dsp:nvSpPr>
        <dsp:cNvPr id="0" name=""/>
        <dsp:cNvSpPr/>
      </dsp:nvSpPr>
      <dsp:spPr>
        <a:xfrm>
          <a:off x="7645279" y="195668"/>
          <a:ext cx="2378024" cy="86400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CDE Reports</a:t>
          </a:r>
        </a:p>
      </dsp:txBody>
      <dsp:txXfrm>
        <a:off x="7645279" y="195668"/>
        <a:ext cx="2378024" cy="576000"/>
      </dsp:txXfrm>
    </dsp:sp>
    <dsp:sp modelId="{886864C5-39D8-40CB-ADC9-D5A88465356D}">
      <dsp:nvSpPr>
        <dsp:cNvPr id="0" name=""/>
        <dsp:cNvSpPr/>
      </dsp:nvSpPr>
      <dsp:spPr>
        <a:xfrm>
          <a:off x="8132345" y="771668"/>
          <a:ext cx="2378024" cy="338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Pre-populate CRDC</a:t>
          </a:r>
        </a:p>
        <a:p>
          <a:pPr marL="228600" lvl="1" indent="-228600" algn="l" defTabSz="889000">
            <a:lnSpc>
              <a:spcPct val="90000"/>
            </a:lnSpc>
            <a:spcBef>
              <a:spcPct val="0"/>
            </a:spcBef>
            <a:spcAft>
              <a:spcPct val="15000"/>
            </a:spcAft>
            <a:buChar char="•"/>
          </a:pPr>
          <a:r>
            <a:rPr lang="en-US" sz="2000" kern="1200"/>
            <a:t>Migrant Student Reporting</a:t>
          </a:r>
          <a:endParaRPr lang="en-US" sz="2000" kern="1200" dirty="0"/>
        </a:p>
        <a:p>
          <a:pPr marL="228600" lvl="1" indent="-228600" algn="l" defTabSz="889000">
            <a:lnSpc>
              <a:spcPct val="90000"/>
            </a:lnSpc>
            <a:spcBef>
              <a:spcPct val="0"/>
            </a:spcBef>
            <a:spcAft>
              <a:spcPct val="15000"/>
            </a:spcAft>
            <a:buChar char="•"/>
          </a:pPr>
          <a:r>
            <a:rPr lang="en-US" sz="2000" kern="1200"/>
            <a:t>Course Participation Reports</a:t>
          </a:r>
          <a:endParaRPr lang="en-US" sz="2000" kern="1200" dirty="0"/>
        </a:p>
        <a:p>
          <a:pPr marL="228600" lvl="1" indent="-228600" algn="l" defTabSz="889000">
            <a:lnSpc>
              <a:spcPct val="90000"/>
            </a:lnSpc>
            <a:spcBef>
              <a:spcPct val="0"/>
            </a:spcBef>
            <a:spcAft>
              <a:spcPct val="15000"/>
            </a:spcAft>
            <a:buChar char="•"/>
          </a:pPr>
          <a:r>
            <a:rPr lang="en-US" sz="2000" kern="1200" dirty="0"/>
            <a:t>Educator Preparation Program Report</a:t>
          </a:r>
        </a:p>
      </dsp:txBody>
      <dsp:txXfrm>
        <a:off x="8201995" y="841318"/>
        <a:ext cx="2238724" cy="324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0B47-352C-4248-81A6-567C1D32FF09}">
      <dsp:nvSpPr>
        <dsp:cNvPr id="0" name=""/>
        <dsp:cNvSpPr/>
      </dsp:nvSpPr>
      <dsp:spPr>
        <a:xfrm>
          <a:off x="128"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Late October  Interchange Opens</a:t>
          </a:r>
        </a:p>
      </dsp:txBody>
      <dsp:txXfrm>
        <a:off x="128" y="1740534"/>
        <a:ext cx="1709811" cy="1740534"/>
      </dsp:txXfrm>
    </dsp:sp>
    <dsp:sp modelId="{3AD3BB88-22A9-4B9E-81EE-036B39C1DCA6}">
      <dsp:nvSpPr>
        <dsp:cNvPr id="0" name=""/>
        <dsp:cNvSpPr/>
      </dsp:nvSpPr>
      <dsp:spPr>
        <a:xfrm>
          <a:off x="154619" y="291567"/>
          <a:ext cx="1448995" cy="144899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BEB02-C495-458A-AEB9-06415D41A385}">
      <dsp:nvSpPr>
        <dsp:cNvPr id="0" name=""/>
        <dsp:cNvSpPr/>
      </dsp:nvSpPr>
      <dsp:spPr>
        <a:xfrm>
          <a:off x="1761234"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January 27</a:t>
          </a:r>
          <a:r>
            <a:rPr lang="en-US" sz="2000" kern="1200" baseline="30000" dirty="0"/>
            <a:t>th</a:t>
          </a:r>
          <a:r>
            <a:rPr lang="en-US" sz="2000" kern="1200" dirty="0"/>
            <a:t> Snapshot </a:t>
          </a:r>
        </a:p>
        <a:p>
          <a:pPr marL="0" lvl="0" indent="0" algn="ctr" defTabSz="889000">
            <a:lnSpc>
              <a:spcPct val="90000"/>
            </a:lnSpc>
            <a:spcBef>
              <a:spcPct val="0"/>
            </a:spcBef>
            <a:spcAft>
              <a:spcPct val="35000"/>
            </a:spcAft>
            <a:buNone/>
          </a:pPr>
          <a:r>
            <a:rPr lang="en-US" sz="2000" kern="1200" dirty="0"/>
            <a:t>Opens </a:t>
          </a:r>
        </a:p>
      </dsp:txBody>
      <dsp:txXfrm>
        <a:off x="1761234" y="1740534"/>
        <a:ext cx="1709811" cy="1740534"/>
      </dsp:txXfrm>
    </dsp:sp>
    <dsp:sp modelId="{4C9A1A1B-F4E7-4AA3-A192-F000525C0DDB}">
      <dsp:nvSpPr>
        <dsp:cNvPr id="0" name=""/>
        <dsp:cNvSpPr/>
      </dsp:nvSpPr>
      <dsp:spPr>
        <a:xfrm>
          <a:off x="1891642" y="261080"/>
          <a:ext cx="1448995" cy="144899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03FD7-5757-4EBB-8953-69BF93233BF6}">
      <dsp:nvSpPr>
        <dsp:cNvPr id="0" name=""/>
        <dsp:cNvSpPr/>
      </dsp:nvSpPr>
      <dsp:spPr>
        <a:xfrm>
          <a:off x="3522340"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May 7</a:t>
          </a:r>
          <a:r>
            <a:rPr lang="en-US" sz="2000" kern="1200" baseline="30000" dirty="0"/>
            <a:t>th</a:t>
          </a:r>
          <a:r>
            <a:rPr lang="en-US" sz="2000" kern="1200" dirty="0"/>
            <a:t> </a:t>
          </a:r>
        </a:p>
        <a:p>
          <a:pPr marL="0" lvl="0" indent="0" algn="ctr" defTabSz="889000">
            <a:lnSpc>
              <a:spcPct val="90000"/>
            </a:lnSpc>
            <a:spcBef>
              <a:spcPct val="0"/>
            </a:spcBef>
            <a:spcAft>
              <a:spcPct val="35000"/>
            </a:spcAft>
            <a:buNone/>
          </a:pPr>
          <a:r>
            <a:rPr lang="en-US" sz="2000" kern="1200" dirty="0"/>
            <a:t>Upload Interchange at least once </a:t>
          </a:r>
        </a:p>
      </dsp:txBody>
      <dsp:txXfrm>
        <a:off x="3522340" y="1740534"/>
        <a:ext cx="1709811" cy="1740534"/>
      </dsp:txXfrm>
    </dsp:sp>
    <dsp:sp modelId="{0E6F3419-C2B9-4730-BC9C-190A086B3F4E}">
      <dsp:nvSpPr>
        <dsp:cNvPr id="0" name=""/>
        <dsp:cNvSpPr/>
      </dsp:nvSpPr>
      <dsp:spPr>
        <a:xfrm>
          <a:off x="3652749" y="261080"/>
          <a:ext cx="1448995" cy="1448995"/>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9DBF92-CD56-4CCD-B921-A86AB272CFA9}">
      <dsp:nvSpPr>
        <dsp:cNvPr id="0" name=""/>
        <dsp:cNvSpPr/>
      </dsp:nvSpPr>
      <dsp:spPr>
        <a:xfrm>
          <a:off x="5283447"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June 11</a:t>
          </a:r>
          <a:r>
            <a:rPr lang="en-US" sz="2000" kern="1200" baseline="30000" dirty="0"/>
            <a:t>th</a:t>
          </a:r>
          <a:r>
            <a:rPr lang="en-US" sz="2000" kern="1200" dirty="0"/>
            <a:t> </a:t>
          </a:r>
        </a:p>
        <a:p>
          <a:pPr marL="0" lvl="0" indent="0" algn="ctr" defTabSz="889000">
            <a:lnSpc>
              <a:spcPct val="90000"/>
            </a:lnSpc>
            <a:spcBef>
              <a:spcPct val="0"/>
            </a:spcBef>
            <a:spcAft>
              <a:spcPct val="35000"/>
            </a:spcAft>
            <a:buNone/>
          </a:pPr>
          <a:r>
            <a:rPr lang="en-US" sz="2000" kern="1200" dirty="0"/>
            <a:t>Create Snapshot at least once</a:t>
          </a:r>
        </a:p>
      </dsp:txBody>
      <dsp:txXfrm>
        <a:off x="5283447" y="1740534"/>
        <a:ext cx="1709811" cy="1740534"/>
      </dsp:txXfrm>
    </dsp:sp>
    <dsp:sp modelId="{1EF24D14-0B6F-431B-B484-2A16D0303BA0}">
      <dsp:nvSpPr>
        <dsp:cNvPr id="0" name=""/>
        <dsp:cNvSpPr/>
      </dsp:nvSpPr>
      <dsp:spPr>
        <a:xfrm>
          <a:off x="5413855" y="261080"/>
          <a:ext cx="1448995" cy="1448995"/>
        </a:xfrm>
        <a:prstGeom prst="ellipse">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FA708-8B98-4111-B83B-FF39B0873A94}">
      <dsp:nvSpPr>
        <dsp:cNvPr id="0" name=""/>
        <dsp:cNvSpPr/>
      </dsp:nvSpPr>
      <dsp:spPr>
        <a:xfrm>
          <a:off x="7026754"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July 30</a:t>
          </a:r>
          <a:r>
            <a:rPr lang="en-US" sz="2000" kern="1200" baseline="30000" dirty="0"/>
            <a:t>th</a:t>
          </a:r>
          <a:r>
            <a:rPr lang="en-US" sz="2000" kern="1200" dirty="0"/>
            <a:t> </a:t>
          </a:r>
        </a:p>
        <a:p>
          <a:pPr marL="0" lvl="0" indent="0" algn="ctr" defTabSz="889000">
            <a:lnSpc>
              <a:spcPct val="90000"/>
            </a:lnSpc>
            <a:spcBef>
              <a:spcPct val="0"/>
            </a:spcBef>
            <a:spcAft>
              <a:spcPct val="35000"/>
            </a:spcAft>
            <a:buNone/>
          </a:pPr>
          <a:r>
            <a:rPr lang="en-US" sz="2000" kern="1200" dirty="0"/>
            <a:t>Interchange and Snapshot Error Free</a:t>
          </a:r>
        </a:p>
      </dsp:txBody>
      <dsp:txXfrm>
        <a:off x="7026754" y="1740534"/>
        <a:ext cx="1709811" cy="1740534"/>
      </dsp:txXfrm>
    </dsp:sp>
    <dsp:sp modelId="{46D1C55A-69F5-4574-ACF3-666A973E66AB}">
      <dsp:nvSpPr>
        <dsp:cNvPr id="0" name=""/>
        <dsp:cNvSpPr/>
      </dsp:nvSpPr>
      <dsp:spPr>
        <a:xfrm>
          <a:off x="7174961" y="261080"/>
          <a:ext cx="1448995" cy="1448995"/>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10842-AF4C-404E-A405-975BB9FC3345}">
      <dsp:nvSpPr>
        <dsp:cNvPr id="0" name=""/>
        <dsp:cNvSpPr/>
      </dsp:nvSpPr>
      <dsp:spPr>
        <a:xfrm>
          <a:off x="8805659" y="0"/>
          <a:ext cx="1709811"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August 13</a:t>
          </a:r>
          <a:r>
            <a:rPr lang="en-US" sz="2000" kern="1200" baseline="30000" dirty="0"/>
            <a:t>th</a:t>
          </a:r>
          <a:r>
            <a:rPr lang="en-US" sz="2000" kern="1200" dirty="0"/>
            <a:t> </a:t>
          </a:r>
        </a:p>
        <a:p>
          <a:pPr marL="0" lvl="0" indent="0" algn="ctr" defTabSz="889000">
            <a:lnSpc>
              <a:spcPct val="90000"/>
            </a:lnSpc>
            <a:spcBef>
              <a:spcPct val="0"/>
            </a:spcBef>
            <a:spcAft>
              <a:spcPct val="35000"/>
            </a:spcAft>
            <a:buNone/>
          </a:pPr>
          <a:r>
            <a:rPr lang="en-US" sz="2000" kern="1200" dirty="0"/>
            <a:t>Finalize Snapshot</a:t>
          </a:r>
        </a:p>
      </dsp:txBody>
      <dsp:txXfrm>
        <a:off x="8805659" y="1740534"/>
        <a:ext cx="1709811" cy="1740534"/>
      </dsp:txXfrm>
    </dsp:sp>
    <dsp:sp modelId="{E4CA0541-AD9C-4C8A-A939-5346920F8902}">
      <dsp:nvSpPr>
        <dsp:cNvPr id="0" name=""/>
        <dsp:cNvSpPr/>
      </dsp:nvSpPr>
      <dsp:spPr>
        <a:xfrm>
          <a:off x="8936068" y="261080"/>
          <a:ext cx="1448995" cy="1448995"/>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1A769-9EF7-44E9-A277-2C6B2DC55F88}">
      <dsp:nvSpPr>
        <dsp:cNvPr id="0" name=""/>
        <dsp:cNvSpPr/>
      </dsp:nvSpPr>
      <dsp:spPr>
        <a:xfrm>
          <a:off x="533378" y="3481069"/>
          <a:ext cx="9448842" cy="652700"/>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8F8D-CA1B-4DEB-B008-DA8B57BF6BAD}">
      <dsp:nvSpPr>
        <dsp:cNvPr id="0" name=""/>
        <dsp:cNvSpPr/>
      </dsp:nvSpPr>
      <dsp:spPr>
        <a:xfrm>
          <a:off x="3100904" y="365483"/>
          <a:ext cx="4548242" cy="4548242"/>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Teachers</a:t>
          </a:r>
        </a:p>
      </dsp:txBody>
      <dsp:txXfrm>
        <a:off x="5573740" y="1204742"/>
        <a:ext cx="1543153" cy="1516080"/>
      </dsp:txXfrm>
    </dsp:sp>
    <dsp:sp modelId="{4DD9D78F-044F-44BE-A56F-95D287D89082}">
      <dsp:nvSpPr>
        <dsp:cNvPr id="0" name=""/>
        <dsp:cNvSpPr/>
      </dsp:nvSpPr>
      <dsp:spPr>
        <a:xfrm>
          <a:off x="2866453" y="500848"/>
          <a:ext cx="4548242" cy="4548242"/>
        </a:xfrm>
        <a:prstGeom prst="pie">
          <a:avLst>
            <a:gd name="adj1" fmla="val 1800000"/>
            <a:gd name="adj2" fmla="val 90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Courses</a:t>
          </a:r>
        </a:p>
      </dsp:txBody>
      <dsp:txXfrm>
        <a:off x="4111805" y="3370572"/>
        <a:ext cx="2057538" cy="1407789"/>
      </dsp:txXfrm>
    </dsp:sp>
    <dsp:sp modelId="{9C18B679-1A94-4DE2-B590-FE197C636319}">
      <dsp:nvSpPr>
        <dsp:cNvPr id="0" name=""/>
        <dsp:cNvSpPr/>
      </dsp:nvSpPr>
      <dsp:spPr>
        <a:xfrm>
          <a:off x="2866453" y="500848"/>
          <a:ext cx="4548242" cy="4548242"/>
        </a:xfrm>
        <a:prstGeom prst="pie">
          <a:avLst>
            <a:gd name="adj1" fmla="val 90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Students</a:t>
          </a:r>
        </a:p>
      </dsp:txBody>
      <dsp:txXfrm>
        <a:off x="3353765" y="1394252"/>
        <a:ext cx="1543153" cy="1516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1AD3-46C3-4179-9B0C-075272ADBCF0}">
      <dsp:nvSpPr>
        <dsp:cNvPr id="0" name=""/>
        <dsp:cNvSpPr/>
      </dsp:nvSpPr>
      <dsp:spPr>
        <a:xfrm>
          <a:off x="1780554" y="-26335"/>
          <a:ext cx="4325590" cy="4325590"/>
        </a:xfrm>
        <a:prstGeom prst="circularArrow">
          <a:avLst>
            <a:gd name="adj1" fmla="val 5544"/>
            <a:gd name="adj2" fmla="val 330680"/>
            <a:gd name="adj3" fmla="val 13775842"/>
            <a:gd name="adj4" fmla="val 1738601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8819B-15CE-4E72-8C0E-2A9D2B356D57}">
      <dsp:nvSpPr>
        <dsp:cNvPr id="0" name=""/>
        <dsp:cNvSpPr/>
      </dsp:nvSpPr>
      <dsp:spPr>
        <a:xfrm>
          <a:off x="2930556" y="814"/>
          <a:ext cx="2025587" cy="1012793"/>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Create/Update Data Files</a:t>
          </a:r>
          <a:endParaRPr lang="en-US" sz="1800" b="1" kern="1200" dirty="0"/>
        </a:p>
      </dsp:txBody>
      <dsp:txXfrm>
        <a:off x="2979996" y="50254"/>
        <a:ext cx="1926707" cy="913913"/>
      </dsp:txXfrm>
    </dsp:sp>
    <dsp:sp modelId="{E70AAC96-EBF2-4792-9B8B-85D93D3DADF0}">
      <dsp:nvSpPr>
        <dsp:cNvPr id="0" name=""/>
        <dsp:cNvSpPr/>
      </dsp:nvSpPr>
      <dsp:spPr>
        <a:xfrm>
          <a:off x="4906661" y="1487614"/>
          <a:ext cx="2025587" cy="1012793"/>
        </a:xfrm>
        <a:prstGeom prst="roundRect">
          <a:avLst/>
        </a:prstGeom>
        <a:solidFill>
          <a:schemeClr val="accent1">
            <a:shade val="80000"/>
            <a:hueOff val="67816"/>
            <a:satOff val="1294"/>
            <a:lumOff val="57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Upload files in Data File Upload</a:t>
          </a:r>
          <a:endParaRPr lang="en-US" sz="1800" b="1" kern="1200" dirty="0"/>
        </a:p>
      </dsp:txBody>
      <dsp:txXfrm>
        <a:off x="4956101" y="1537054"/>
        <a:ext cx="1926707" cy="913913"/>
      </dsp:txXfrm>
    </dsp:sp>
    <dsp:sp modelId="{D8E05593-A6E1-4B9B-B182-3B34FD19580A}">
      <dsp:nvSpPr>
        <dsp:cNvPr id="0" name=""/>
        <dsp:cNvSpPr/>
      </dsp:nvSpPr>
      <dsp:spPr>
        <a:xfrm>
          <a:off x="4326829" y="3155696"/>
          <a:ext cx="2025587" cy="1012793"/>
        </a:xfrm>
        <a:prstGeom prst="roundRect">
          <a:avLst/>
        </a:prstGeom>
        <a:solidFill>
          <a:schemeClr val="accent1">
            <a:shade val="80000"/>
            <a:hueOff val="135632"/>
            <a:satOff val="2588"/>
            <a:lumOff val="114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Review Batch Maintenance</a:t>
          </a:r>
          <a:endParaRPr lang="en-US" sz="1800" b="1" kern="1200" dirty="0"/>
        </a:p>
      </dsp:txBody>
      <dsp:txXfrm>
        <a:off x="4376269" y="3205136"/>
        <a:ext cx="1926707" cy="913913"/>
      </dsp:txXfrm>
    </dsp:sp>
    <dsp:sp modelId="{A436BF05-59DF-4F20-BE4E-1495570D03E0}">
      <dsp:nvSpPr>
        <dsp:cNvPr id="0" name=""/>
        <dsp:cNvSpPr/>
      </dsp:nvSpPr>
      <dsp:spPr>
        <a:xfrm>
          <a:off x="1412920" y="2956344"/>
          <a:ext cx="2025587" cy="1012793"/>
        </a:xfrm>
        <a:prstGeom prst="roundRect">
          <a:avLst/>
        </a:prstGeom>
        <a:solidFill>
          <a:schemeClr val="accent1">
            <a:shade val="80000"/>
            <a:hueOff val="203448"/>
            <a:satOff val="3881"/>
            <a:lumOff val="171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Review Error Reports in </a:t>
          </a:r>
          <a:r>
            <a:rPr lang="en-US" sz="1800" b="1" kern="1200" dirty="0" err="1"/>
            <a:t>Cognos</a:t>
          </a:r>
          <a:r>
            <a:rPr lang="en-US" sz="1800" b="1" kern="1200" dirty="0"/>
            <a:t>/Pipeline</a:t>
          </a:r>
        </a:p>
      </dsp:txBody>
      <dsp:txXfrm>
        <a:off x="1462360" y="3005784"/>
        <a:ext cx="1926707" cy="913913"/>
      </dsp:txXfrm>
    </dsp:sp>
    <dsp:sp modelId="{137DD112-EE52-446C-8057-A0B500127E17}">
      <dsp:nvSpPr>
        <dsp:cNvPr id="0" name=""/>
        <dsp:cNvSpPr/>
      </dsp:nvSpPr>
      <dsp:spPr>
        <a:xfrm>
          <a:off x="1176235" y="1275402"/>
          <a:ext cx="2025587" cy="1012793"/>
        </a:xfrm>
        <a:prstGeom prst="roundRect">
          <a:avLst/>
        </a:prstGeom>
        <a:solidFill>
          <a:schemeClr val="accent1">
            <a:shade val="80000"/>
            <a:hueOff val="271263"/>
            <a:satOff val="5175"/>
            <a:lumOff val="228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Correct Data Files in Source System</a:t>
          </a:r>
          <a:endParaRPr lang="en-US" sz="1800" b="1" kern="1200" dirty="0"/>
        </a:p>
      </dsp:txBody>
      <dsp:txXfrm>
        <a:off x="1225675" y="1324842"/>
        <a:ext cx="1926707" cy="913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A89C-AD2B-478F-A0E4-022ECA17A88C}">
      <dsp:nvSpPr>
        <dsp:cNvPr id="0" name=""/>
        <dsp:cNvSpPr/>
      </dsp:nvSpPr>
      <dsp:spPr>
        <a:xfrm>
          <a:off x="2241532"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468401"/>
        <a:ext cx="25774" cy="5154"/>
      </dsp:txXfrm>
    </dsp:sp>
    <dsp:sp modelId="{7D2B6B92-8CF9-4E94-9C09-A1E6DB9974DC}">
      <dsp:nvSpPr>
        <dsp:cNvPr id="0" name=""/>
        <dsp:cNvSpPr/>
      </dsp:nvSpPr>
      <dsp:spPr>
        <a:xfrm>
          <a:off x="2092" y="798606"/>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Create TSDL Snapshot</a:t>
          </a:r>
          <a:endParaRPr lang="en-US" sz="2300" kern="1200"/>
        </a:p>
      </dsp:txBody>
      <dsp:txXfrm>
        <a:off x="2092" y="798606"/>
        <a:ext cx="2241239" cy="1344743"/>
      </dsp:txXfrm>
    </dsp:sp>
    <dsp:sp modelId="{B23AFE82-370C-44D3-80DC-B6A93BC4BAFC}">
      <dsp:nvSpPr>
        <dsp:cNvPr id="0" name=""/>
        <dsp:cNvSpPr/>
      </dsp:nvSpPr>
      <dsp:spPr>
        <a:xfrm>
          <a:off x="4998257"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1225557"/>
              <a:satOff val="-170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468401"/>
        <a:ext cx="25774" cy="5154"/>
      </dsp:txXfrm>
    </dsp:sp>
    <dsp:sp modelId="{AEE9CFEA-CF98-420F-944F-C63CA0E92163}">
      <dsp:nvSpPr>
        <dsp:cNvPr id="0" name=""/>
        <dsp:cNvSpPr/>
      </dsp:nvSpPr>
      <dsp:spPr>
        <a:xfrm>
          <a:off x="2758817" y="798606"/>
          <a:ext cx="2241239" cy="134474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Errors?  If Yes, Review Error Reports</a:t>
          </a:r>
        </a:p>
      </dsp:txBody>
      <dsp:txXfrm>
        <a:off x="2758817" y="798606"/>
        <a:ext cx="2241239" cy="1344743"/>
      </dsp:txXfrm>
    </dsp:sp>
    <dsp:sp modelId="{9263415E-99DC-4F54-8E87-06453B8B2AA2}">
      <dsp:nvSpPr>
        <dsp:cNvPr id="0" name=""/>
        <dsp:cNvSpPr/>
      </dsp:nvSpPr>
      <dsp:spPr>
        <a:xfrm>
          <a:off x="7754982" y="1425258"/>
          <a:ext cx="484885" cy="91440"/>
        </a:xfrm>
        <a:custGeom>
          <a:avLst/>
          <a:gdLst/>
          <a:ahLst/>
          <a:cxnLst/>
          <a:rect l="0" t="0" r="0" b="0"/>
          <a:pathLst>
            <a:path>
              <a:moveTo>
                <a:pt x="0" y="45720"/>
              </a:moveTo>
              <a:lnTo>
                <a:pt x="484885" y="45720"/>
              </a:lnTo>
            </a:path>
          </a:pathLst>
        </a:custGeom>
        <a:noFill/>
        <a:ln w="6350" cap="flat" cmpd="sng" algn="ctr">
          <a:solidFill>
            <a:schemeClr val="accent5">
              <a:hueOff val="-2451115"/>
              <a:satOff val="-3409"/>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468401"/>
        <a:ext cx="25774" cy="5154"/>
      </dsp:txXfrm>
    </dsp:sp>
    <dsp:sp modelId="{D19BCDEA-CD4F-4398-99AC-094FD7345225}">
      <dsp:nvSpPr>
        <dsp:cNvPr id="0" name=""/>
        <dsp:cNvSpPr/>
      </dsp:nvSpPr>
      <dsp:spPr>
        <a:xfrm>
          <a:off x="5515542" y="798606"/>
          <a:ext cx="2241239" cy="134474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Correct Interchange File as Needed</a:t>
          </a:r>
        </a:p>
      </dsp:txBody>
      <dsp:txXfrm>
        <a:off x="5515542" y="798606"/>
        <a:ext cx="2241239" cy="1344743"/>
      </dsp:txXfrm>
    </dsp:sp>
    <dsp:sp modelId="{5EBDADA4-8EE5-4A2D-BFBD-4D8819B46772}">
      <dsp:nvSpPr>
        <dsp:cNvPr id="0" name=""/>
        <dsp:cNvSpPr/>
      </dsp:nvSpPr>
      <dsp:spPr>
        <a:xfrm>
          <a:off x="1122712" y="2141550"/>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381416"/>
        <a:ext cx="414311" cy="5154"/>
      </dsp:txXfrm>
    </dsp:sp>
    <dsp:sp modelId="{832B0AA9-3C10-43E5-85BC-4211F1F77A1B}">
      <dsp:nvSpPr>
        <dsp:cNvPr id="0" name=""/>
        <dsp:cNvSpPr/>
      </dsp:nvSpPr>
      <dsp:spPr>
        <a:xfrm>
          <a:off x="8272267" y="798606"/>
          <a:ext cx="2241239" cy="134474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Upload Corrected Error Files</a:t>
          </a:r>
        </a:p>
      </dsp:txBody>
      <dsp:txXfrm>
        <a:off x="8272267" y="798606"/>
        <a:ext cx="2241239" cy="1344743"/>
      </dsp:txXfrm>
    </dsp:sp>
    <dsp:sp modelId="{502F9FDB-BCDB-485B-BFFC-29D0F19581AF}">
      <dsp:nvSpPr>
        <dsp:cNvPr id="0" name=""/>
        <dsp:cNvSpPr/>
      </dsp:nvSpPr>
      <dsp:spPr>
        <a:xfrm>
          <a:off x="2241532"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4902230"/>
              <a:satOff val="-6819"/>
              <a:lumOff val="-2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328630"/>
        <a:ext cx="25774" cy="5154"/>
      </dsp:txXfrm>
    </dsp:sp>
    <dsp:sp modelId="{C679E1F3-1532-47E7-952E-6B4669C1BDD3}">
      <dsp:nvSpPr>
        <dsp:cNvPr id="0" name=""/>
        <dsp:cNvSpPr/>
      </dsp:nvSpPr>
      <dsp:spPr>
        <a:xfrm>
          <a:off x="2092" y="2658836"/>
          <a:ext cx="2241239" cy="134474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Create new TSDL Snapshot</a:t>
          </a:r>
        </a:p>
      </dsp:txBody>
      <dsp:txXfrm>
        <a:off x="2092" y="2658836"/>
        <a:ext cx="2241239" cy="1344743"/>
      </dsp:txXfrm>
    </dsp:sp>
    <dsp:sp modelId="{81607BBB-DADE-4891-8B1B-5281AC4925BB}">
      <dsp:nvSpPr>
        <dsp:cNvPr id="0" name=""/>
        <dsp:cNvSpPr/>
      </dsp:nvSpPr>
      <dsp:spPr>
        <a:xfrm>
          <a:off x="4998257"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6127787"/>
              <a:satOff val="-8523"/>
              <a:lumOff val="-32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328630"/>
        <a:ext cx="25774" cy="5154"/>
      </dsp:txXfrm>
    </dsp:sp>
    <dsp:sp modelId="{6466AA82-DC93-48E2-ABA7-304DD5827E92}">
      <dsp:nvSpPr>
        <dsp:cNvPr id="0" name=""/>
        <dsp:cNvSpPr/>
      </dsp:nvSpPr>
      <dsp:spPr>
        <a:xfrm>
          <a:off x="2758817" y="2658836"/>
          <a:ext cx="2241239" cy="134474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Errors? If Not, Review Cognos Reports</a:t>
          </a:r>
        </a:p>
      </dsp:txBody>
      <dsp:txXfrm>
        <a:off x="2758817" y="2658836"/>
        <a:ext cx="2241239" cy="1344743"/>
      </dsp:txXfrm>
    </dsp:sp>
    <dsp:sp modelId="{681618B8-C79C-433E-B64A-004CE13B193E}">
      <dsp:nvSpPr>
        <dsp:cNvPr id="0" name=""/>
        <dsp:cNvSpPr/>
      </dsp:nvSpPr>
      <dsp:spPr>
        <a:xfrm>
          <a:off x="7754982" y="3285488"/>
          <a:ext cx="484885" cy="91440"/>
        </a:xfrm>
        <a:custGeom>
          <a:avLst/>
          <a:gdLst/>
          <a:ahLst/>
          <a:cxnLst/>
          <a:rect l="0" t="0" r="0" b="0"/>
          <a:pathLst>
            <a:path>
              <a:moveTo>
                <a:pt x="0" y="45720"/>
              </a:moveTo>
              <a:lnTo>
                <a:pt x="484885"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3328630"/>
        <a:ext cx="25774" cy="5154"/>
      </dsp:txXfrm>
    </dsp:sp>
    <dsp:sp modelId="{6D28BC98-76C3-4931-8074-247A696DB057}">
      <dsp:nvSpPr>
        <dsp:cNvPr id="0" name=""/>
        <dsp:cNvSpPr/>
      </dsp:nvSpPr>
      <dsp:spPr>
        <a:xfrm>
          <a:off x="5515542" y="2658836"/>
          <a:ext cx="2241239" cy="134474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Finalize (Data Reviewed as Accurate)</a:t>
          </a:r>
        </a:p>
      </dsp:txBody>
      <dsp:txXfrm>
        <a:off x="5515542" y="2658836"/>
        <a:ext cx="2241239" cy="1344743"/>
      </dsp:txXfrm>
    </dsp:sp>
    <dsp:sp modelId="{ED55CC56-690C-4B50-B9E9-7BB8F97502A0}">
      <dsp:nvSpPr>
        <dsp:cNvPr id="0" name=""/>
        <dsp:cNvSpPr/>
      </dsp:nvSpPr>
      <dsp:spPr>
        <a:xfrm>
          <a:off x="8272267" y="2658836"/>
          <a:ext cx="2241239" cy="134474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Send Signed Verification form to CDE</a:t>
          </a:r>
        </a:p>
      </dsp:txBody>
      <dsp:txXfrm>
        <a:off x="8272267" y="2658836"/>
        <a:ext cx="2241239" cy="1344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9CAB-175F-4CCE-BD18-2BCBE7416CC0}">
      <dsp:nvSpPr>
        <dsp:cNvPr id="0" name=""/>
        <dsp:cNvSpPr/>
      </dsp:nvSpPr>
      <dsp:spPr>
        <a:xfrm>
          <a:off x="1455" y="215825"/>
          <a:ext cx="1829027" cy="8867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Enrollment and Completion</a:t>
          </a:r>
        </a:p>
      </dsp:txBody>
      <dsp:txXfrm>
        <a:off x="1455" y="215825"/>
        <a:ext cx="1829027" cy="591168"/>
      </dsp:txXfrm>
    </dsp:sp>
    <dsp:sp modelId="{7D422432-6FE9-493D-8F25-9DC1F054DC08}">
      <dsp:nvSpPr>
        <dsp:cNvPr id="0" name=""/>
        <dsp:cNvSpPr/>
      </dsp:nvSpPr>
      <dsp:spPr>
        <a:xfrm>
          <a:off x="376075"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many candidates enroll each year?</a:t>
          </a:r>
        </a:p>
        <a:p>
          <a:pPr marL="114300" lvl="1" indent="-114300" algn="l" defTabSz="666750">
            <a:lnSpc>
              <a:spcPct val="90000"/>
            </a:lnSpc>
            <a:spcBef>
              <a:spcPct val="0"/>
            </a:spcBef>
            <a:spcAft>
              <a:spcPct val="15000"/>
            </a:spcAft>
            <a:buChar char="•"/>
          </a:pPr>
          <a:r>
            <a:rPr lang="en-US" sz="1500" kern="1200" dirty="0"/>
            <a:t>How many candidates complete prep program each year? In which endorsement areas?</a:t>
          </a:r>
        </a:p>
      </dsp:txBody>
      <dsp:txXfrm>
        <a:off x="429645" y="860564"/>
        <a:ext cx="1721887" cy="3672227"/>
      </dsp:txXfrm>
    </dsp:sp>
    <dsp:sp modelId="{7661FE5D-695C-478E-9335-FDD73B443207}">
      <dsp:nvSpPr>
        <dsp:cNvPr id="0" name=""/>
        <dsp:cNvSpPr/>
      </dsp:nvSpPr>
      <dsp:spPr>
        <a:xfrm>
          <a:off x="2107756" y="283722"/>
          <a:ext cx="587820" cy="4553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07756" y="374797"/>
        <a:ext cx="451208" cy="273224"/>
      </dsp:txXfrm>
    </dsp:sp>
    <dsp:sp modelId="{03D1D950-E34E-4C65-B28A-B6B7F6B7A393}">
      <dsp:nvSpPr>
        <dsp:cNvPr id="0" name=""/>
        <dsp:cNvSpPr/>
      </dsp:nvSpPr>
      <dsp:spPr>
        <a:xfrm>
          <a:off x="2939578" y="215825"/>
          <a:ext cx="1829027" cy="88675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Employment</a:t>
          </a:r>
        </a:p>
      </dsp:txBody>
      <dsp:txXfrm>
        <a:off x="2939578" y="215825"/>
        <a:ext cx="1829027" cy="591168"/>
      </dsp:txXfrm>
    </dsp:sp>
    <dsp:sp modelId="{3F9F7D35-3B0A-4EFD-9987-C70847CBEB72}">
      <dsp:nvSpPr>
        <dsp:cNvPr id="0" name=""/>
        <dsp:cNvSpPr/>
      </dsp:nvSpPr>
      <dsp:spPr>
        <a:xfrm>
          <a:off x="3314198"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What is the in-state placement rate for initial licensure completers?</a:t>
          </a:r>
        </a:p>
        <a:p>
          <a:pPr marL="114300" lvl="1" indent="-114300" algn="l" defTabSz="666750">
            <a:lnSpc>
              <a:spcPct val="90000"/>
            </a:lnSpc>
            <a:spcBef>
              <a:spcPct val="0"/>
            </a:spcBef>
            <a:spcAft>
              <a:spcPct val="15000"/>
            </a:spcAft>
            <a:buChar char="•"/>
          </a:pPr>
          <a:r>
            <a:rPr lang="en-US" sz="1500" kern="1200" dirty="0"/>
            <a:t>Where are completers working?</a:t>
          </a:r>
        </a:p>
        <a:p>
          <a:pPr marL="114300" lvl="1" indent="-114300" algn="l" defTabSz="666750">
            <a:lnSpc>
              <a:spcPct val="90000"/>
            </a:lnSpc>
            <a:spcBef>
              <a:spcPct val="0"/>
            </a:spcBef>
            <a:spcAft>
              <a:spcPct val="15000"/>
            </a:spcAft>
            <a:buChar char="•"/>
          </a:pPr>
          <a:r>
            <a:rPr lang="en-US" sz="1500" kern="1200" dirty="0"/>
            <a:t>What subject areas do these completers teach?</a:t>
          </a:r>
        </a:p>
      </dsp:txBody>
      <dsp:txXfrm>
        <a:off x="3367768" y="860564"/>
        <a:ext cx="1721887" cy="3672227"/>
      </dsp:txXfrm>
    </dsp:sp>
    <dsp:sp modelId="{021B5FDC-4742-4A78-9CC1-A76B85DEA667}">
      <dsp:nvSpPr>
        <dsp:cNvPr id="0" name=""/>
        <dsp:cNvSpPr/>
      </dsp:nvSpPr>
      <dsp:spPr>
        <a:xfrm>
          <a:off x="5045879" y="283722"/>
          <a:ext cx="587820" cy="455374"/>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45879" y="374797"/>
        <a:ext cx="451208" cy="273224"/>
      </dsp:txXfrm>
    </dsp:sp>
    <dsp:sp modelId="{5DFA2053-3879-4231-BD94-C85614E87244}">
      <dsp:nvSpPr>
        <dsp:cNvPr id="0" name=""/>
        <dsp:cNvSpPr/>
      </dsp:nvSpPr>
      <dsp:spPr>
        <a:xfrm>
          <a:off x="5877701" y="215825"/>
          <a:ext cx="1829027" cy="88675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Classroom Performance</a:t>
          </a:r>
        </a:p>
      </dsp:txBody>
      <dsp:txXfrm>
        <a:off x="5877701" y="215825"/>
        <a:ext cx="1829027" cy="591168"/>
      </dsp:txXfrm>
    </dsp:sp>
    <dsp:sp modelId="{D57909F2-CF08-428C-8615-864A59F4AE3A}">
      <dsp:nvSpPr>
        <dsp:cNvPr id="0" name=""/>
        <dsp:cNvSpPr/>
      </dsp:nvSpPr>
      <dsp:spPr>
        <a:xfrm>
          <a:off x="6252321"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Overall, how do teachers perform in the classroom?</a:t>
          </a:r>
        </a:p>
        <a:p>
          <a:pPr marL="114300" lvl="1" indent="-114300" algn="l" defTabSz="666750">
            <a:lnSpc>
              <a:spcPct val="90000"/>
            </a:lnSpc>
            <a:spcBef>
              <a:spcPct val="0"/>
            </a:spcBef>
            <a:spcAft>
              <a:spcPct val="15000"/>
            </a:spcAft>
            <a:buChar char="•"/>
          </a:pPr>
          <a:r>
            <a:rPr lang="en-US" sz="1500" kern="1200" dirty="0"/>
            <a:t>On average, what is their students’ academic achievement?</a:t>
          </a:r>
        </a:p>
        <a:p>
          <a:pPr marL="114300" lvl="1" indent="-114300" algn="l" defTabSz="666750">
            <a:lnSpc>
              <a:spcPct val="90000"/>
            </a:lnSpc>
            <a:spcBef>
              <a:spcPct val="0"/>
            </a:spcBef>
            <a:spcAft>
              <a:spcPct val="15000"/>
            </a:spcAft>
            <a:buChar char="•"/>
          </a:pPr>
          <a:r>
            <a:rPr lang="en-US" sz="1500" kern="1200" dirty="0"/>
            <a:t>On which standard level do teachers excel or struggle?</a:t>
          </a:r>
        </a:p>
        <a:p>
          <a:pPr marL="114300" lvl="1" indent="-114300" algn="l" defTabSz="666750">
            <a:lnSpc>
              <a:spcPct val="90000"/>
            </a:lnSpc>
            <a:spcBef>
              <a:spcPct val="0"/>
            </a:spcBef>
            <a:spcAft>
              <a:spcPct val="15000"/>
            </a:spcAft>
            <a:buChar char="•"/>
          </a:pPr>
          <a:r>
            <a:rPr lang="en-US" sz="1500" kern="1200" dirty="0"/>
            <a:t>What is the context in the districts where novice teachers work?</a:t>
          </a:r>
        </a:p>
      </dsp:txBody>
      <dsp:txXfrm>
        <a:off x="6305891" y="860564"/>
        <a:ext cx="1721887" cy="3672227"/>
      </dsp:txXfrm>
    </dsp:sp>
    <dsp:sp modelId="{8EB99B19-EEBE-4737-9D8A-6FB305F71D33}">
      <dsp:nvSpPr>
        <dsp:cNvPr id="0" name=""/>
        <dsp:cNvSpPr/>
      </dsp:nvSpPr>
      <dsp:spPr>
        <a:xfrm>
          <a:off x="7984002" y="283722"/>
          <a:ext cx="587820" cy="45537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984002" y="374797"/>
        <a:ext cx="451208" cy="273224"/>
      </dsp:txXfrm>
    </dsp:sp>
    <dsp:sp modelId="{A2D11DB7-AA33-42D6-B792-1E236516FDB1}">
      <dsp:nvSpPr>
        <dsp:cNvPr id="0" name=""/>
        <dsp:cNvSpPr/>
      </dsp:nvSpPr>
      <dsp:spPr>
        <a:xfrm>
          <a:off x="8815824" y="215825"/>
          <a:ext cx="1829027" cy="88675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Teacher Retention and Mobility</a:t>
          </a:r>
        </a:p>
      </dsp:txBody>
      <dsp:txXfrm>
        <a:off x="8815824" y="215825"/>
        <a:ext cx="1829027" cy="591168"/>
      </dsp:txXfrm>
    </dsp:sp>
    <dsp:sp modelId="{1DD9E658-460D-4912-B813-DBCF8CB10024}">
      <dsp:nvSpPr>
        <dsp:cNvPr id="0" name=""/>
        <dsp:cNvSpPr/>
      </dsp:nvSpPr>
      <dsp:spPr>
        <a:xfrm>
          <a:off x="9190444" y="806994"/>
          <a:ext cx="1829027" cy="3779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frequency are teachers leaving?</a:t>
          </a:r>
        </a:p>
        <a:p>
          <a:pPr marL="114300" lvl="1" indent="-114300" algn="l" defTabSz="666750">
            <a:lnSpc>
              <a:spcPct val="90000"/>
            </a:lnSpc>
            <a:spcBef>
              <a:spcPct val="0"/>
            </a:spcBef>
            <a:spcAft>
              <a:spcPct val="15000"/>
            </a:spcAft>
            <a:buChar char="•"/>
          </a:pPr>
          <a:r>
            <a:rPr lang="en-US" sz="1500" kern="1200" dirty="0"/>
            <a:t>Are teachers more likely to leave in certain types of districts?</a:t>
          </a:r>
        </a:p>
      </dsp:txBody>
      <dsp:txXfrm>
        <a:off x="9244014" y="860564"/>
        <a:ext cx="1721887" cy="367222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57462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3/31/2021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87116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91509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1881340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3891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2719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39DA2FA-A8B6-4EA8-87C9-0E6A8F1B3E4C}"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9" r:id="rId10"/>
    <p:sldLayoutId id="2147483668"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scedcodesversion8oct2020" TargetMode="External"/><Relationship Id="rId2" Type="http://schemas.openxmlformats.org/officeDocument/2006/relationships/hyperlink" Target="http://nces.ed.gov/scedfinder/" TargetMode="External"/><Relationship Id="rId1" Type="http://schemas.openxmlformats.org/officeDocument/2006/relationships/slideLayout" Target="../slideLayouts/slideLayout2.xml"/><Relationship Id="rId4" Type="http://schemas.openxmlformats.org/officeDocument/2006/relationships/hyperlink" Target="https://www.cde.state.co.us/datapipeline/scedcodescrosswalkpriorcodestocurrentcodes2020202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inter_teacherstuden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cde.state.co.us/datapipeline/tsdl-snap-reports-guid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hyperlink" Target="http://www.cde.state.co.us/schoolview/hb14-1376billsummary"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cde.state.co.us/cdegen/studentopportunitygap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Sanders_b@cde.state.co.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Gold_m@cde.state.co.us" TargetMode="External"/><Relationship Id="rId2" Type="http://schemas.openxmlformats.org/officeDocument/2006/relationships/hyperlink" Target="mailto:Haug_c@cde.state.co.u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Petr_j@cde.state.co.us" TargetMode="External"/><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Gold_m@cde.state.co.us" TargetMode="External"/><Relationship Id="rId2" Type="http://schemas.openxmlformats.org/officeDocument/2006/relationships/hyperlink" Target="mailto:Haug_c@cde.state.co.us"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hyperlink" Target="https://www.cde.state.co.us/datapipeline/tsdl" TargetMode="External"/><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haug_c@cde.state.co.us" TargetMode="External"/><Relationship Id="rId7" Type="http://schemas.openxmlformats.org/officeDocument/2006/relationships/hyperlink" Target="mailto:petro_j@cde.state.co.us" TargetMode="External"/><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 Id="rId6" Type="http://schemas.openxmlformats.org/officeDocument/2006/relationships/hyperlink" Target="mailto:sanders_b@cde.state.co.us" TargetMode="External"/><Relationship Id="rId5" Type="http://schemas.openxmlformats.org/officeDocument/2006/relationships/hyperlink" Target="mailto:meyer_b@cde.state.co.us" TargetMode="External"/><Relationship Id="rId4" Type="http://schemas.openxmlformats.org/officeDocument/2006/relationships/hyperlink" Target="mailto:gold_m@cde.state.co.us"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Teacher Student Data Link (TSDL)</a:t>
            </a:r>
            <a:br>
              <a:rPr lang="en-US" dirty="0"/>
            </a:br>
            <a:r>
              <a:rPr lang="en-US" dirty="0"/>
              <a:t>Interchange and Snapshot</a:t>
            </a:r>
            <a:br>
              <a:rPr lang="en-US" dirty="0"/>
            </a:br>
            <a:r>
              <a:rPr lang="en-US" dirty="0"/>
              <a:t>2020-2021</a:t>
            </a:r>
            <a:br>
              <a:rPr lang="en-US" dirty="0"/>
            </a:br>
            <a:endParaRPr lang="en-US" dirty="0"/>
          </a:p>
        </p:txBody>
      </p:sp>
    </p:spTree>
    <p:extLst>
      <p:ext uri="{BB962C8B-B14F-4D97-AF65-F5344CB8AC3E}">
        <p14:creationId xmlns:p14="http://schemas.microsoft.com/office/powerpoint/2010/main" val="8602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F273-5793-4864-912F-A49BBC7B0A76}"/>
              </a:ext>
            </a:extLst>
          </p:cNvPr>
          <p:cNvSpPr>
            <a:spLocks noGrp="1"/>
          </p:cNvSpPr>
          <p:nvPr>
            <p:ph type="title"/>
          </p:nvPr>
        </p:nvSpPr>
        <p:spPr/>
        <p:txBody>
          <a:bodyPr/>
          <a:lstStyle/>
          <a:p>
            <a:r>
              <a:rPr lang="en-US" dirty="0"/>
              <a:t>Record Expectations</a:t>
            </a:r>
          </a:p>
        </p:txBody>
      </p:sp>
      <p:graphicFrame>
        <p:nvGraphicFramePr>
          <p:cNvPr id="5" name="Content Placeholder 4">
            <a:extLst>
              <a:ext uri="{FF2B5EF4-FFF2-40B4-BE49-F238E27FC236}">
                <a16:creationId xmlns:a16="http://schemas.microsoft.com/office/drawing/2014/main" id="{3E34D9BB-28C9-4670-BAA6-138B230356FA}"/>
              </a:ext>
            </a:extLst>
          </p:cNvPr>
          <p:cNvGraphicFramePr>
            <a:graphicFrameLocks noGrp="1"/>
          </p:cNvGraphicFramePr>
          <p:nvPr>
            <p:ph idx="1"/>
          </p:nvPr>
        </p:nvGraphicFramePr>
        <p:xfrm>
          <a:off x="838200" y="1238251"/>
          <a:ext cx="10515600" cy="541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27BB51-8128-4FB4-B217-CECD90011205}"/>
              </a:ext>
            </a:extLst>
          </p:cNvPr>
          <p:cNvSpPr>
            <a:spLocks noGrp="1"/>
          </p:cNvSpPr>
          <p:nvPr>
            <p:ph type="sldNum" sz="quarter" idx="12"/>
          </p:nvPr>
        </p:nvSpPr>
        <p:spPr/>
        <p:txBody>
          <a:bodyPr/>
          <a:lstStyle/>
          <a:p>
            <a:fld id="{439DA2FA-A8B6-4EA8-87C9-0E6A8F1B3E4C}" type="slidenum">
              <a:rPr lang="en-US" smtClean="0"/>
              <a:pPr/>
              <a:t>10</a:t>
            </a:fld>
            <a:endParaRPr lang="en-US" dirty="0"/>
          </a:p>
        </p:txBody>
      </p:sp>
      <p:sp>
        <p:nvSpPr>
          <p:cNvPr id="6" name="Callout: Bent Line with Accent Bar 5">
            <a:extLst>
              <a:ext uri="{FF2B5EF4-FFF2-40B4-BE49-F238E27FC236}">
                <a16:creationId xmlns:a16="http://schemas.microsoft.com/office/drawing/2014/main" id="{C8B5B0BF-9DBF-4E62-87A2-F8495698D6D8}"/>
              </a:ext>
            </a:extLst>
          </p:cNvPr>
          <p:cNvSpPr/>
          <p:nvPr/>
        </p:nvSpPr>
        <p:spPr>
          <a:xfrm>
            <a:off x="9029700" y="1933574"/>
            <a:ext cx="2611694" cy="1763783"/>
          </a:xfrm>
          <a:prstGeom prst="accentCallout2">
            <a:avLst>
              <a:gd name="adj1" fmla="val 18750"/>
              <a:gd name="adj2" fmla="val -8333"/>
              <a:gd name="adj3" fmla="val 18750"/>
              <a:gd name="adj4" fmla="val -16667"/>
              <a:gd name="adj5" fmla="val 49867"/>
              <a:gd name="adj6" fmla="val -34009"/>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Class for 6+ Weeks</a:t>
            </a:r>
          </a:p>
          <a:p>
            <a:pPr marL="285750" indent="-285750">
              <a:buFont typeface="Arial" panose="020B0604020202020204" pitchFamily="34" charset="0"/>
              <a:buChar char="•"/>
            </a:pPr>
            <a:r>
              <a:rPr lang="en-US" dirty="0"/>
              <a:t>Math, Science, ELA, &amp; Computer Science*</a:t>
            </a:r>
          </a:p>
          <a:p>
            <a:pPr marL="285750" indent="-285750">
              <a:buFont typeface="Arial" panose="020B0604020202020204" pitchFamily="34" charset="0"/>
              <a:buChar char="•"/>
            </a:pPr>
            <a:r>
              <a:rPr lang="en-US" dirty="0"/>
              <a:t>Grades 6</a:t>
            </a:r>
            <a:r>
              <a:rPr lang="en-US" baseline="30000" dirty="0"/>
              <a:t>th</a:t>
            </a:r>
            <a:r>
              <a:rPr lang="en-US" dirty="0"/>
              <a:t> -12</a:t>
            </a:r>
            <a:r>
              <a:rPr lang="en-US" baseline="30000" dirty="0"/>
              <a:t>th</a:t>
            </a:r>
            <a:r>
              <a:rPr lang="en-US" dirty="0"/>
              <a:t> </a:t>
            </a:r>
          </a:p>
          <a:p>
            <a:pPr marL="285750" indent="-285750">
              <a:buFont typeface="Arial" panose="020B0604020202020204" pitchFamily="34" charset="0"/>
              <a:buChar char="•"/>
            </a:pPr>
            <a:r>
              <a:rPr lang="en-US" dirty="0"/>
              <a:t>District Employee </a:t>
            </a:r>
          </a:p>
        </p:txBody>
      </p:sp>
      <p:sp>
        <p:nvSpPr>
          <p:cNvPr id="7" name="Callout: Line with Accent Bar 6">
            <a:extLst>
              <a:ext uri="{FF2B5EF4-FFF2-40B4-BE49-F238E27FC236}">
                <a16:creationId xmlns:a16="http://schemas.microsoft.com/office/drawing/2014/main" id="{9912AA24-54DC-43EC-B416-06662FAD3019}"/>
              </a:ext>
            </a:extLst>
          </p:cNvPr>
          <p:cNvSpPr/>
          <p:nvPr/>
        </p:nvSpPr>
        <p:spPr>
          <a:xfrm>
            <a:off x="8396748" y="5168348"/>
            <a:ext cx="2611694" cy="1064049"/>
          </a:xfrm>
          <a:prstGeom prst="accentCallout1">
            <a:avLst>
              <a:gd name="adj1" fmla="val 18750"/>
              <a:gd name="adj2" fmla="val -8333"/>
              <a:gd name="adj3" fmla="val 11393"/>
              <a:gd name="adj4" fmla="val -99623"/>
            </a:avLst>
          </a:prstGeom>
          <a:solidFill>
            <a:srgbClr val="43BB8D"/>
          </a:solidFill>
          <a:ln w="34925">
            <a:solidFill>
              <a:srgbClr val="43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both Local &amp; State Course Code in File</a:t>
            </a:r>
          </a:p>
        </p:txBody>
      </p:sp>
      <p:sp>
        <p:nvSpPr>
          <p:cNvPr id="8" name="Callout: Line with Accent Bar 7">
            <a:extLst>
              <a:ext uri="{FF2B5EF4-FFF2-40B4-BE49-F238E27FC236}">
                <a16:creationId xmlns:a16="http://schemas.microsoft.com/office/drawing/2014/main" id="{EC08F34E-1898-405F-8474-11A1C1FCCB86}"/>
              </a:ext>
            </a:extLst>
          </p:cNvPr>
          <p:cNvSpPr/>
          <p:nvPr/>
        </p:nvSpPr>
        <p:spPr>
          <a:xfrm flipH="1">
            <a:off x="186805" y="1838631"/>
            <a:ext cx="2743199" cy="3608440"/>
          </a:xfrm>
          <a:prstGeom prst="accentCallout1">
            <a:avLst>
              <a:gd name="adj1" fmla="val 18750"/>
              <a:gd name="adj2" fmla="val -8333"/>
              <a:gd name="adj3" fmla="val 43305"/>
              <a:gd name="adj4" fmla="val -38281"/>
            </a:avLst>
          </a:prstGeom>
          <a:solidFill>
            <a:srgbClr val="70AD47"/>
          </a:solidFill>
          <a:ln w="317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Grade's 6</a:t>
            </a:r>
            <a:r>
              <a:rPr lang="en-US" baseline="30000" dirty="0"/>
              <a:t>th</a:t>
            </a:r>
            <a:r>
              <a:rPr lang="en-US" dirty="0"/>
              <a:t> -12</a:t>
            </a:r>
            <a:r>
              <a:rPr lang="en-US" baseline="30000" dirty="0"/>
              <a:t>th</a:t>
            </a:r>
            <a:endParaRPr lang="en-US" dirty="0"/>
          </a:p>
          <a:p>
            <a:pPr marL="285750" indent="-285750">
              <a:buFont typeface="Arial" panose="020B0604020202020204" pitchFamily="34" charset="0"/>
              <a:buChar char="•"/>
            </a:pPr>
            <a:r>
              <a:rPr lang="en-US" dirty="0"/>
              <a:t>Class for 6+ Weeks</a:t>
            </a:r>
          </a:p>
          <a:p>
            <a:pPr marL="285750" indent="-285750">
              <a:buFont typeface="Arial" panose="020B0604020202020204" pitchFamily="34" charset="0"/>
              <a:buChar char="•"/>
            </a:pPr>
            <a:r>
              <a:rPr lang="en-US" dirty="0"/>
              <a:t>Math, Science, ELA, Social Sciences, AP* &amp; Computer Science*</a:t>
            </a:r>
          </a:p>
          <a:p>
            <a:pPr marL="285750" indent="-285750">
              <a:buFont typeface="Arial" panose="020B0604020202020204" pitchFamily="34" charset="0"/>
              <a:buChar char="•"/>
            </a:pPr>
            <a:endParaRPr lang="en-US" dirty="0"/>
          </a:p>
          <a:p>
            <a:r>
              <a:rPr lang="en-US" dirty="0"/>
              <a:t>Migrant</a:t>
            </a:r>
          </a:p>
          <a:p>
            <a:pPr marL="285750" indent="-285750">
              <a:buFont typeface="Arial" panose="020B0604020202020204" pitchFamily="34" charset="0"/>
              <a:buChar char="•"/>
            </a:pPr>
            <a:r>
              <a:rPr lang="en-US" dirty="0"/>
              <a:t>8</a:t>
            </a:r>
            <a:r>
              <a:rPr lang="en-US" baseline="30000" dirty="0"/>
              <a:t>th</a:t>
            </a:r>
            <a:r>
              <a:rPr lang="en-US" dirty="0"/>
              <a:t>-12</a:t>
            </a:r>
            <a:r>
              <a:rPr lang="en-US" baseline="30000" dirty="0"/>
              <a:t>th</a:t>
            </a:r>
            <a:r>
              <a:rPr lang="en-US" dirty="0"/>
              <a:t> Grade</a:t>
            </a:r>
          </a:p>
          <a:p>
            <a:pPr marL="285750" indent="-285750">
              <a:buFont typeface="Arial" panose="020B0604020202020204" pitchFamily="34" charset="0"/>
              <a:buChar char="•"/>
            </a:pPr>
            <a:r>
              <a:rPr lang="en-US" dirty="0"/>
              <a:t>Class for 6+ Weeks</a:t>
            </a:r>
          </a:p>
          <a:p>
            <a:pPr marL="285750" indent="-285750">
              <a:buFont typeface="Arial" panose="020B0604020202020204" pitchFamily="34" charset="0"/>
              <a:buChar char="•"/>
            </a:pPr>
            <a:r>
              <a:rPr lang="en-US" dirty="0"/>
              <a:t>All Courses</a:t>
            </a:r>
          </a:p>
          <a:p>
            <a:pPr marL="285750" indent="-285750">
              <a:buFont typeface="Arial" panose="020B0604020202020204" pitchFamily="34" charset="0"/>
              <a:buChar char="•"/>
            </a:pPr>
            <a:r>
              <a:rPr lang="en-US" dirty="0"/>
              <a:t>Course Completion Status</a:t>
            </a:r>
          </a:p>
        </p:txBody>
      </p:sp>
      <p:sp>
        <p:nvSpPr>
          <p:cNvPr id="10" name="TextBox 9">
            <a:extLst>
              <a:ext uri="{FF2B5EF4-FFF2-40B4-BE49-F238E27FC236}">
                <a16:creationId xmlns:a16="http://schemas.microsoft.com/office/drawing/2014/main" id="{E472AF5A-5C56-4602-A2CF-85F5945AD67C}"/>
              </a:ext>
            </a:extLst>
          </p:cNvPr>
          <p:cNvSpPr txBox="1"/>
          <p:nvPr/>
        </p:nvSpPr>
        <p:spPr>
          <a:xfrm>
            <a:off x="0" y="5919743"/>
            <a:ext cx="4620432" cy="369332"/>
          </a:xfrm>
          <a:prstGeom prst="rect">
            <a:avLst/>
          </a:prstGeom>
          <a:noFill/>
        </p:spPr>
        <p:txBody>
          <a:bodyPr wrap="none" rtlCol="0">
            <a:spAutoFit/>
          </a:bodyPr>
          <a:lstStyle/>
          <a:p>
            <a:r>
              <a:rPr lang="en-US" dirty="0"/>
              <a:t>* Required for Civil Rights Data Collection Only</a:t>
            </a:r>
          </a:p>
        </p:txBody>
      </p:sp>
    </p:spTree>
    <p:extLst>
      <p:ext uri="{BB962C8B-B14F-4D97-AF65-F5344CB8AC3E}">
        <p14:creationId xmlns:p14="http://schemas.microsoft.com/office/powerpoint/2010/main" val="337052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1B05-6DFC-4FF4-96D8-AFECBC2894F0}"/>
              </a:ext>
            </a:extLst>
          </p:cNvPr>
          <p:cNvSpPr>
            <a:spLocks noGrp="1"/>
          </p:cNvSpPr>
          <p:nvPr>
            <p:ph type="title"/>
          </p:nvPr>
        </p:nvSpPr>
        <p:spPr/>
        <p:txBody>
          <a:bodyPr/>
          <a:lstStyle/>
          <a:p>
            <a:r>
              <a:rPr lang="en-US" dirty="0"/>
              <a:t>ALL Students</a:t>
            </a:r>
          </a:p>
        </p:txBody>
      </p:sp>
      <p:sp>
        <p:nvSpPr>
          <p:cNvPr id="3" name="Content Placeholder 2">
            <a:extLst>
              <a:ext uri="{FF2B5EF4-FFF2-40B4-BE49-F238E27FC236}">
                <a16:creationId xmlns:a16="http://schemas.microsoft.com/office/drawing/2014/main" id="{9BF89163-9071-4C51-BF18-DCEF8552ADAA}"/>
              </a:ext>
            </a:extLst>
          </p:cNvPr>
          <p:cNvSpPr>
            <a:spLocks noGrp="1"/>
          </p:cNvSpPr>
          <p:nvPr>
            <p:ph idx="1"/>
          </p:nvPr>
        </p:nvSpPr>
        <p:spPr/>
        <p:txBody>
          <a:bodyPr/>
          <a:lstStyle/>
          <a:p>
            <a:pPr marL="0" indent="0">
              <a:buNone/>
            </a:pPr>
            <a:r>
              <a:rPr lang="en-US" dirty="0"/>
              <a:t> 6</a:t>
            </a:r>
            <a:r>
              <a:rPr lang="en-US" baseline="30000" dirty="0"/>
              <a:t>th</a:t>
            </a:r>
            <a:r>
              <a:rPr lang="en-US" dirty="0"/>
              <a:t>-12</a:t>
            </a:r>
            <a:r>
              <a:rPr lang="en-US" baseline="30000" dirty="0"/>
              <a:t>th</a:t>
            </a:r>
            <a:r>
              <a:rPr lang="en-US" dirty="0"/>
              <a:t> grade students enrolled in one or more of the following for at least 6 weeks should be reported in the TSDL file:</a:t>
            </a:r>
          </a:p>
          <a:p>
            <a:pPr marL="0" indent="0" algn="ctr">
              <a:buNone/>
            </a:pPr>
            <a:r>
              <a:rPr lang="en-US" dirty="0"/>
              <a:t>Math</a:t>
            </a:r>
          </a:p>
          <a:p>
            <a:pPr marL="0" indent="0" algn="ctr">
              <a:buNone/>
            </a:pPr>
            <a:r>
              <a:rPr lang="en-US" dirty="0"/>
              <a:t>Science</a:t>
            </a:r>
          </a:p>
          <a:p>
            <a:pPr marL="0" indent="0" algn="ctr">
              <a:buNone/>
            </a:pPr>
            <a:r>
              <a:rPr lang="en-US" dirty="0"/>
              <a:t>English Language Arts</a:t>
            </a:r>
          </a:p>
          <a:p>
            <a:pPr marL="0" indent="0" algn="ctr">
              <a:buNone/>
            </a:pPr>
            <a:r>
              <a:rPr lang="en-US" dirty="0"/>
              <a:t>Social Sciences </a:t>
            </a:r>
          </a:p>
          <a:p>
            <a:pPr marL="0" indent="0" algn="ctr">
              <a:buNone/>
            </a:pPr>
            <a:r>
              <a:rPr lang="en-US" dirty="0"/>
              <a:t>*Any Advance Placement Course for Civil Rights Data Collection assistance</a:t>
            </a:r>
          </a:p>
          <a:p>
            <a:pPr marL="0" indent="0" algn="ctr">
              <a:buNone/>
            </a:pPr>
            <a:r>
              <a:rPr lang="en-US" dirty="0"/>
              <a:t>*Computer Science for Civil Rights Data Collection assistance</a:t>
            </a:r>
          </a:p>
          <a:p>
            <a:endParaRPr lang="en-US" dirty="0"/>
          </a:p>
        </p:txBody>
      </p:sp>
      <p:sp>
        <p:nvSpPr>
          <p:cNvPr id="4" name="Slide Number Placeholder 3">
            <a:extLst>
              <a:ext uri="{FF2B5EF4-FFF2-40B4-BE49-F238E27FC236}">
                <a16:creationId xmlns:a16="http://schemas.microsoft.com/office/drawing/2014/main" id="{8CE23EA4-0AE9-4FAF-9940-160DC48C3018}"/>
              </a:ext>
            </a:extLst>
          </p:cNvPr>
          <p:cNvSpPr>
            <a:spLocks noGrp="1"/>
          </p:cNvSpPr>
          <p:nvPr>
            <p:ph type="sldNum" sz="quarter" idx="12"/>
          </p:nvPr>
        </p:nvSpPr>
        <p:spPr/>
        <p:txBody>
          <a:bodyPr/>
          <a:lstStyle/>
          <a:p>
            <a:fld id="{439DA2FA-A8B6-4EA8-87C9-0E6A8F1B3E4C}" type="slidenum">
              <a:rPr lang="en-US" smtClean="0"/>
              <a:pPr/>
              <a:t>11</a:t>
            </a:fld>
            <a:endParaRPr lang="en-US" dirty="0"/>
          </a:p>
        </p:txBody>
      </p:sp>
    </p:spTree>
    <p:extLst>
      <p:ext uri="{BB962C8B-B14F-4D97-AF65-F5344CB8AC3E}">
        <p14:creationId xmlns:p14="http://schemas.microsoft.com/office/powerpoint/2010/main" val="422929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084C-527C-4BA3-84FF-A8FB1836D90A}"/>
              </a:ext>
            </a:extLst>
          </p:cNvPr>
          <p:cNvSpPr>
            <a:spLocks noGrp="1"/>
          </p:cNvSpPr>
          <p:nvPr>
            <p:ph type="title"/>
          </p:nvPr>
        </p:nvSpPr>
        <p:spPr/>
        <p:txBody>
          <a:bodyPr/>
          <a:lstStyle/>
          <a:p>
            <a:r>
              <a:rPr lang="en-US" dirty="0"/>
              <a:t>Migrant Students </a:t>
            </a:r>
          </a:p>
        </p:txBody>
      </p:sp>
      <p:sp>
        <p:nvSpPr>
          <p:cNvPr id="3" name="Content Placeholder 2">
            <a:extLst>
              <a:ext uri="{FF2B5EF4-FFF2-40B4-BE49-F238E27FC236}">
                <a16:creationId xmlns:a16="http://schemas.microsoft.com/office/drawing/2014/main" id="{2DEDF3C1-E9A9-4834-B2EE-119371C90B66}"/>
              </a:ext>
            </a:extLst>
          </p:cNvPr>
          <p:cNvSpPr>
            <a:spLocks noGrp="1"/>
          </p:cNvSpPr>
          <p:nvPr>
            <p:ph idx="1"/>
          </p:nvPr>
        </p:nvSpPr>
        <p:spPr/>
        <p:txBody>
          <a:bodyPr/>
          <a:lstStyle/>
          <a:p>
            <a:pPr marL="0" indent="0">
              <a:buNone/>
            </a:pPr>
            <a:r>
              <a:rPr lang="en-US" dirty="0"/>
              <a:t>8</a:t>
            </a:r>
            <a:r>
              <a:rPr lang="en-US" baseline="30000" dirty="0"/>
              <a:t>th</a:t>
            </a:r>
            <a:r>
              <a:rPr lang="en-US" dirty="0"/>
              <a:t>-12</a:t>
            </a:r>
            <a:r>
              <a:rPr lang="en-US" baseline="30000" dirty="0"/>
              <a:t>th</a:t>
            </a:r>
            <a:r>
              <a:rPr lang="en-US" dirty="0"/>
              <a:t> Grade migrant students must be reported in the TSDL File if enrolled for at least 6 weeks :</a:t>
            </a:r>
          </a:p>
          <a:p>
            <a:pPr marL="0" indent="0" algn="ctr">
              <a:buNone/>
            </a:pPr>
            <a:endParaRPr lang="en-US" dirty="0"/>
          </a:p>
          <a:p>
            <a:pPr marL="0" indent="0" algn="ctr">
              <a:buNone/>
            </a:pPr>
            <a:r>
              <a:rPr lang="en-US" dirty="0"/>
              <a:t>For ALL courses </a:t>
            </a:r>
          </a:p>
          <a:p>
            <a:pPr marL="0" indent="0" algn="ctr">
              <a:buNone/>
            </a:pPr>
            <a:r>
              <a:rPr lang="en-US" dirty="0"/>
              <a:t>including Course Completion Status &amp;</a:t>
            </a:r>
          </a:p>
          <a:p>
            <a:pPr marL="0" indent="0" algn="ctr">
              <a:buNone/>
            </a:pPr>
            <a:r>
              <a:rPr lang="en-US" dirty="0"/>
              <a:t>Credits Earned</a:t>
            </a:r>
          </a:p>
        </p:txBody>
      </p:sp>
      <p:sp>
        <p:nvSpPr>
          <p:cNvPr id="4" name="Slide Number Placeholder 3">
            <a:extLst>
              <a:ext uri="{FF2B5EF4-FFF2-40B4-BE49-F238E27FC236}">
                <a16:creationId xmlns:a16="http://schemas.microsoft.com/office/drawing/2014/main" id="{D783B0A3-F069-4C46-8738-7F64FFE62F01}"/>
              </a:ext>
            </a:extLst>
          </p:cNvPr>
          <p:cNvSpPr>
            <a:spLocks noGrp="1"/>
          </p:cNvSpPr>
          <p:nvPr>
            <p:ph type="sldNum" sz="quarter" idx="12"/>
          </p:nvPr>
        </p:nvSpPr>
        <p:spPr/>
        <p:txBody>
          <a:bodyPr/>
          <a:lstStyle/>
          <a:p>
            <a:fld id="{439DA2FA-A8B6-4EA8-87C9-0E6A8F1B3E4C}" type="slidenum">
              <a:rPr lang="en-US" smtClean="0"/>
              <a:pPr/>
              <a:t>12</a:t>
            </a:fld>
            <a:endParaRPr lang="en-US" dirty="0"/>
          </a:p>
        </p:txBody>
      </p:sp>
    </p:spTree>
    <p:extLst>
      <p:ext uri="{BB962C8B-B14F-4D97-AF65-F5344CB8AC3E}">
        <p14:creationId xmlns:p14="http://schemas.microsoft.com/office/powerpoint/2010/main" val="169934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61A3-F8D3-4A3F-BE5C-A6EBA993E79E}"/>
              </a:ext>
            </a:extLst>
          </p:cNvPr>
          <p:cNvSpPr>
            <a:spLocks noGrp="1"/>
          </p:cNvSpPr>
          <p:nvPr>
            <p:ph type="title"/>
          </p:nvPr>
        </p:nvSpPr>
        <p:spPr/>
        <p:txBody>
          <a:bodyPr/>
          <a:lstStyle/>
          <a:p>
            <a:r>
              <a:rPr lang="en-US" dirty="0"/>
              <a:t>Course Codes</a:t>
            </a:r>
          </a:p>
        </p:txBody>
      </p:sp>
      <p:sp>
        <p:nvSpPr>
          <p:cNvPr id="3" name="Content Placeholder 2">
            <a:extLst>
              <a:ext uri="{FF2B5EF4-FFF2-40B4-BE49-F238E27FC236}">
                <a16:creationId xmlns:a16="http://schemas.microsoft.com/office/drawing/2014/main" id="{FA285CB3-BE4C-49C5-9751-5B0FB25216D0}"/>
              </a:ext>
            </a:extLst>
          </p:cNvPr>
          <p:cNvSpPr>
            <a:spLocks noGrp="1"/>
          </p:cNvSpPr>
          <p:nvPr>
            <p:ph idx="1"/>
          </p:nvPr>
        </p:nvSpPr>
        <p:spPr>
          <a:xfrm>
            <a:off x="838200" y="1554480"/>
            <a:ext cx="10862388" cy="4351338"/>
          </a:xfrm>
        </p:spPr>
        <p:txBody>
          <a:bodyPr/>
          <a:lstStyle/>
          <a:p>
            <a:r>
              <a:rPr lang="en-US" dirty="0"/>
              <a:t>All Local Course Code must be reported with the corresponding State Course Code in the TSDL Upload file</a:t>
            </a:r>
          </a:p>
          <a:p>
            <a:endParaRPr lang="en-US" dirty="0"/>
          </a:p>
          <a:p>
            <a:r>
              <a:rPr lang="en-US" dirty="0"/>
              <a:t>To assist with finding the State Course Codes, you can use:</a:t>
            </a:r>
          </a:p>
          <a:p>
            <a:pPr lvl="1"/>
            <a:r>
              <a:rPr lang="en-US" dirty="0"/>
              <a:t>SCED Code Finder: </a:t>
            </a:r>
            <a:r>
              <a:rPr lang="en-US" dirty="0">
                <a:hlinkClick r:id="rId2"/>
              </a:rPr>
              <a:t>http://nces.ed.gov/scedfinder/</a:t>
            </a:r>
            <a:endParaRPr lang="en-US" dirty="0"/>
          </a:p>
          <a:p>
            <a:pPr lvl="1"/>
            <a:r>
              <a:rPr lang="en-US" dirty="0"/>
              <a:t>Excel list of SCED codes: </a:t>
            </a:r>
            <a:r>
              <a:rPr lang="en-US" dirty="0">
                <a:hlinkClick r:id="rId3"/>
              </a:rPr>
              <a:t>https://www.cde.state.co.us/datapipeline/scedcodesversion8oct2020</a:t>
            </a:r>
            <a:endParaRPr lang="en-US" dirty="0"/>
          </a:p>
          <a:p>
            <a:pPr lvl="1"/>
            <a:r>
              <a:rPr lang="en-US" dirty="0"/>
              <a:t>Crosswalk (prior year codes to updated codes): </a:t>
            </a:r>
            <a:r>
              <a:rPr lang="en-US" dirty="0">
                <a:hlinkClick r:id="rId4"/>
              </a:rPr>
              <a:t>https://www.cde.state.co.us/datapipeline/scedcodescrosswalkpriorcodestocurrentcodes20202021</a:t>
            </a:r>
            <a:endParaRPr lang="en-US" dirty="0"/>
          </a:p>
          <a:p>
            <a:pPr lvl="1"/>
            <a:endParaRPr lang="en-US" dirty="0"/>
          </a:p>
          <a:p>
            <a:pPr lvl="1"/>
            <a:endParaRPr lang="en-US" dirty="0"/>
          </a:p>
          <a:p>
            <a:pPr lvl="1"/>
            <a:r>
              <a:rPr lang="en-US" dirty="0"/>
              <a:t>ALL Links found in the TSDL Interchange Page under ‘Additional Resources’</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9FC0635-EC6A-42CB-A8FB-91D450C37761}"/>
              </a:ext>
            </a:extLst>
          </p:cNvPr>
          <p:cNvSpPr>
            <a:spLocks noGrp="1"/>
          </p:cNvSpPr>
          <p:nvPr>
            <p:ph type="sldNum" sz="quarter" idx="12"/>
          </p:nvPr>
        </p:nvSpPr>
        <p:spPr/>
        <p:txBody>
          <a:bodyPr/>
          <a:lstStyle/>
          <a:p>
            <a:fld id="{439DA2FA-A8B6-4EA8-87C9-0E6A8F1B3E4C}" type="slidenum">
              <a:rPr lang="en-US" smtClean="0"/>
              <a:pPr/>
              <a:t>13</a:t>
            </a:fld>
            <a:endParaRPr lang="en-US" dirty="0"/>
          </a:p>
        </p:txBody>
      </p:sp>
    </p:spTree>
    <p:extLst>
      <p:ext uri="{BB962C8B-B14F-4D97-AF65-F5344CB8AC3E}">
        <p14:creationId xmlns:p14="http://schemas.microsoft.com/office/powerpoint/2010/main" val="21436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E410-9728-4DBC-AA09-22EEA5531293}"/>
              </a:ext>
            </a:extLst>
          </p:cNvPr>
          <p:cNvSpPr>
            <a:spLocks noGrp="1"/>
          </p:cNvSpPr>
          <p:nvPr>
            <p:ph type="title"/>
          </p:nvPr>
        </p:nvSpPr>
        <p:spPr/>
        <p:txBody>
          <a:bodyPr>
            <a:normAutofit/>
          </a:bodyPr>
          <a:lstStyle/>
          <a:p>
            <a:r>
              <a:rPr lang="en-US" dirty="0">
                <a:hlinkClick r:id="rId2">
                  <a:extLst>
                    <a:ext uri="{A12FA001-AC4F-418D-AE19-62706E023703}">
                      <ahyp:hlinkClr xmlns:ahyp="http://schemas.microsoft.com/office/drawing/2018/hyperlinkcolor" val="tx"/>
                    </a:ext>
                  </a:extLst>
                </a:hlinkClick>
              </a:rPr>
              <a:t>https://www.cde.state.co.us/datapipeline</a:t>
            </a:r>
            <a:br>
              <a:rPr lang="en-US" dirty="0"/>
            </a:br>
            <a:endParaRPr lang="en-US" dirty="0"/>
          </a:p>
        </p:txBody>
      </p:sp>
      <p:sp>
        <p:nvSpPr>
          <p:cNvPr id="4" name="Slide Number Placeholder 3">
            <a:extLst>
              <a:ext uri="{FF2B5EF4-FFF2-40B4-BE49-F238E27FC236}">
                <a16:creationId xmlns:a16="http://schemas.microsoft.com/office/drawing/2014/main" id="{ECD58AA6-0F1C-4677-A31D-DD0CE8D064EB}"/>
              </a:ext>
            </a:extLst>
          </p:cNvPr>
          <p:cNvSpPr>
            <a:spLocks noGrp="1"/>
          </p:cNvSpPr>
          <p:nvPr>
            <p:ph type="sldNum" sz="quarter" idx="12"/>
          </p:nvPr>
        </p:nvSpPr>
        <p:spPr/>
        <p:txBody>
          <a:bodyPr/>
          <a:lstStyle/>
          <a:p>
            <a:fld id="{439DA2FA-A8B6-4EA8-87C9-0E6A8F1B3E4C}" type="slidenum">
              <a:rPr lang="en-US" smtClean="0"/>
              <a:pPr/>
              <a:t>14</a:t>
            </a:fld>
            <a:endParaRPr lang="en-US" dirty="0"/>
          </a:p>
        </p:txBody>
      </p:sp>
      <p:pic>
        <p:nvPicPr>
          <p:cNvPr id="6" name="Picture 5">
            <a:extLst>
              <a:ext uri="{FF2B5EF4-FFF2-40B4-BE49-F238E27FC236}">
                <a16:creationId xmlns:a16="http://schemas.microsoft.com/office/drawing/2014/main" id="{91D36F90-E69E-4131-B7B1-8438F1F0FF0A}"/>
              </a:ext>
            </a:extLst>
          </p:cNvPr>
          <p:cNvPicPr>
            <a:picLocks noChangeAspect="1"/>
          </p:cNvPicPr>
          <p:nvPr/>
        </p:nvPicPr>
        <p:blipFill>
          <a:blip r:embed="rId3"/>
          <a:stretch>
            <a:fillRect/>
          </a:stretch>
        </p:blipFill>
        <p:spPr>
          <a:xfrm>
            <a:off x="443565" y="1308816"/>
            <a:ext cx="11117064" cy="5344008"/>
          </a:xfrm>
          <a:prstGeom prst="rect">
            <a:avLst/>
          </a:prstGeom>
        </p:spPr>
      </p:pic>
      <p:sp>
        <p:nvSpPr>
          <p:cNvPr id="7" name="Oval 6">
            <a:extLst>
              <a:ext uri="{FF2B5EF4-FFF2-40B4-BE49-F238E27FC236}">
                <a16:creationId xmlns:a16="http://schemas.microsoft.com/office/drawing/2014/main" id="{6F4A1FC6-74F7-43D8-88EA-9332B22B73D8}"/>
              </a:ext>
            </a:extLst>
          </p:cNvPr>
          <p:cNvSpPr/>
          <p:nvPr/>
        </p:nvSpPr>
        <p:spPr>
          <a:xfrm>
            <a:off x="8826760" y="2920482"/>
            <a:ext cx="1408922" cy="391885"/>
          </a:xfrm>
          <a:prstGeom prst="ellipse">
            <a:avLst/>
          </a:prstGeom>
          <a:no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8EBDEE8-D920-4EA9-A8E8-F8301F666F1D}"/>
              </a:ext>
            </a:extLst>
          </p:cNvPr>
          <p:cNvPicPr>
            <a:picLocks noChangeAspect="1"/>
          </p:cNvPicPr>
          <p:nvPr/>
        </p:nvPicPr>
        <p:blipFill>
          <a:blip r:embed="rId4"/>
          <a:stretch>
            <a:fillRect/>
          </a:stretch>
        </p:blipFill>
        <p:spPr>
          <a:xfrm>
            <a:off x="5494369" y="3331028"/>
            <a:ext cx="2565749" cy="2195804"/>
          </a:xfrm>
          <a:prstGeom prst="rect">
            <a:avLst/>
          </a:prstGeom>
          <a:ln w="76200">
            <a:solidFill>
              <a:schemeClr val="accent2"/>
            </a:solidFill>
          </a:ln>
        </p:spPr>
      </p:pic>
      <p:sp>
        <p:nvSpPr>
          <p:cNvPr id="10" name="Arrow: Curved Right 9">
            <a:extLst>
              <a:ext uri="{FF2B5EF4-FFF2-40B4-BE49-F238E27FC236}">
                <a16:creationId xmlns:a16="http://schemas.microsoft.com/office/drawing/2014/main" id="{C3B2EE92-42AE-4285-8828-7B9E23ECEECF}"/>
              </a:ext>
            </a:extLst>
          </p:cNvPr>
          <p:cNvSpPr/>
          <p:nvPr/>
        </p:nvSpPr>
        <p:spPr>
          <a:xfrm rot="5106883">
            <a:off x="7177100" y="1224202"/>
            <a:ext cx="1078847" cy="2716961"/>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B8FE4FA8-DFA2-4D9C-A49A-F9812E7FAD21}"/>
              </a:ext>
            </a:extLst>
          </p:cNvPr>
          <p:cNvSpPr/>
          <p:nvPr/>
        </p:nvSpPr>
        <p:spPr>
          <a:xfrm>
            <a:off x="4814596" y="4749282"/>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8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BC9B-B526-4EB2-AF36-255EE8A95B49}"/>
              </a:ext>
            </a:extLst>
          </p:cNvPr>
          <p:cNvSpPr>
            <a:spLocks noGrp="1"/>
          </p:cNvSpPr>
          <p:nvPr>
            <p:ph type="title"/>
          </p:nvPr>
        </p:nvSpPr>
        <p:spPr/>
        <p:txBody>
          <a:bodyPr/>
          <a:lstStyle/>
          <a:p>
            <a:r>
              <a:rPr lang="en-US" dirty="0"/>
              <a:t>SCED Codes - Common Questions</a:t>
            </a:r>
          </a:p>
        </p:txBody>
      </p:sp>
      <p:sp>
        <p:nvSpPr>
          <p:cNvPr id="3" name="Content Placeholder 2">
            <a:extLst>
              <a:ext uri="{FF2B5EF4-FFF2-40B4-BE49-F238E27FC236}">
                <a16:creationId xmlns:a16="http://schemas.microsoft.com/office/drawing/2014/main" id="{14264A2B-6201-4B5F-A55D-215B2D04C6E8}"/>
              </a:ext>
            </a:extLst>
          </p:cNvPr>
          <p:cNvSpPr>
            <a:spLocks noGrp="1"/>
          </p:cNvSpPr>
          <p:nvPr>
            <p:ph idx="1"/>
          </p:nvPr>
        </p:nvSpPr>
        <p:spPr>
          <a:xfrm>
            <a:off x="1219281" y="1313770"/>
            <a:ext cx="9445609" cy="5225142"/>
          </a:xfrm>
        </p:spPr>
        <p:txBody>
          <a:bodyPr>
            <a:normAutofit/>
          </a:bodyPr>
          <a:lstStyle/>
          <a:p>
            <a:pPr marL="0" indent="0">
              <a:buNone/>
            </a:pPr>
            <a:r>
              <a:rPr lang="en-US" sz="2800" b="1" dirty="0"/>
              <a:t>How is a course coded when it is mapped to 2 different state course codes?</a:t>
            </a:r>
          </a:p>
          <a:p>
            <a:pPr lvl="1"/>
            <a:r>
              <a:rPr lang="en-US" dirty="0"/>
              <a:t>The course would be reported in 2 records, with the difference being the State Course Code</a:t>
            </a:r>
          </a:p>
          <a:p>
            <a:pPr marL="0" indent="0">
              <a:buNone/>
            </a:pPr>
            <a:endParaRPr lang="en-US" sz="2800" b="1" dirty="0"/>
          </a:p>
          <a:p>
            <a:pPr marL="0" indent="0">
              <a:buNone/>
            </a:pPr>
            <a:r>
              <a:rPr lang="en-US" sz="2800" b="1" dirty="0"/>
              <a:t>Where do I find or map the local course code to a state course code?</a:t>
            </a:r>
          </a:p>
          <a:p>
            <a:pPr lvl="1"/>
            <a:r>
              <a:rPr lang="en-US" dirty="0"/>
              <a:t>The latest state course codes can be found on the SCED Code Finder website or the excel SCED Code list, info posted on the TSDL Interchange webpage</a:t>
            </a:r>
          </a:p>
          <a:p>
            <a:pPr lvl="1"/>
            <a:r>
              <a:rPr lang="en-US" dirty="0"/>
              <a:t>If the state course code you were previously using has been expired, you may reference the SCED Code Crosswalk (prior codes to current codes) to find the updated code to use instead.</a:t>
            </a:r>
          </a:p>
          <a:p>
            <a:pPr lvl="1"/>
            <a:r>
              <a:rPr lang="en-US" dirty="0"/>
              <a:t>The courses are mapped within your system only now.  The SSCC System is no longer active.  You report the Local Course code along with the mapped State course code in the TSDL Upload file.</a:t>
            </a:r>
          </a:p>
          <a:p>
            <a:pPr lvl="1"/>
            <a:endParaRPr lang="en-US" sz="2400" dirty="0"/>
          </a:p>
          <a:p>
            <a:pPr marL="457200" lvl="1" indent="0">
              <a:buNone/>
            </a:pPr>
            <a:endParaRPr lang="en-US" sz="2400" dirty="0"/>
          </a:p>
          <a:p>
            <a:pPr marL="457200" lvl="1" indent="0">
              <a:buNone/>
            </a:pPr>
            <a:endParaRPr lang="en-US" sz="2400" dirty="0"/>
          </a:p>
          <a:p>
            <a:endParaRPr lang="en-US" dirty="0"/>
          </a:p>
        </p:txBody>
      </p:sp>
      <p:sp>
        <p:nvSpPr>
          <p:cNvPr id="4" name="Slide Number Placeholder 3">
            <a:extLst>
              <a:ext uri="{FF2B5EF4-FFF2-40B4-BE49-F238E27FC236}">
                <a16:creationId xmlns:a16="http://schemas.microsoft.com/office/drawing/2014/main" id="{95188E63-7DC9-45DC-A8D5-418B0390B215}"/>
              </a:ext>
            </a:extLst>
          </p:cNvPr>
          <p:cNvSpPr>
            <a:spLocks noGrp="1"/>
          </p:cNvSpPr>
          <p:nvPr>
            <p:ph type="sldNum" sz="quarter" idx="12"/>
          </p:nvPr>
        </p:nvSpPr>
        <p:spPr/>
        <p:txBody>
          <a:bodyPr/>
          <a:lstStyle/>
          <a:p>
            <a:fld id="{439DA2FA-A8B6-4EA8-87C9-0E6A8F1B3E4C}" type="slidenum">
              <a:rPr lang="en-US" smtClean="0"/>
              <a:pPr/>
              <a:t>15</a:t>
            </a:fld>
            <a:endParaRPr lang="en-US" dirty="0"/>
          </a:p>
        </p:txBody>
      </p:sp>
      <p:sp>
        <p:nvSpPr>
          <p:cNvPr id="5" name="TextBox 4">
            <a:extLst>
              <a:ext uri="{FF2B5EF4-FFF2-40B4-BE49-F238E27FC236}">
                <a16:creationId xmlns:a16="http://schemas.microsoft.com/office/drawing/2014/main" id="{738D5BDF-5B72-4578-8A53-9284BCFE5696}"/>
              </a:ext>
            </a:extLst>
          </p:cNvPr>
          <p:cNvSpPr txBox="1"/>
          <p:nvPr/>
        </p:nvSpPr>
        <p:spPr>
          <a:xfrm>
            <a:off x="3594930" y="6456868"/>
            <a:ext cx="5520999" cy="300082"/>
          </a:xfrm>
          <a:prstGeom prst="rect">
            <a:avLst/>
          </a:prstGeom>
          <a:noFill/>
        </p:spPr>
        <p:txBody>
          <a:bodyPr wrap="none" rtlCol="0">
            <a:spAutoFit/>
          </a:bodyPr>
          <a:lstStyle/>
          <a:p>
            <a:r>
              <a:rPr lang="en-US" sz="1350" i="1" dirty="0"/>
              <a:t>Teacher Student Data Link – Annette Severson – Severson_a@cde.state.co.us</a:t>
            </a:r>
          </a:p>
        </p:txBody>
      </p:sp>
    </p:spTree>
    <p:extLst>
      <p:ext uri="{BB962C8B-B14F-4D97-AF65-F5344CB8AC3E}">
        <p14:creationId xmlns:p14="http://schemas.microsoft.com/office/powerpoint/2010/main" val="193527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BE261-9663-45D8-BEDE-20E1258C4F1A}"/>
              </a:ext>
            </a:extLst>
          </p:cNvPr>
          <p:cNvSpPr>
            <a:spLocks noGrp="1"/>
          </p:cNvSpPr>
          <p:nvPr>
            <p:ph type="title"/>
          </p:nvPr>
        </p:nvSpPr>
        <p:spPr/>
        <p:txBody>
          <a:bodyPr/>
          <a:lstStyle/>
          <a:p>
            <a:r>
              <a:rPr lang="en-US" dirty="0"/>
              <a:t>Educators</a:t>
            </a:r>
          </a:p>
        </p:txBody>
      </p:sp>
      <p:sp>
        <p:nvSpPr>
          <p:cNvPr id="6" name="Content Placeholder 5">
            <a:extLst>
              <a:ext uri="{FF2B5EF4-FFF2-40B4-BE49-F238E27FC236}">
                <a16:creationId xmlns:a16="http://schemas.microsoft.com/office/drawing/2014/main" id="{4D3C5EE1-4889-4260-B80A-872B31227627}"/>
              </a:ext>
            </a:extLst>
          </p:cNvPr>
          <p:cNvSpPr>
            <a:spLocks noGrp="1"/>
          </p:cNvSpPr>
          <p:nvPr>
            <p:ph idx="1"/>
          </p:nvPr>
        </p:nvSpPr>
        <p:spPr/>
        <p:txBody>
          <a:bodyPr/>
          <a:lstStyle/>
          <a:p>
            <a:pPr marL="0" indent="0">
              <a:buNone/>
            </a:pPr>
            <a:r>
              <a:rPr lang="en-US" dirty="0"/>
              <a:t>All district employed educators teaching a 6</a:t>
            </a:r>
            <a:r>
              <a:rPr lang="en-US" baseline="30000" dirty="0"/>
              <a:t>th</a:t>
            </a:r>
            <a:r>
              <a:rPr lang="en-US" dirty="0"/>
              <a:t>-12</a:t>
            </a:r>
            <a:r>
              <a:rPr lang="en-US" baseline="30000" dirty="0"/>
              <a:t>th</a:t>
            </a:r>
            <a:r>
              <a:rPr lang="en-US" dirty="0"/>
              <a:t> grade course for at least 6 weeks in the following subjects should be included in the TSDL File:</a:t>
            </a:r>
          </a:p>
          <a:p>
            <a:pPr marL="0" indent="0" algn="ctr">
              <a:buNone/>
            </a:pPr>
            <a:r>
              <a:rPr lang="en-US" dirty="0"/>
              <a:t>Math</a:t>
            </a:r>
          </a:p>
          <a:p>
            <a:pPr marL="0" indent="0" algn="ctr">
              <a:buNone/>
            </a:pPr>
            <a:r>
              <a:rPr lang="en-US" dirty="0"/>
              <a:t>Science</a:t>
            </a:r>
          </a:p>
          <a:p>
            <a:pPr marL="0" indent="0" algn="ctr">
              <a:buNone/>
            </a:pPr>
            <a:r>
              <a:rPr lang="en-US" dirty="0"/>
              <a:t>English Language Arts</a:t>
            </a:r>
          </a:p>
          <a:p>
            <a:pPr marL="0" indent="0" algn="ctr">
              <a:buNone/>
            </a:pPr>
            <a:r>
              <a:rPr lang="en-US" dirty="0"/>
              <a:t>*Computer Science for Civil Rights Data Collection assistance</a:t>
            </a:r>
          </a:p>
          <a:p>
            <a:endParaRPr lang="en-US" dirty="0"/>
          </a:p>
          <a:p>
            <a:pPr marL="0" indent="0">
              <a:buNone/>
            </a:pPr>
            <a:endParaRPr lang="en-US" dirty="0"/>
          </a:p>
          <a:p>
            <a:pPr marL="0" indent="0">
              <a:buNone/>
            </a:pPr>
            <a:r>
              <a:rPr lang="en-US" dirty="0"/>
              <a:t>If the educator is not a district employee or the course reported is not one of the subjects listed above, then the Educator fields can be left blank in the TSDL File</a:t>
            </a:r>
          </a:p>
        </p:txBody>
      </p:sp>
      <p:sp>
        <p:nvSpPr>
          <p:cNvPr id="4" name="Slide Number Placeholder 3">
            <a:extLst>
              <a:ext uri="{FF2B5EF4-FFF2-40B4-BE49-F238E27FC236}">
                <a16:creationId xmlns:a16="http://schemas.microsoft.com/office/drawing/2014/main" id="{2D090DA7-D0D5-4DA9-9ECE-11DDCCE4885E}"/>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83368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9F1B6D-5AE5-46DB-A00F-EBC082FF9875}"/>
              </a:ext>
            </a:extLst>
          </p:cNvPr>
          <p:cNvSpPr>
            <a:spLocks noGrp="1"/>
          </p:cNvSpPr>
          <p:nvPr>
            <p:ph type="title"/>
          </p:nvPr>
        </p:nvSpPr>
        <p:spPr/>
        <p:txBody>
          <a:bodyPr/>
          <a:lstStyle/>
          <a:p>
            <a:r>
              <a:rPr lang="en-US" dirty="0"/>
              <a:t>Summary of Changes</a:t>
            </a:r>
          </a:p>
        </p:txBody>
      </p:sp>
      <p:sp>
        <p:nvSpPr>
          <p:cNvPr id="7" name="Content Placeholder 6">
            <a:extLst>
              <a:ext uri="{FF2B5EF4-FFF2-40B4-BE49-F238E27FC236}">
                <a16:creationId xmlns:a16="http://schemas.microsoft.com/office/drawing/2014/main" id="{7C34B8D0-DF47-4080-A60D-DBF1BB345A67}"/>
              </a:ext>
            </a:extLst>
          </p:cNvPr>
          <p:cNvSpPr>
            <a:spLocks noGrp="1"/>
          </p:cNvSpPr>
          <p:nvPr>
            <p:ph idx="1"/>
          </p:nvPr>
        </p:nvSpPr>
        <p:spPr/>
        <p:txBody>
          <a:bodyPr/>
          <a:lstStyle/>
          <a:p>
            <a:r>
              <a:rPr lang="en-US" dirty="0"/>
              <a:t>Instead of having 3 files uploaded that must all match exactly, now you will upload only 1 file</a:t>
            </a:r>
          </a:p>
          <a:p>
            <a:endParaRPr lang="en-US" dirty="0"/>
          </a:p>
          <a:p>
            <a:r>
              <a:rPr lang="en-US" dirty="0"/>
              <a:t>1 file will contain all pertinent information</a:t>
            </a:r>
          </a:p>
          <a:p>
            <a:pPr lvl="1"/>
            <a:r>
              <a:rPr lang="en-US" dirty="0"/>
              <a:t>Must have State Course Code included in the file</a:t>
            </a:r>
          </a:p>
          <a:p>
            <a:pPr lvl="1"/>
            <a:r>
              <a:rPr lang="en-US" dirty="0"/>
              <a:t>Must include teacher of record where applicable</a:t>
            </a:r>
          </a:p>
          <a:p>
            <a:pPr lvl="1"/>
            <a:r>
              <a:rPr lang="en-US" dirty="0"/>
              <a:t>Must include all 8</a:t>
            </a:r>
            <a:r>
              <a:rPr lang="en-US" baseline="30000" dirty="0"/>
              <a:t>th</a:t>
            </a:r>
            <a:r>
              <a:rPr lang="en-US" dirty="0"/>
              <a:t>-12</a:t>
            </a:r>
            <a:r>
              <a:rPr lang="en-US" baseline="30000" dirty="0"/>
              <a:t>th</a:t>
            </a:r>
            <a:r>
              <a:rPr lang="en-US" dirty="0"/>
              <a:t> grade migrant students and courses</a:t>
            </a:r>
          </a:p>
          <a:p>
            <a:pPr lvl="1"/>
            <a:r>
              <a:rPr lang="en-US" dirty="0"/>
              <a:t>Must include all 6-12</a:t>
            </a:r>
            <a:r>
              <a:rPr lang="en-US" baseline="30000" dirty="0"/>
              <a:t>th</a:t>
            </a:r>
            <a:r>
              <a:rPr lang="en-US" dirty="0"/>
              <a:t> grade students enrolled in Math, Science, ELA, Social Sciences, AP* &amp; Computer Science*</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CF2AFAB-CFD8-49D0-8E73-D0BD661D7C8B}"/>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49480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Interchange Process</a:t>
            </a:r>
          </a:p>
        </p:txBody>
      </p:sp>
    </p:spTree>
    <p:extLst>
      <p:ext uri="{BB962C8B-B14F-4D97-AF65-F5344CB8AC3E}">
        <p14:creationId xmlns:p14="http://schemas.microsoft.com/office/powerpoint/2010/main" val="349831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Identity Management Roles </a:t>
            </a:r>
            <a:br>
              <a:rPr lang="en-US" dirty="0"/>
            </a:br>
            <a:r>
              <a:rPr lang="en-US" dirty="0"/>
              <a:t>(</a:t>
            </a:r>
            <a:r>
              <a:rPr lang="en-US" i="1" dirty="0"/>
              <a:t>same as before</a:t>
            </a:r>
            <a:r>
              <a:rPr lang="en-US" dirty="0"/>
              <a:t>)</a:t>
            </a:r>
          </a:p>
        </p:txBody>
      </p:sp>
      <p:sp>
        <p:nvSpPr>
          <p:cNvPr id="2" name="Content Placeholder 1"/>
          <p:cNvSpPr>
            <a:spLocks noGrp="1"/>
          </p:cNvSpPr>
          <p:nvPr>
            <p:ph idx="1"/>
          </p:nvPr>
        </p:nvSpPr>
        <p:spPr/>
        <p:txBody>
          <a:bodyPr/>
          <a:lstStyle/>
          <a:p>
            <a:r>
              <a:rPr lang="en-US" dirty="0"/>
              <a:t>Teacher Student Data Link Interchange Roles:</a:t>
            </a:r>
          </a:p>
          <a:p>
            <a:pPr lvl="1"/>
            <a:r>
              <a:rPr lang="en-US" dirty="0"/>
              <a:t>TSL~ LEAUSER – upload and modify TSDL interchange files OR</a:t>
            </a:r>
          </a:p>
          <a:p>
            <a:pPr lvl="1"/>
            <a:r>
              <a:rPr lang="en-US" dirty="0"/>
              <a:t>TSL~LEAVIEWER – view (only) TSDL interchange data</a:t>
            </a:r>
          </a:p>
          <a:p>
            <a:endParaRPr lang="en-US" dirty="0"/>
          </a:p>
          <a:p>
            <a:r>
              <a:rPr lang="en-US" dirty="0"/>
              <a:t>Teacher Student Data Link Snapshot Roles:</a:t>
            </a:r>
          </a:p>
          <a:p>
            <a:pPr lvl="1"/>
            <a:r>
              <a:rPr lang="en-US" dirty="0"/>
              <a:t>TLS~LEAAPPROVER – Approves, creates, views Snapshot OR</a:t>
            </a:r>
          </a:p>
          <a:p>
            <a:pPr lvl="1"/>
            <a:r>
              <a:rPr lang="en-US" dirty="0"/>
              <a:t>TLS~LEAUSER -  creates, views Snapshot OR</a:t>
            </a:r>
          </a:p>
          <a:p>
            <a:pPr lvl="1"/>
            <a:r>
              <a:rPr lang="en-US" dirty="0"/>
              <a:t>TLS~LEAVIEWER- views snapshot</a:t>
            </a:r>
          </a:p>
          <a:p>
            <a:endParaRPr lang="en-US" dirty="0"/>
          </a:p>
          <a:p>
            <a:endParaRPr lang="en-US" dirty="0"/>
          </a:p>
        </p:txBody>
      </p:sp>
      <p:pic>
        <p:nvPicPr>
          <p:cNvPr id="5" name="Picture 4" title="Puzzle Pieces"/>
          <p:cNvPicPr>
            <a:picLocks noChangeAspect="1"/>
          </p:cNvPicPr>
          <p:nvPr/>
        </p:nvPicPr>
        <p:blipFill>
          <a:blip r:embed="rId2"/>
          <a:stretch>
            <a:fillRect/>
          </a:stretch>
        </p:blipFill>
        <p:spPr>
          <a:xfrm>
            <a:off x="8965778" y="1895158"/>
            <a:ext cx="2143125" cy="2143125"/>
          </a:xfrm>
          <a:prstGeom prst="rect">
            <a:avLst/>
          </a:prstGeom>
        </p:spPr>
      </p:pic>
      <p:sp>
        <p:nvSpPr>
          <p:cNvPr id="4" name="Slide Number Placeholder 3"/>
          <p:cNvSpPr>
            <a:spLocks noGrp="1"/>
          </p:cNvSpPr>
          <p:nvPr>
            <p:ph type="sldNum" sz="quarter" idx="12"/>
          </p:nvPr>
        </p:nvSpPr>
        <p:spPr/>
        <p:txBody>
          <a:bodyPr/>
          <a:lstStyle/>
          <a:p>
            <a:fld id="{439DA2FA-A8B6-4EA8-87C9-0E6A8F1B3E4C}" type="slidenum">
              <a:rPr lang="en-US" smtClean="0"/>
              <a:pPr/>
              <a:t>19</a:t>
            </a:fld>
            <a:endParaRPr lang="en-US" dirty="0"/>
          </a:p>
        </p:txBody>
      </p:sp>
    </p:spTree>
    <p:extLst>
      <p:ext uri="{BB962C8B-B14F-4D97-AF65-F5344CB8AC3E}">
        <p14:creationId xmlns:p14="http://schemas.microsoft.com/office/powerpoint/2010/main" val="360599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graphicFrame>
        <p:nvGraphicFramePr>
          <p:cNvPr id="7" name="Content Placeholder 6" title="Agenda"/>
          <p:cNvGraphicFramePr>
            <a:graphicFrameLocks noGrp="1"/>
          </p:cNvGraphicFramePr>
          <p:nvPr>
            <p:ph idx="1"/>
            <p:extLst>
              <p:ext uri="{D42A27DB-BD31-4B8C-83A1-F6EECF244321}">
                <p14:modId xmlns:p14="http://schemas.microsoft.com/office/powerpoint/2010/main" val="2634588512"/>
              </p:ext>
            </p:extLst>
          </p:nvPr>
        </p:nvGraphicFramePr>
        <p:xfrm>
          <a:off x="978408" y="1298448"/>
          <a:ext cx="9144000" cy="523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Interchange Process</a:t>
            </a:r>
          </a:p>
        </p:txBody>
      </p:sp>
      <p:graphicFrame>
        <p:nvGraphicFramePr>
          <p:cNvPr id="5" name="Content Placeholder 4" title="Interchange Process"/>
          <p:cNvGraphicFramePr>
            <a:graphicFrameLocks noGrp="1"/>
          </p:cNvGraphicFramePr>
          <p:nvPr>
            <p:ph idx="1"/>
            <p:extLst>
              <p:ext uri="{D42A27DB-BD31-4B8C-83A1-F6EECF244321}">
                <p14:modId xmlns:p14="http://schemas.microsoft.com/office/powerpoint/2010/main" val="71005764"/>
              </p:ext>
            </p:extLst>
          </p:nvPr>
        </p:nvGraphicFramePr>
        <p:xfrm>
          <a:off x="2152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1945241" y="5975513"/>
            <a:ext cx="6739847" cy="523220"/>
          </a:xfrm>
          <a:prstGeom prst="rect">
            <a:avLst/>
          </a:prstGeom>
          <a:noFill/>
        </p:spPr>
        <p:txBody>
          <a:bodyPr wrap="square" rtlCol="0">
            <a:spAutoFit/>
          </a:bodyPr>
          <a:lstStyle/>
          <a:p>
            <a:r>
              <a:rPr lang="en-US" sz="2800" dirty="0"/>
              <a:t>- Continue until all errors are resolved</a:t>
            </a:r>
          </a:p>
        </p:txBody>
      </p:sp>
      <p:sp>
        <p:nvSpPr>
          <p:cNvPr id="2" name="Slide Number Placeholder 1"/>
          <p:cNvSpPr>
            <a:spLocks noGrp="1"/>
          </p:cNvSpPr>
          <p:nvPr>
            <p:ph type="sldNum" sz="quarter" idx="12"/>
          </p:nvPr>
        </p:nvSpPr>
        <p:spPr/>
        <p:txBody>
          <a:bodyPr/>
          <a:lstStyle/>
          <a:p>
            <a:fld id="{439DA2FA-A8B6-4EA8-87C9-0E6A8F1B3E4C}" type="slidenum">
              <a:rPr lang="en-US" smtClean="0"/>
              <a:pPr/>
              <a:t>20</a:t>
            </a:fld>
            <a:endParaRPr lang="en-US" dirty="0"/>
          </a:p>
        </p:txBody>
      </p:sp>
    </p:spTree>
    <p:extLst>
      <p:ext uri="{BB962C8B-B14F-4D97-AF65-F5344CB8AC3E}">
        <p14:creationId xmlns:p14="http://schemas.microsoft.com/office/powerpoint/2010/main" val="416293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Creating Files</a:t>
            </a:r>
            <a:endParaRPr lang="en-US" dirty="0"/>
          </a:p>
        </p:txBody>
      </p:sp>
      <p:sp>
        <p:nvSpPr>
          <p:cNvPr id="2" name="Content Placeholder 1"/>
          <p:cNvSpPr>
            <a:spLocks noGrp="1"/>
          </p:cNvSpPr>
          <p:nvPr>
            <p:ph idx="1"/>
          </p:nvPr>
        </p:nvSpPr>
        <p:spPr/>
        <p:txBody>
          <a:bodyPr/>
          <a:lstStyle/>
          <a:p>
            <a:r>
              <a:rPr lang="en-US" altLang="en-US" dirty="0"/>
              <a:t>Pull data files from SIS Extract </a:t>
            </a:r>
          </a:p>
          <a:p>
            <a:pPr lvl="1"/>
            <a:endParaRPr lang="en-US" dirty="0"/>
          </a:p>
          <a:p>
            <a:r>
              <a:rPr lang="en-US" dirty="0"/>
              <a:t>Create TSDL File</a:t>
            </a:r>
          </a:p>
          <a:p>
            <a:pPr lvl="1"/>
            <a:r>
              <a:rPr lang="en-US" dirty="0"/>
              <a:t>File Layout found online at: </a:t>
            </a:r>
            <a:r>
              <a:rPr lang="en-US" dirty="0">
                <a:hlinkClick r:id="rId2"/>
              </a:rPr>
              <a:t>https://www.cde.state.co.us/datapipeline/inter_teacherstudent</a:t>
            </a:r>
            <a:endParaRPr lang="en-US" dirty="0"/>
          </a:p>
          <a:p>
            <a:pPr lvl="1"/>
            <a:endParaRPr lang="en-US" dirty="0"/>
          </a:p>
          <a:p>
            <a:endParaRPr lang="en-US" altLang="en-US" dirty="0"/>
          </a:p>
          <a:p>
            <a:r>
              <a:rPr lang="en-US" altLang="en-US" dirty="0"/>
              <a:t>File Requirements:</a:t>
            </a:r>
          </a:p>
          <a:p>
            <a:pPr lvl="1"/>
            <a:r>
              <a:rPr lang="en-US" altLang="en-US" dirty="0"/>
              <a:t>Excel, CSV or Text File all accepted</a:t>
            </a:r>
          </a:p>
          <a:p>
            <a:pPr lvl="1"/>
            <a:r>
              <a:rPr lang="en-US" altLang="en-US" dirty="0"/>
              <a:t>Need 2 separate files</a:t>
            </a:r>
          </a:p>
          <a:p>
            <a:pPr lvl="1"/>
            <a:r>
              <a:rPr lang="en-US" altLang="en-US" dirty="0"/>
              <a:t>1st record of data must be field names/titles</a:t>
            </a:r>
          </a:p>
          <a:p>
            <a:pPr lvl="1"/>
            <a:endParaRPr lang="en-US" altLang="en-US" dirty="0"/>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21</a:t>
            </a:fld>
            <a:endParaRPr lang="en-US" dirty="0"/>
          </a:p>
        </p:txBody>
      </p:sp>
      <p:pic>
        <p:nvPicPr>
          <p:cNvPr id="6" name="Picture 5" title="CSV"/>
          <p:cNvPicPr>
            <a:picLocks noChangeAspect="1"/>
          </p:cNvPicPr>
          <p:nvPr/>
        </p:nvPicPr>
        <p:blipFill>
          <a:blip r:embed="rId3"/>
          <a:stretch>
            <a:fillRect/>
          </a:stretch>
        </p:blipFill>
        <p:spPr>
          <a:xfrm rot="21166505">
            <a:off x="7579547" y="4278968"/>
            <a:ext cx="761684" cy="761684"/>
          </a:xfrm>
          <a:prstGeom prst="rect">
            <a:avLst/>
          </a:prstGeom>
        </p:spPr>
      </p:pic>
      <p:pic>
        <p:nvPicPr>
          <p:cNvPr id="7" name="Picture 6" title="TXT"/>
          <p:cNvPicPr>
            <a:picLocks noChangeAspect="1"/>
          </p:cNvPicPr>
          <p:nvPr/>
        </p:nvPicPr>
        <p:blipFill>
          <a:blip r:embed="rId4"/>
          <a:stretch>
            <a:fillRect/>
          </a:stretch>
        </p:blipFill>
        <p:spPr>
          <a:xfrm rot="516505">
            <a:off x="8222010" y="4459682"/>
            <a:ext cx="506203" cy="465101"/>
          </a:xfrm>
          <a:prstGeom prst="rect">
            <a:avLst/>
          </a:prstGeom>
        </p:spPr>
      </p:pic>
      <p:pic>
        <p:nvPicPr>
          <p:cNvPr id="5" name="Picture 4" title="Excel"/>
          <p:cNvPicPr>
            <a:picLocks noChangeAspect="1"/>
          </p:cNvPicPr>
          <p:nvPr/>
        </p:nvPicPr>
        <p:blipFill>
          <a:blip r:embed="rId5"/>
          <a:stretch>
            <a:fillRect/>
          </a:stretch>
        </p:blipFill>
        <p:spPr>
          <a:xfrm rot="384206">
            <a:off x="7274021" y="4431580"/>
            <a:ext cx="521305" cy="521305"/>
          </a:xfrm>
          <a:prstGeom prst="rect">
            <a:avLst/>
          </a:prstGeom>
        </p:spPr>
      </p:pic>
    </p:spTree>
    <p:extLst>
      <p:ext uri="{BB962C8B-B14F-4D97-AF65-F5344CB8AC3E}">
        <p14:creationId xmlns:p14="http://schemas.microsoft.com/office/powerpoint/2010/main" val="155889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Tips on Files</a:t>
            </a:r>
            <a:endParaRPr lang="en-US" dirty="0"/>
          </a:p>
        </p:txBody>
      </p:sp>
      <p:sp>
        <p:nvSpPr>
          <p:cNvPr id="5" name="Content Placeholder 4"/>
          <p:cNvSpPr>
            <a:spLocks noGrp="1"/>
          </p:cNvSpPr>
          <p:nvPr>
            <p:ph idx="1"/>
          </p:nvPr>
        </p:nvSpPr>
        <p:spPr/>
        <p:txBody>
          <a:bodyPr/>
          <a:lstStyle/>
          <a:p>
            <a:r>
              <a:rPr lang="en-US" dirty="0"/>
              <a:t>Excel, CSV, or Text formats are accepted</a:t>
            </a:r>
          </a:p>
          <a:p>
            <a:r>
              <a:rPr lang="en-US" dirty="0"/>
              <a:t>Simple Excel template for Course Enrollment and Course Instructor Files posted online </a:t>
            </a:r>
            <a:r>
              <a:rPr lang="en-US" dirty="0">
                <a:hlinkClick r:id="rId2"/>
              </a:rPr>
              <a:t>https://www.cde.state.co.us/datapipeline/inter_teacherstudent</a:t>
            </a:r>
            <a:r>
              <a:rPr lang="en-US" dirty="0"/>
              <a:t> under Templates </a:t>
            </a:r>
            <a:r>
              <a:rPr lang="en-US" i="1" dirty="0"/>
              <a:t>(however, it is not necessary to use a template if your file already extracts in one of the accepted formats)</a:t>
            </a:r>
          </a:p>
          <a:p>
            <a:r>
              <a:rPr lang="en-US" dirty="0"/>
              <a:t>No spaces in file name </a:t>
            </a:r>
          </a:p>
          <a:p>
            <a:r>
              <a:rPr lang="en-US" dirty="0"/>
              <a:t>No blank fields </a:t>
            </a:r>
          </a:p>
          <a:p>
            <a:r>
              <a:rPr lang="en-US" dirty="0"/>
              <a:t>Be sure the file is not open when uploading</a:t>
            </a:r>
          </a:p>
          <a:p>
            <a:r>
              <a:rPr lang="en-US" dirty="0"/>
              <a:t>Be sure you haven’t lost all your leading zeros on a CSV file or it won’t upload (steps for saving them posted online)</a:t>
            </a: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22</a:t>
            </a:fld>
            <a:endParaRPr lang="en-US" dirty="0"/>
          </a:p>
        </p:txBody>
      </p:sp>
    </p:spTree>
    <p:extLst>
      <p:ext uri="{BB962C8B-B14F-4D97-AF65-F5344CB8AC3E}">
        <p14:creationId xmlns:p14="http://schemas.microsoft.com/office/powerpoint/2010/main" val="275465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Required 6</a:t>
            </a:r>
            <a:r>
              <a:rPr lang="en-US" baseline="30000" dirty="0"/>
              <a:t>th</a:t>
            </a:r>
            <a:r>
              <a:rPr lang="en-US" dirty="0"/>
              <a:t> - 12</a:t>
            </a:r>
            <a:r>
              <a:rPr lang="en-US" baseline="30000" dirty="0"/>
              <a:t>th</a:t>
            </a:r>
            <a:r>
              <a:rPr lang="en-US" dirty="0"/>
              <a:t> Grade Courses</a:t>
            </a:r>
          </a:p>
        </p:txBody>
      </p:sp>
      <p:sp>
        <p:nvSpPr>
          <p:cNvPr id="2" name="Content Placeholder 1"/>
          <p:cNvSpPr>
            <a:spLocks noGrp="1"/>
          </p:cNvSpPr>
          <p:nvPr>
            <p:ph idx="1"/>
          </p:nvPr>
        </p:nvSpPr>
        <p:spPr/>
        <p:txBody>
          <a:bodyPr>
            <a:normAutofit fontScale="92500" lnSpcReduction="20000"/>
          </a:bodyPr>
          <a:lstStyle/>
          <a:p>
            <a:r>
              <a:rPr lang="en-US" dirty="0"/>
              <a:t>Mathematics</a:t>
            </a:r>
          </a:p>
          <a:p>
            <a:r>
              <a:rPr lang="en-US" dirty="0"/>
              <a:t>Science</a:t>
            </a:r>
          </a:p>
          <a:p>
            <a:r>
              <a:rPr lang="en-US" dirty="0"/>
              <a:t>Social Studies</a:t>
            </a:r>
          </a:p>
          <a:p>
            <a:r>
              <a:rPr lang="en-US" dirty="0"/>
              <a:t>English Language Arts</a:t>
            </a:r>
          </a:p>
          <a:p>
            <a:endParaRPr lang="en-US" dirty="0"/>
          </a:p>
          <a:p>
            <a:r>
              <a:rPr lang="en-US" dirty="0"/>
              <a:t>Computer Science – to be included in CRDC</a:t>
            </a:r>
          </a:p>
          <a:p>
            <a:r>
              <a:rPr lang="en-US" dirty="0"/>
              <a:t>ALL AP Courses – to be included in CRDC</a:t>
            </a:r>
          </a:p>
          <a:p>
            <a:endParaRPr lang="en-US" dirty="0"/>
          </a:p>
          <a:p>
            <a:endParaRPr lang="en-US" dirty="0"/>
          </a:p>
          <a:p>
            <a:r>
              <a:rPr lang="en-US" dirty="0"/>
              <a:t>All other courses may be included but are not required to be reported in the Course Enrollment or Course Instructor files</a:t>
            </a:r>
          </a:p>
          <a:p>
            <a:r>
              <a:rPr lang="en-US" dirty="0"/>
              <a:t>CRDC is for Civil Rights Data Collection; 2020-2021 is a CRDC reporting year</a:t>
            </a:r>
          </a:p>
          <a:p>
            <a:pPr lvl="1"/>
            <a:endParaRPr lang="en-US" dirty="0"/>
          </a:p>
          <a:p>
            <a:pPr lvl="1"/>
            <a:endParaRPr lang="en-US" dirty="0"/>
          </a:p>
        </p:txBody>
      </p:sp>
      <p:pic>
        <p:nvPicPr>
          <p:cNvPr id="4" name="Picture 3" title="Math, Science, English, Social Studies"/>
          <p:cNvPicPr>
            <a:picLocks noChangeAspect="1"/>
          </p:cNvPicPr>
          <p:nvPr/>
        </p:nvPicPr>
        <p:blipFill>
          <a:blip r:embed="rId2"/>
          <a:stretch>
            <a:fillRect/>
          </a:stretch>
        </p:blipFill>
        <p:spPr>
          <a:xfrm>
            <a:off x="7202744" y="1554480"/>
            <a:ext cx="2152650" cy="2124075"/>
          </a:xfrm>
          <a:prstGeom prst="rect">
            <a:avLst/>
          </a:prstGeom>
        </p:spPr>
      </p:pic>
      <p:sp>
        <p:nvSpPr>
          <p:cNvPr id="5" name="Slide Number Placeholder 4"/>
          <p:cNvSpPr>
            <a:spLocks noGrp="1"/>
          </p:cNvSpPr>
          <p:nvPr>
            <p:ph type="sldNum" sz="quarter" idx="12"/>
          </p:nvPr>
        </p:nvSpPr>
        <p:spPr/>
        <p:txBody>
          <a:bodyPr/>
          <a:lstStyle/>
          <a:p>
            <a:fld id="{439DA2FA-A8B6-4EA8-87C9-0E6A8F1B3E4C}" type="slidenum">
              <a:rPr lang="en-US" smtClean="0"/>
              <a:pPr/>
              <a:t>23</a:t>
            </a:fld>
            <a:endParaRPr lang="en-US" dirty="0"/>
          </a:p>
        </p:txBody>
      </p:sp>
    </p:spTree>
    <p:extLst>
      <p:ext uri="{BB962C8B-B14F-4D97-AF65-F5344CB8AC3E}">
        <p14:creationId xmlns:p14="http://schemas.microsoft.com/office/powerpoint/2010/main" val="395844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2804-46A5-4253-BFC0-C8CB7636EB42}"/>
              </a:ext>
            </a:extLst>
          </p:cNvPr>
          <p:cNvSpPr>
            <a:spLocks noGrp="1"/>
          </p:cNvSpPr>
          <p:nvPr>
            <p:ph type="title"/>
          </p:nvPr>
        </p:nvSpPr>
        <p:spPr/>
        <p:txBody>
          <a:bodyPr/>
          <a:lstStyle/>
          <a:p>
            <a:r>
              <a:rPr lang="en-US" dirty="0"/>
              <a:t>Required for 8</a:t>
            </a:r>
            <a:r>
              <a:rPr lang="en-US" baseline="30000" dirty="0"/>
              <a:t>th</a:t>
            </a:r>
            <a:r>
              <a:rPr lang="en-US" dirty="0"/>
              <a:t>-12</a:t>
            </a:r>
            <a:r>
              <a:rPr lang="en-US" baseline="30000" dirty="0"/>
              <a:t>th</a:t>
            </a:r>
            <a:r>
              <a:rPr lang="en-US" dirty="0"/>
              <a:t> Grade Migrant Students</a:t>
            </a:r>
          </a:p>
        </p:txBody>
      </p:sp>
      <p:sp>
        <p:nvSpPr>
          <p:cNvPr id="3" name="Content Placeholder 2">
            <a:extLst>
              <a:ext uri="{FF2B5EF4-FFF2-40B4-BE49-F238E27FC236}">
                <a16:creationId xmlns:a16="http://schemas.microsoft.com/office/drawing/2014/main" id="{F97CEB87-D06C-483A-814A-C68C57F37145}"/>
              </a:ext>
            </a:extLst>
          </p:cNvPr>
          <p:cNvSpPr>
            <a:spLocks noGrp="1"/>
          </p:cNvSpPr>
          <p:nvPr>
            <p:ph idx="1"/>
          </p:nvPr>
        </p:nvSpPr>
        <p:spPr/>
        <p:txBody>
          <a:bodyPr/>
          <a:lstStyle/>
          <a:p>
            <a:r>
              <a:rPr lang="en-US" dirty="0"/>
              <a:t>ALL courses attended must be reported</a:t>
            </a:r>
          </a:p>
          <a:p>
            <a:endParaRPr lang="en-US" dirty="0"/>
          </a:p>
          <a:p>
            <a:r>
              <a:rPr lang="en-US" dirty="0"/>
              <a:t>To view list of migrant students reported within your district:</a:t>
            </a:r>
          </a:p>
          <a:p>
            <a:pPr lvl="1"/>
            <a:r>
              <a:rPr lang="en-US" dirty="0"/>
              <a:t>Log into Data Pipeline</a:t>
            </a:r>
          </a:p>
          <a:p>
            <a:pPr lvl="1"/>
            <a:r>
              <a:rPr lang="en-US" dirty="0"/>
              <a:t>Click on the ‘Cognos Report’ tab on the left</a:t>
            </a:r>
          </a:p>
          <a:p>
            <a:pPr lvl="1"/>
            <a:r>
              <a:rPr lang="en-US" dirty="0"/>
              <a:t>In Cognos, go to the Pipeline Reports</a:t>
            </a:r>
          </a:p>
          <a:p>
            <a:pPr lvl="1"/>
            <a:r>
              <a:rPr lang="en-US" dirty="0"/>
              <a:t>Choose the Teacher Student Data Link folder</a:t>
            </a:r>
          </a:p>
          <a:p>
            <a:pPr lvl="1"/>
            <a:r>
              <a:rPr lang="en-US" dirty="0"/>
              <a:t>Open the Migrant Student List report</a:t>
            </a:r>
          </a:p>
        </p:txBody>
      </p:sp>
      <p:sp>
        <p:nvSpPr>
          <p:cNvPr id="4" name="Slide Number Placeholder 3">
            <a:extLst>
              <a:ext uri="{FF2B5EF4-FFF2-40B4-BE49-F238E27FC236}">
                <a16:creationId xmlns:a16="http://schemas.microsoft.com/office/drawing/2014/main" id="{9455C698-C29F-440A-9AD6-818957FC7556}"/>
              </a:ext>
            </a:extLst>
          </p:cNvPr>
          <p:cNvSpPr>
            <a:spLocks noGrp="1"/>
          </p:cNvSpPr>
          <p:nvPr>
            <p:ph type="sldNum" sz="quarter" idx="12"/>
          </p:nvPr>
        </p:nvSpPr>
        <p:spPr/>
        <p:txBody>
          <a:bodyPr/>
          <a:lstStyle/>
          <a:p>
            <a:fld id="{439DA2FA-A8B6-4EA8-87C9-0E6A8F1B3E4C}" type="slidenum">
              <a:rPr lang="en-US" smtClean="0"/>
              <a:pPr/>
              <a:t>24</a:t>
            </a:fld>
            <a:endParaRPr lang="en-US" dirty="0"/>
          </a:p>
        </p:txBody>
      </p:sp>
    </p:spTree>
    <p:extLst>
      <p:ext uri="{BB962C8B-B14F-4D97-AF65-F5344CB8AC3E}">
        <p14:creationId xmlns:p14="http://schemas.microsoft.com/office/powerpoint/2010/main" val="184005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 shot of Data Pipeline Page"/>
          <p:cNvPicPr>
            <a:picLocks noChangeAspect="1"/>
          </p:cNvPicPr>
          <p:nvPr/>
        </p:nvPicPr>
        <p:blipFill>
          <a:blip r:embed="rId2"/>
          <a:stretch>
            <a:fillRect/>
          </a:stretch>
        </p:blipFill>
        <p:spPr>
          <a:xfrm>
            <a:off x="1795464" y="1045561"/>
            <a:ext cx="7968981" cy="5219984"/>
          </a:xfrm>
          <a:prstGeom prst="rect">
            <a:avLst/>
          </a:prstGeom>
        </p:spPr>
      </p:pic>
      <p:sp>
        <p:nvSpPr>
          <p:cNvPr id="3" name="Title 2"/>
          <p:cNvSpPr>
            <a:spLocks noGrp="1"/>
          </p:cNvSpPr>
          <p:nvPr>
            <p:ph type="title"/>
          </p:nvPr>
        </p:nvSpPr>
        <p:spPr/>
        <p:txBody>
          <a:bodyPr>
            <a:normAutofit/>
          </a:bodyPr>
          <a:lstStyle/>
          <a:p>
            <a:r>
              <a:rPr lang="en-US" dirty="0"/>
              <a:t>Pipeline Website Review</a:t>
            </a:r>
          </a:p>
        </p:txBody>
      </p:sp>
      <p:sp>
        <p:nvSpPr>
          <p:cNvPr id="5" name="Rectangle 4" title="Rectangle"/>
          <p:cNvSpPr/>
          <p:nvPr/>
        </p:nvSpPr>
        <p:spPr>
          <a:xfrm>
            <a:off x="1716024" y="2844013"/>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title="Arrow"/>
          <p:cNvCxnSpPr/>
          <p:nvPr/>
        </p:nvCxnSpPr>
        <p:spPr>
          <a:xfrm flipV="1">
            <a:off x="3447532" y="3035640"/>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73392" y="2670305"/>
            <a:ext cx="2507511" cy="85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Batch Maintenance, Format Checker and Data File Upload</a:t>
            </a:r>
          </a:p>
        </p:txBody>
      </p:sp>
      <p:sp>
        <p:nvSpPr>
          <p:cNvPr id="16" name="Rectangle 15" title="Rectangle"/>
          <p:cNvSpPr/>
          <p:nvPr/>
        </p:nvSpPr>
        <p:spPr>
          <a:xfrm>
            <a:off x="1716024" y="3211965"/>
            <a:ext cx="1731508" cy="1410784"/>
          </a:xfrm>
          <a:prstGeom prst="rect">
            <a:avLst/>
          </a:prstGeom>
          <a:solidFill>
            <a:schemeClr val="accent6">
              <a:lumMod val="60000"/>
              <a:lumOff val="40000"/>
              <a:alpha val="2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title="Arrow"/>
          <p:cNvCxnSpPr/>
          <p:nvPr/>
        </p:nvCxnSpPr>
        <p:spPr>
          <a:xfrm flipV="1">
            <a:off x="3475241" y="4108401"/>
            <a:ext cx="1001486" cy="1"/>
          </a:xfrm>
          <a:prstGeom prst="straightConnector1">
            <a:avLst/>
          </a:prstGeom>
          <a:ln w="381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73392" y="3652825"/>
            <a:ext cx="2507511" cy="1031379"/>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Based on your Identity Management Roles</a:t>
            </a:r>
          </a:p>
        </p:txBody>
      </p:sp>
      <p:sp>
        <p:nvSpPr>
          <p:cNvPr id="19" name="Rectangle 18" title="Rectangle"/>
          <p:cNvSpPr/>
          <p:nvPr/>
        </p:nvSpPr>
        <p:spPr>
          <a:xfrm>
            <a:off x="1740397" y="4637973"/>
            <a:ext cx="1731508" cy="2336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title="Rectangle"/>
          <p:cNvSpPr/>
          <p:nvPr/>
        </p:nvSpPr>
        <p:spPr>
          <a:xfrm>
            <a:off x="1740397" y="4859404"/>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title="Arrow"/>
          <p:cNvCxnSpPr/>
          <p:nvPr/>
        </p:nvCxnSpPr>
        <p:spPr>
          <a:xfrm flipV="1">
            <a:off x="3499438" y="5186211"/>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00925" y="4969481"/>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Error reports and other validation reports</a:t>
            </a:r>
          </a:p>
        </p:txBody>
      </p:sp>
      <p:sp>
        <p:nvSpPr>
          <p:cNvPr id="4" name="Slide Number Placeholder 3"/>
          <p:cNvSpPr>
            <a:spLocks noGrp="1"/>
          </p:cNvSpPr>
          <p:nvPr>
            <p:ph type="sldNum" sz="quarter" idx="12"/>
          </p:nvPr>
        </p:nvSpPr>
        <p:spPr/>
        <p:txBody>
          <a:bodyPr/>
          <a:lstStyle/>
          <a:p>
            <a:fld id="{439DA2FA-A8B6-4EA8-87C9-0E6A8F1B3E4C}" type="slidenum">
              <a:rPr lang="en-US" smtClean="0"/>
              <a:pPr/>
              <a:t>25</a:t>
            </a:fld>
            <a:endParaRPr lang="en-US" dirty="0"/>
          </a:p>
        </p:txBody>
      </p:sp>
    </p:spTree>
    <p:extLst>
      <p:ext uri="{BB962C8B-B14F-4D97-AF65-F5344CB8AC3E}">
        <p14:creationId xmlns:p14="http://schemas.microsoft.com/office/powerpoint/2010/main" val="2682935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File Upload – Format Checker</a:t>
            </a:r>
          </a:p>
        </p:txBody>
      </p:sp>
      <p:pic>
        <p:nvPicPr>
          <p:cNvPr id="4098" name="Picture 2" title="Format Chec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0928" y="1600201"/>
            <a:ext cx="8839200" cy="47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938655" y="3988593"/>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TSDL file</a:t>
            </a:r>
          </a:p>
        </p:txBody>
      </p:sp>
      <p:sp>
        <p:nvSpPr>
          <p:cNvPr id="3" name="Slide Number Placeholder 2"/>
          <p:cNvSpPr>
            <a:spLocks noGrp="1"/>
          </p:cNvSpPr>
          <p:nvPr>
            <p:ph type="sldNum" sz="quarter" idx="12"/>
          </p:nvPr>
        </p:nvSpPr>
        <p:spPr/>
        <p:txBody>
          <a:bodyPr/>
          <a:lstStyle/>
          <a:p>
            <a:fld id="{439DA2FA-A8B6-4EA8-87C9-0E6A8F1B3E4C}" type="slidenum">
              <a:rPr lang="en-US" smtClean="0"/>
              <a:pPr/>
              <a:t>26</a:t>
            </a:fld>
            <a:endParaRPr lang="en-US" dirty="0"/>
          </a:p>
        </p:txBody>
      </p:sp>
    </p:spTree>
    <p:extLst>
      <p:ext uri="{BB962C8B-B14F-4D97-AF65-F5344CB8AC3E}">
        <p14:creationId xmlns:p14="http://schemas.microsoft.com/office/powerpoint/2010/main" val="354662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Format Checker – Upload Results</a:t>
            </a:r>
          </a:p>
        </p:txBody>
      </p:sp>
      <p:pic>
        <p:nvPicPr>
          <p:cNvPr id="5123" name="Picture 3" title="Format Chec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0" y="1295400"/>
            <a:ext cx="8572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title="Oval"/>
          <p:cNvSpPr/>
          <p:nvPr/>
        </p:nvSpPr>
        <p:spPr>
          <a:xfrm>
            <a:off x="9591019" y="4114801"/>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27</a:t>
            </a:fld>
            <a:endParaRPr lang="en-US" dirty="0"/>
          </a:p>
        </p:txBody>
      </p:sp>
    </p:spTree>
    <p:extLst>
      <p:ext uri="{BB962C8B-B14F-4D97-AF65-F5344CB8AC3E}">
        <p14:creationId xmlns:p14="http://schemas.microsoft.com/office/powerpoint/2010/main" val="184422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Format Checker Notes</a:t>
            </a:r>
          </a:p>
        </p:txBody>
      </p:sp>
      <p:sp>
        <p:nvSpPr>
          <p:cNvPr id="5" name="Content Placeholder 4"/>
          <p:cNvSpPr>
            <a:spLocks noGrp="1"/>
          </p:cNvSpPr>
          <p:nvPr>
            <p:ph idx="1"/>
          </p:nvPr>
        </p:nvSpPr>
        <p:spPr/>
        <p:txBody>
          <a:bodyPr/>
          <a:lstStyle/>
          <a:p>
            <a:r>
              <a:rPr lang="en-US" dirty="0"/>
              <a:t>Format Checker will only review the 2</a:t>
            </a:r>
            <a:r>
              <a:rPr lang="en-US" baseline="30000" dirty="0"/>
              <a:t>nd</a:t>
            </a:r>
            <a:r>
              <a:rPr lang="en-US" dirty="0"/>
              <a:t> row in your file</a:t>
            </a:r>
          </a:p>
          <a:p>
            <a:pPr lvl="1"/>
            <a:r>
              <a:rPr lang="en-US" dirty="0"/>
              <a:t>Passing format checker Does Not Equal file will process</a:t>
            </a:r>
          </a:p>
          <a:p>
            <a:pPr lvl="1"/>
            <a:endParaRPr lang="en-US" dirty="0"/>
          </a:p>
          <a:p>
            <a:r>
              <a:rPr lang="en-US" dirty="0"/>
              <a:t>Green ‘Pass’ for each field is desired result</a:t>
            </a:r>
          </a:p>
          <a:p>
            <a:endParaRPr lang="en-US" dirty="0"/>
          </a:p>
          <a:p>
            <a:r>
              <a:rPr lang="en-US" dirty="0"/>
              <a:t>Red ‘Fail’ for a field indicates file is not in the correct format- please refer to the 2020-2021 file layout on web</a:t>
            </a:r>
          </a:p>
          <a:p>
            <a:pPr marL="45720" indent="0">
              <a:buNone/>
            </a:pPr>
            <a:endParaRPr lang="en-US" dirty="0"/>
          </a:p>
        </p:txBody>
      </p:sp>
      <p:sp>
        <p:nvSpPr>
          <p:cNvPr id="6" name="AutoShape 2" descr="Image result for try and try ag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title="Try Again Cycle"/>
          <p:cNvPicPr>
            <a:picLocks noChangeAspect="1"/>
          </p:cNvPicPr>
          <p:nvPr/>
        </p:nvPicPr>
        <p:blipFill>
          <a:blip r:embed="rId2"/>
          <a:stretch>
            <a:fillRect/>
          </a:stretch>
        </p:blipFill>
        <p:spPr>
          <a:xfrm>
            <a:off x="5062537" y="4071937"/>
            <a:ext cx="4167188" cy="2157413"/>
          </a:xfrm>
          <a:prstGeom prst="rect">
            <a:avLst/>
          </a:prstGeom>
        </p:spPr>
      </p:pic>
      <p:sp>
        <p:nvSpPr>
          <p:cNvPr id="2" name="Slide Number Placeholder 1"/>
          <p:cNvSpPr>
            <a:spLocks noGrp="1"/>
          </p:cNvSpPr>
          <p:nvPr>
            <p:ph type="sldNum" sz="quarter" idx="12"/>
          </p:nvPr>
        </p:nvSpPr>
        <p:spPr/>
        <p:txBody>
          <a:bodyPr/>
          <a:lstStyle/>
          <a:p>
            <a:fld id="{439DA2FA-A8B6-4EA8-87C9-0E6A8F1B3E4C}" type="slidenum">
              <a:rPr lang="en-US" smtClean="0"/>
              <a:pPr/>
              <a:t>28</a:t>
            </a:fld>
            <a:endParaRPr lang="en-US" dirty="0"/>
          </a:p>
        </p:txBody>
      </p:sp>
    </p:spTree>
    <p:extLst>
      <p:ext uri="{BB962C8B-B14F-4D97-AF65-F5344CB8AC3E}">
        <p14:creationId xmlns:p14="http://schemas.microsoft.com/office/powerpoint/2010/main" val="373310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B54-0C57-45C3-BC48-85323A0C9615}"/>
              </a:ext>
            </a:extLst>
          </p:cNvPr>
          <p:cNvSpPr>
            <a:spLocks noGrp="1"/>
          </p:cNvSpPr>
          <p:nvPr>
            <p:ph type="title"/>
          </p:nvPr>
        </p:nvSpPr>
        <p:spPr/>
        <p:txBody>
          <a:bodyPr/>
          <a:lstStyle/>
          <a:p>
            <a:r>
              <a:rPr lang="en-US" dirty="0"/>
              <a:t>Data File Upload</a:t>
            </a:r>
          </a:p>
        </p:txBody>
      </p:sp>
      <p:sp>
        <p:nvSpPr>
          <p:cNvPr id="4" name="Slide Number Placeholder 3">
            <a:extLst>
              <a:ext uri="{FF2B5EF4-FFF2-40B4-BE49-F238E27FC236}">
                <a16:creationId xmlns:a16="http://schemas.microsoft.com/office/drawing/2014/main" id="{5A9C865A-AAED-4F8D-87A1-076D49353461}"/>
              </a:ext>
            </a:extLst>
          </p:cNvPr>
          <p:cNvSpPr>
            <a:spLocks noGrp="1"/>
          </p:cNvSpPr>
          <p:nvPr>
            <p:ph type="sldNum" sz="quarter" idx="12"/>
          </p:nvPr>
        </p:nvSpPr>
        <p:spPr/>
        <p:txBody>
          <a:bodyPr/>
          <a:lstStyle/>
          <a:p>
            <a:fld id="{439DA2FA-A8B6-4EA8-87C9-0E6A8F1B3E4C}" type="slidenum">
              <a:rPr lang="en-US" smtClean="0"/>
              <a:pPr/>
              <a:t>29</a:t>
            </a:fld>
            <a:endParaRPr lang="en-US" dirty="0"/>
          </a:p>
        </p:txBody>
      </p:sp>
      <p:pic>
        <p:nvPicPr>
          <p:cNvPr id="6" name="Picture 5">
            <a:extLst>
              <a:ext uri="{FF2B5EF4-FFF2-40B4-BE49-F238E27FC236}">
                <a16:creationId xmlns:a16="http://schemas.microsoft.com/office/drawing/2014/main" id="{0C5814E9-0D5C-4FB8-A745-E113B4982BF4}"/>
              </a:ext>
            </a:extLst>
          </p:cNvPr>
          <p:cNvPicPr>
            <a:picLocks noChangeAspect="1"/>
          </p:cNvPicPr>
          <p:nvPr/>
        </p:nvPicPr>
        <p:blipFill>
          <a:blip r:embed="rId2"/>
          <a:stretch>
            <a:fillRect/>
          </a:stretch>
        </p:blipFill>
        <p:spPr>
          <a:xfrm>
            <a:off x="1466850" y="1282667"/>
            <a:ext cx="9258300" cy="5181600"/>
          </a:xfrm>
          <a:prstGeom prst="rect">
            <a:avLst/>
          </a:prstGeom>
        </p:spPr>
      </p:pic>
    </p:spTree>
    <p:extLst>
      <p:ext uri="{BB962C8B-B14F-4D97-AF65-F5344CB8AC3E}">
        <p14:creationId xmlns:p14="http://schemas.microsoft.com/office/powerpoint/2010/main" val="203151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General Information</a:t>
            </a:r>
          </a:p>
        </p:txBody>
      </p:sp>
      <p:sp>
        <p:nvSpPr>
          <p:cNvPr id="4" name="Slide Number Placeholder 3"/>
          <p:cNvSpPr>
            <a:spLocks noGrp="1"/>
          </p:cNvSpPr>
          <p:nvPr>
            <p:ph type="sldNum" sz="quarter" idx="4294967295"/>
          </p:nvPr>
        </p:nvSpPr>
        <p:spPr>
          <a:xfrm>
            <a:off x="233420" y="6427021"/>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128318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Data File Upload Types</a:t>
            </a:r>
          </a:p>
        </p:txBody>
      </p:sp>
      <p:sp>
        <p:nvSpPr>
          <p:cNvPr id="5" name="Content Placeholder 4"/>
          <p:cNvSpPr>
            <a:spLocks noGrp="1"/>
          </p:cNvSpPr>
          <p:nvPr>
            <p:ph idx="1"/>
          </p:nvPr>
        </p:nvSpPr>
        <p:spPr/>
        <p:txBody>
          <a:bodyPr/>
          <a:lstStyle/>
          <a:p>
            <a:endParaRPr lang="en-US" sz="1400" dirty="0"/>
          </a:p>
          <a:p>
            <a:r>
              <a:rPr lang="en-US" dirty="0"/>
              <a:t>Append = adds file to existing file, all records from both files included</a:t>
            </a:r>
          </a:p>
          <a:p>
            <a:pPr lvl="1"/>
            <a:r>
              <a:rPr lang="en-US" dirty="0"/>
              <a:t>Can be tricky with fixing errors</a:t>
            </a:r>
          </a:p>
          <a:p>
            <a:endParaRPr lang="en-US" dirty="0"/>
          </a:p>
          <a:p>
            <a:r>
              <a:rPr lang="en-US" dirty="0"/>
              <a:t>Replace = deletes any prior data file and replaces it with the file being uploaded</a:t>
            </a:r>
          </a:p>
          <a:p>
            <a:pPr lvl="1"/>
            <a:r>
              <a:rPr lang="en-US" dirty="0"/>
              <a:t>RECOMMENDED</a:t>
            </a:r>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30</a:t>
            </a:fld>
            <a:endParaRPr lang="en-US" dirty="0"/>
          </a:p>
        </p:txBody>
      </p:sp>
    </p:spTree>
    <p:extLst>
      <p:ext uri="{BB962C8B-B14F-4D97-AF65-F5344CB8AC3E}">
        <p14:creationId xmlns:p14="http://schemas.microsoft.com/office/powerpoint/2010/main" val="81356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C454-761F-432F-806B-4252CEC046CA}"/>
              </a:ext>
            </a:extLst>
          </p:cNvPr>
          <p:cNvSpPr>
            <a:spLocks noGrp="1"/>
          </p:cNvSpPr>
          <p:nvPr>
            <p:ph type="title"/>
          </p:nvPr>
        </p:nvSpPr>
        <p:spPr/>
        <p:txBody>
          <a:bodyPr/>
          <a:lstStyle/>
          <a:p>
            <a:r>
              <a:rPr lang="en-US" dirty="0"/>
              <a:t>Batch Maintenance Screen – Not Processed</a:t>
            </a:r>
          </a:p>
        </p:txBody>
      </p:sp>
      <p:pic>
        <p:nvPicPr>
          <p:cNvPr id="6" name="Content Placeholder 5">
            <a:extLst>
              <a:ext uri="{FF2B5EF4-FFF2-40B4-BE49-F238E27FC236}">
                <a16:creationId xmlns:a16="http://schemas.microsoft.com/office/drawing/2014/main" id="{659370E7-AEDC-4EE7-82FE-619DA3E0F81C}"/>
              </a:ext>
            </a:extLst>
          </p:cNvPr>
          <p:cNvPicPr>
            <a:picLocks noGrp="1" noChangeAspect="1"/>
          </p:cNvPicPr>
          <p:nvPr>
            <p:ph idx="1"/>
          </p:nvPr>
        </p:nvPicPr>
        <p:blipFill>
          <a:blip r:embed="rId2"/>
          <a:stretch>
            <a:fillRect/>
          </a:stretch>
        </p:blipFill>
        <p:spPr>
          <a:xfrm>
            <a:off x="1704473" y="1554356"/>
            <a:ext cx="8489790" cy="4351337"/>
          </a:xfrm>
        </p:spPr>
      </p:pic>
      <p:sp>
        <p:nvSpPr>
          <p:cNvPr id="4" name="Slide Number Placeholder 3">
            <a:extLst>
              <a:ext uri="{FF2B5EF4-FFF2-40B4-BE49-F238E27FC236}">
                <a16:creationId xmlns:a16="http://schemas.microsoft.com/office/drawing/2014/main" id="{F16BE957-3F0F-48D5-9BDC-6E79EC11D085}"/>
              </a:ext>
            </a:extLst>
          </p:cNvPr>
          <p:cNvSpPr>
            <a:spLocks noGrp="1"/>
          </p:cNvSpPr>
          <p:nvPr>
            <p:ph type="sldNum" sz="quarter" idx="12"/>
          </p:nvPr>
        </p:nvSpPr>
        <p:spPr/>
        <p:txBody>
          <a:bodyPr/>
          <a:lstStyle/>
          <a:p>
            <a:fld id="{439DA2FA-A8B6-4EA8-87C9-0E6A8F1B3E4C}" type="slidenum">
              <a:rPr lang="en-US" smtClean="0"/>
              <a:pPr/>
              <a:t>31</a:t>
            </a:fld>
            <a:endParaRPr lang="en-US" dirty="0"/>
          </a:p>
        </p:txBody>
      </p:sp>
    </p:spTree>
    <p:extLst>
      <p:ext uri="{BB962C8B-B14F-4D97-AF65-F5344CB8AC3E}">
        <p14:creationId xmlns:p14="http://schemas.microsoft.com/office/powerpoint/2010/main" val="244917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File Not Processed – Next Steps</a:t>
            </a:r>
          </a:p>
        </p:txBody>
      </p:sp>
      <p:sp>
        <p:nvSpPr>
          <p:cNvPr id="5" name="Content Placeholder 4"/>
          <p:cNvSpPr>
            <a:spLocks noGrp="1"/>
          </p:cNvSpPr>
          <p:nvPr>
            <p:ph idx="1"/>
          </p:nvPr>
        </p:nvSpPr>
        <p:spPr/>
        <p:txBody>
          <a:bodyPr/>
          <a:lstStyle/>
          <a:p>
            <a:r>
              <a:rPr lang="en-US" dirty="0"/>
              <a:t>Ensure file has all green ‘pass’ in format checker</a:t>
            </a:r>
          </a:p>
          <a:p>
            <a:pPr lvl="1"/>
            <a:r>
              <a:rPr lang="en-US" dirty="0"/>
              <a:t>YES?  </a:t>
            </a:r>
          </a:p>
          <a:p>
            <a:pPr lvl="2"/>
            <a:r>
              <a:rPr lang="en-US" dirty="0"/>
              <a:t>Open file and review all records are formatted the same as the 2</a:t>
            </a:r>
            <a:r>
              <a:rPr lang="en-US" baseline="30000" dirty="0"/>
              <a:t>nd</a:t>
            </a:r>
            <a:r>
              <a:rPr lang="en-US" dirty="0"/>
              <a:t> row</a:t>
            </a:r>
          </a:p>
          <a:p>
            <a:pPr lvl="2"/>
            <a:r>
              <a:rPr lang="en-US" dirty="0"/>
              <a:t>Be sure all codes and dates have leading zeros included</a:t>
            </a:r>
          </a:p>
          <a:p>
            <a:pPr lvl="2"/>
            <a:endParaRPr lang="en-US" dirty="0"/>
          </a:p>
          <a:p>
            <a:pPr lvl="1"/>
            <a:r>
              <a:rPr lang="en-US" dirty="0"/>
              <a:t>NO?</a:t>
            </a:r>
          </a:p>
          <a:p>
            <a:pPr lvl="2"/>
            <a:r>
              <a:rPr lang="en-US" dirty="0"/>
              <a:t>Review file layout posted online and re-format the file</a:t>
            </a:r>
          </a:p>
          <a:p>
            <a:pPr lvl="2"/>
            <a:endParaRPr lang="en-US" dirty="0"/>
          </a:p>
          <a:p>
            <a:r>
              <a:rPr lang="en-US" dirty="0"/>
              <a:t>For further assistance, contact Annette Severson </a:t>
            </a:r>
          </a:p>
          <a:p>
            <a:pPr lvl="1"/>
            <a:r>
              <a:rPr lang="en-US" b="1" dirty="0">
                <a:solidFill>
                  <a:srgbClr val="FF0000"/>
                </a:solidFill>
              </a:rPr>
              <a:t>DO NOT INCLUDE THE FILE IN ANY EMAILS; </a:t>
            </a:r>
            <a:r>
              <a:rPr lang="en-US" dirty="0"/>
              <a:t>instead email for assistance and a Syncplicity folder can be created and shared</a:t>
            </a:r>
          </a:p>
          <a:p>
            <a:pPr lvl="1"/>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32</a:t>
            </a:fld>
            <a:endParaRPr lang="en-US" dirty="0"/>
          </a:p>
        </p:txBody>
      </p:sp>
    </p:spTree>
    <p:extLst>
      <p:ext uri="{BB962C8B-B14F-4D97-AF65-F5344CB8AC3E}">
        <p14:creationId xmlns:p14="http://schemas.microsoft.com/office/powerpoint/2010/main" val="1985836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1A31-D847-4F4C-8756-09501F32821F}"/>
              </a:ext>
            </a:extLst>
          </p:cNvPr>
          <p:cNvSpPr>
            <a:spLocks noGrp="1"/>
          </p:cNvSpPr>
          <p:nvPr>
            <p:ph type="title"/>
          </p:nvPr>
        </p:nvSpPr>
        <p:spPr/>
        <p:txBody>
          <a:bodyPr/>
          <a:lstStyle/>
          <a:p>
            <a:r>
              <a:rPr lang="en-US" dirty="0"/>
              <a:t>Batch Maintenance – File Processed</a:t>
            </a:r>
          </a:p>
        </p:txBody>
      </p:sp>
      <p:sp>
        <p:nvSpPr>
          <p:cNvPr id="4" name="Slide Number Placeholder 3">
            <a:extLst>
              <a:ext uri="{FF2B5EF4-FFF2-40B4-BE49-F238E27FC236}">
                <a16:creationId xmlns:a16="http://schemas.microsoft.com/office/drawing/2014/main" id="{BE0D65AA-7726-460A-B822-C886024FA0BC}"/>
              </a:ext>
            </a:extLst>
          </p:cNvPr>
          <p:cNvSpPr>
            <a:spLocks noGrp="1"/>
          </p:cNvSpPr>
          <p:nvPr>
            <p:ph type="sldNum" sz="quarter" idx="12"/>
          </p:nvPr>
        </p:nvSpPr>
        <p:spPr/>
        <p:txBody>
          <a:bodyPr/>
          <a:lstStyle/>
          <a:p>
            <a:fld id="{439DA2FA-A8B6-4EA8-87C9-0E6A8F1B3E4C}" type="slidenum">
              <a:rPr lang="en-US" smtClean="0"/>
              <a:pPr/>
              <a:t>33</a:t>
            </a:fld>
            <a:endParaRPr lang="en-US" dirty="0"/>
          </a:p>
        </p:txBody>
      </p:sp>
      <p:pic>
        <p:nvPicPr>
          <p:cNvPr id="6" name="Picture 5">
            <a:extLst>
              <a:ext uri="{FF2B5EF4-FFF2-40B4-BE49-F238E27FC236}">
                <a16:creationId xmlns:a16="http://schemas.microsoft.com/office/drawing/2014/main" id="{92F6C90C-1598-45BA-AB3C-A6BB570D9D71}"/>
              </a:ext>
            </a:extLst>
          </p:cNvPr>
          <p:cNvPicPr>
            <a:picLocks noChangeAspect="1"/>
          </p:cNvPicPr>
          <p:nvPr/>
        </p:nvPicPr>
        <p:blipFill>
          <a:blip r:embed="rId2"/>
          <a:stretch>
            <a:fillRect/>
          </a:stretch>
        </p:blipFill>
        <p:spPr>
          <a:xfrm>
            <a:off x="1211813" y="1346200"/>
            <a:ext cx="9563100" cy="5010150"/>
          </a:xfrm>
          <a:prstGeom prst="rect">
            <a:avLst/>
          </a:prstGeom>
        </p:spPr>
      </p:pic>
    </p:spTree>
    <p:extLst>
      <p:ext uri="{BB962C8B-B14F-4D97-AF65-F5344CB8AC3E}">
        <p14:creationId xmlns:p14="http://schemas.microsoft.com/office/powerpoint/2010/main" val="297888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File Processed – Next Steps</a:t>
            </a:r>
          </a:p>
        </p:txBody>
      </p:sp>
      <p:sp>
        <p:nvSpPr>
          <p:cNvPr id="5" name="Content Placeholder 4"/>
          <p:cNvSpPr>
            <a:spLocks noGrp="1"/>
          </p:cNvSpPr>
          <p:nvPr>
            <p:ph idx="1"/>
          </p:nvPr>
        </p:nvSpPr>
        <p:spPr/>
        <p:txBody>
          <a:bodyPr/>
          <a:lstStyle/>
          <a:p>
            <a:r>
              <a:rPr lang="en-US" dirty="0"/>
              <a:t>Use same screen to see the Number of Errors:</a:t>
            </a:r>
          </a:p>
        </p:txBody>
      </p:sp>
      <p:sp>
        <p:nvSpPr>
          <p:cNvPr id="2" name="Slide Number Placeholder 1"/>
          <p:cNvSpPr>
            <a:spLocks noGrp="1"/>
          </p:cNvSpPr>
          <p:nvPr>
            <p:ph type="sldNum" sz="quarter" idx="12"/>
          </p:nvPr>
        </p:nvSpPr>
        <p:spPr/>
        <p:txBody>
          <a:bodyPr/>
          <a:lstStyle/>
          <a:p>
            <a:fld id="{439DA2FA-A8B6-4EA8-87C9-0E6A8F1B3E4C}" type="slidenum">
              <a:rPr lang="en-US" smtClean="0"/>
              <a:pPr/>
              <a:t>34</a:t>
            </a:fld>
            <a:endParaRPr lang="en-US" dirty="0"/>
          </a:p>
        </p:txBody>
      </p:sp>
      <p:pic>
        <p:nvPicPr>
          <p:cNvPr id="10" name="Picture 9">
            <a:extLst>
              <a:ext uri="{FF2B5EF4-FFF2-40B4-BE49-F238E27FC236}">
                <a16:creationId xmlns:a16="http://schemas.microsoft.com/office/drawing/2014/main" id="{F7098B0D-0A2E-448C-A160-E18D4D27074E}"/>
              </a:ext>
            </a:extLst>
          </p:cNvPr>
          <p:cNvPicPr>
            <a:picLocks noChangeAspect="1"/>
          </p:cNvPicPr>
          <p:nvPr/>
        </p:nvPicPr>
        <p:blipFill>
          <a:blip r:embed="rId2"/>
          <a:stretch>
            <a:fillRect/>
          </a:stretch>
        </p:blipFill>
        <p:spPr>
          <a:xfrm>
            <a:off x="1426028" y="1843087"/>
            <a:ext cx="9077325" cy="4695825"/>
          </a:xfrm>
          <a:prstGeom prst="rect">
            <a:avLst/>
          </a:prstGeom>
        </p:spPr>
      </p:pic>
    </p:spTree>
    <p:extLst>
      <p:ext uri="{BB962C8B-B14F-4D97-AF65-F5344CB8AC3E}">
        <p14:creationId xmlns:p14="http://schemas.microsoft.com/office/powerpoint/2010/main" val="185728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Review Errors in Detail</a:t>
            </a:r>
          </a:p>
        </p:txBody>
      </p:sp>
      <p:sp>
        <p:nvSpPr>
          <p:cNvPr id="2" name="Content Placeholder 1"/>
          <p:cNvSpPr>
            <a:spLocks noGrp="1"/>
          </p:cNvSpPr>
          <p:nvPr>
            <p:ph idx="1"/>
          </p:nvPr>
        </p:nvSpPr>
        <p:spPr/>
        <p:txBody>
          <a:bodyPr/>
          <a:lstStyle/>
          <a:p>
            <a:r>
              <a:rPr lang="en-US" dirty="0"/>
              <a:t>2 methods available:</a:t>
            </a:r>
          </a:p>
          <a:p>
            <a:endParaRPr lang="en-US" dirty="0"/>
          </a:p>
          <a:p>
            <a:pPr lvl="1"/>
            <a:r>
              <a:rPr lang="en-US" dirty="0"/>
              <a:t>Data Pipeline Reports -&gt; Error Reports</a:t>
            </a:r>
          </a:p>
          <a:p>
            <a:pPr lvl="1"/>
            <a:endParaRPr lang="en-US" dirty="0"/>
          </a:p>
          <a:p>
            <a:pPr lvl="1"/>
            <a:r>
              <a:rPr lang="en-US" dirty="0"/>
              <a:t>Cognos Reports – &gt; Teacher Student Data Link</a:t>
            </a:r>
          </a:p>
          <a:p>
            <a:endParaRPr lang="en-US" dirty="0"/>
          </a:p>
          <a:p>
            <a:pPr marL="547688" lvl="1" indent="-182563">
              <a:buFont typeface="Wingdings" pitchFamily="2" charset="2"/>
              <a:buChar char="§"/>
            </a:pPr>
            <a:endParaRPr lang="en-US" altLang="en-US" dirty="0"/>
          </a:p>
          <a:p>
            <a:endParaRPr lang="en-US" dirty="0"/>
          </a:p>
          <a:p>
            <a:endParaRPr lang="en-US" dirty="0"/>
          </a:p>
        </p:txBody>
      </p:sp>
      <p:pic>
        <p:nvPicPr>
          <p:cNvPr id="5" name="Picture 2" title="Review Erro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0" y="1800860"/>
            <a:ext cx="2362200" cy="42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9DA2FA-A8B6-4EA8-87C9-0E6A8F1B3E4C}" type="slidenum">
              <a:rPr lang="en-US" smtClean="0"/>
              <a:pPr/>
              <a:t>35</a:t>
            </a:fld>
            <a:endParaRPr lang="en-US" dirty="0"/>
          </a:p>
        </p:txBody>
      </p:sp>
    </p:spTree>
    <p:extLst>
      <p:ext uri="{BB962C8B-B14F-4D97-AF65-F5344CB8AC3E}">
        <p14:creationId xmlns:p14="http://schemas.microsoft.com/office/powerpoint/2010/main" val="204511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Clicking on Cognos Reports-  Opens in a new Screen</a:t>
            </a:r>
          </a:p>
        </p:txBody>
      </p:sp>
      <p:sp>
        <p:nvSpPr>
          <p:cNvPr id="7" name="Slide Number Placeholder 6"/>
          <p:cNvSpPr>
            <a:spLocks noGrp="1"/>
          </p:cNvSpPr>
          <p:nvPr>
            <p:ph type="sldNum" sz="quarter" idx="12"/>
          </p:nvPr>
        </p:nvSpPr>
        <p:spPr/>
        <p:txBody>
          <a:bodyPr/>
          <a:lstStyle/>
          <a:p>
            <a:fld id="{439DA2FA-A8B6-4EA8-87C9-0E6A8F1B3E4C}" type="slidenum">
              <a:rPr lang="en-US" smtClean="0"/>
              <a:pPr/>
              <a:t>36</a:t>
            </a:fld>
            <a:endParaRPr lang="en-US" dirty="0"/>
          </a:p>
        </p:txBody>
      </p:sp>
      <p:pic>
        <p:nvPicPr>
          <p:cNvPr id="9" name="Picture 8">
            <a:extLst>
              <a:ext uri="{FF2B5EF4-FFF2-40B4-BE49-F238E27FC236}">
                <a16:creationId xmlns:a16="http://schemas.microsoft.com/office/drawing/2014/main" id="{B9ED74EB-6D2A-4BAA-9E7D-7CCCE679E4F9}"/>
              </a:ext>
            </a:extLst>
          </p:cNvPr>
          <p:cNvPicPr>
            <a:picLocks noChangeAspect="1"/>
          </p:cNvPicPr>
          <p:nvPr/>
        </p:nvPicPr>
        <p:blipFill>
          <a:blip r:embed="rId2"/>
          <a:stretch>
            <a:fillRect/>
          </a:stretch>
        </p:blipFill>
        <p:spPr>
          <a:xfrm>
            <a:off x="195309" y="728555"/>
            <a:ext cx="5494658" cy="5810357"/>
          </a:xfrm>
          <a:prstGeom prst="rect">
            <a:avLst/>
          </a:prstGeom>
        </p:spPr>
      </p:pic>
      <p:sp>
        <p:nvSpPr>
          <p:cNvPr id="10" name="Oval 9">
            <a:extLst>
              <a:ext uri="{FF2B5EF4-FFF2-40B4-BE49-F238E27FC236}">
                <a16:creationId xmlns:a16="http://schemas.microsoft.com/office/drawing/2014/main" id="{E99B96B1-7727-4EFD-B804-801ED131A58D}"/>
              </a:ext>
            </a:extLst>
          </p:cNvPr>
          <p:cNvSpPr/>
          <p:nvPr/>
        </p:nvSpPr>
        <p:spPr>
          <a:xfrm>
            <a:off x="1988598" y="5508733"/>
            <a:ext cx="2823099" cy="11440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Bent Line 10">
            <a:extLst>
              <a:ext uri="{FF2B5EF4-FFF2-40B4-BE49-F238E27FC236}">
                <a16:creationId xmlns:a16="http://schemas.microsoft.com/office/drawing/2014/main" id="{45BEAB41-AF09-433E-9222-CD8B0C90AA21}"/>
              </a:ext>
            </a:extLst>
          </p:cNvPr>
          <p:cNvSpPr/>
          <p:nvPr/>
        </p:nvSpPr>
        <p:spPr>
          <a:xfrm>
            <a:off x="8362764" y="3027285"/>
            <a:ext cx="2130641" cy="612648"/>
          </a:xfrm>
          <a:prstGeom prst="borderCallout2">
            <a:avLst>
              <a:gd name="adj1" fmla="val 18750"/>
              <a:gd name="adj2" fmla="val -8333"/>
              <a:gd name="adj3" fmla="val 18750"/>
              <a:gd name="adj4" fmla="val -16667"/>
              <a:gd name="adj5" fmla="val 455929"/>
              <a:gd name="adj6" fmla="val -187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Interchange File Reports</a:t>
            </a:r>
          </a:p>
        </p:txBody>
      </p:sp>
      <p:sp>
        <p:nvSpPr>
          <p:cNvPr id="13" name="Callout: Bent Line 12">
            <a:extLst>
              <a:ext uri="{FF2B5EF4-FFF2-40B4-BE49-F238E27FC236}">
                <a16:creationId xmlns:a16="http://schemas.microsoft.com/office/drawing/2014/main" id="{9FFF9726-4718-4456-B9E8-4128E88F7FC9}"/>
              </a:ext>
            </a:extLst>
          </p:cNvPr>
          <p:cNvSpPr/>
          <p:nvPr/>
        </p:nvSpPr>
        <p:spPr>
          <a:xfrm>
            <a:off x="8725239" y="5202409"/>
            <a:ext cx="2130641" cy="612648"/>
          </a:xfrm>
          <a:prstGeom prst="borderCallout2">
            <a:avLst>
              <a:gd name="adj1" fmla="val 18750"/>
              <a:gd name="adj2" fmla="val -8333"/>
              <a:gd name="adj3" fmla="val 186768"/>
              <a:gd name="adj4" fmla="val -127501"/>
              <a:gd name="adj5" fmla="val 192154"/>
              <a:gd name="adj6" fmla="val -194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Snapshot Reports</a:t>
            </a:r>
          </a:p>
        </p:txBody>
      </p:sp>
    </p:spTree>
    <p:extLst>
      <p:ext uri="{BB962C8B-B14F-4D97-AF65-F5344CB8AC3E}">
        <p14:creationId xmlns:p14="http://schemas.microsoft.com/office/powerpoint/2010/main" val="4165369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TSDL Interchange Reports</a:t>
            </a:r>
          </a:p>
        </p:txBody>
      </p:sp>
      <p:sp>
        <p:nvSpPr>
          <p:cNvPr id="4" name="TextBox 3"/>
          <p:cNvSpPr txBox="1"/>
          <p:nvPr/>
        </p:nvSpPr>
        <p:spPr>
          <a:xfrm>
            <a:off x="6242180" y="1275933"/>
            <a:ext cx="562636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Charter School Waiver List – Schools that are waived from reporting Educator Records</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Migrant Student List – Students indicated as Migrant based on the SASID and Student School Association file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Detail Reports – provides detailed records with descriptions of error</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Summary Reports – provides a count of records by type of error</a:t>
            </a:r>
          </a:p>
          <a:p>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37</a:t>
            </a:fld>
            <a:endParaRPr lang="en-US" dirty="0"/>
          </a:p>
        </p:txBody>
      </p:sp>
      <p:pic>
        <p:nvPicPr>
          <p:cNvPr id="6" name="Picture 5">
            <a:extLst>
              <a:ext uri="{FF2B5EF4-FFF2-40B4-BE49-F238E27FC236}">
                <a16:creationId xmlns:a16="http://schemas.microsoft.com/office/drawing/2014/main" id="{893F8AFA-02D5-42A8-8B58-A8A41D8A8BBA}"/>
              </a:ext>
            </a:extLst>
          </p:cNvPr>
          <p:cNvPicPr>
            <a:picLocks noChangeAspect="1"/>
          </p:cNvPicPr>
          <p:nvPr/>
        </p:nvPicPr>
        <p:blipFill>
          <a:blip r:embed="rId2"/>
          <a:stretch>
            <a:fillRect/>
          </a:stretch>
        </p:blipFill>
        <p:spPr>
          <a:xfrm>
            <a:off x="242595" y="1373575"/>
            <a:ext cx="5626360" cy="4712899"/>
          </a:xfrm>
          <a:prstGeom prst="rect">
            <a:avLst/>
          </a:prstGeom>
        </p:spPr>
      </p:pic>
      <p:sp>
        <p:nvSpPr>
          <p:cNvPr id="7" name="TextBox 6">
            <a:extLst>
              <a:ext uri="{FF2B5EF4-FFF2-40B4-BE49-F238E27FC236}">
                <a16:creationId xmlns:a16="http://schemas.microsoft.com/office/drawing/2014/main" id="{5EE9D57E-9D62-49E7-BD2C-BBC26E0CEADC}"/>
              </a:ext>
            </a:extLst>
          </p:cNvPr>
          <p:cNvSpPr txBox="1"/>
          <p:nvPr/>
        </p:nvSpPr>
        <p:spPr>
          <a:xfrm>
            <a:off x="802432" y="6329658"/>
            <a:ext cx="9965094" cy="646331"/>
          </a:xfrm>
          <a:prstGeom prst="rect">
            <a:avLst/>
          </a:prstGeom>
          <a:noFill/>
        </p:spPr>
        <p:txBody>
          <a:bodyPr wrap="square" rtlCol="0">
            <a:spAutoFit/>
          </a:bodyPr>
          <a:lstStyle/>
          <a:p>
            <a:r>
              <a:rPr lang="en-US" sz="1800" i="1" dirty="0">
                <a:solidFill>
                  <a:srgbClr val="000000"/>
                </a:solidFill>
              </a:rPr>
              <a:t>*Do Not Send reports via email to CDE for assistance; CDE has access to these reports in cognos already </a:t>
            </a:r>
          </a:p>
          <a:p>
            <a:endParaRPr lang="en-US" dirty="0"/>
          </a:p>
        </p:txBody>
      </p:sp>
    </p:spTree>
    <p:extLst>
      <p:ext uri="{BB962C8B-B14F-4D97-AF65-F5344CB8AC3E}">
        <p14:creationId xmlns:p14="http://schemas.microsoft.com/office/powerpoint/2010/main" val="146770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Error Detail Report- Excel</a:t>
            </a:r>
          </a:p>
        </p:txBody>
      </p:sp>
      <p:sp>
        <p:nvSpPr>
          <p:cNvPr id="8" name="Content Placeholder 7">
            <a:extLst>
              <a:ext uri="{FF2B5EF4-FFF2-40B4-BE49-F238E27FC236}">
                <a16:creationId xmlns:a16="http://schemas.microsoft.com/office/drawing/2014/main" id="{2488F8F4-0070-46BA-A953-0052E142DE73}"/>
              </a:ext>
            </a:extLst>
          </p:cNvPr>
          <p:cNvSpPr>
            <a:spLocks noGrp="1"/>
          </p:cNvSpPr>
          <p:nvPr>
            <p:ph idx="1"/>
          </p:nvPr>
        </p:nvSpPr>
        <p:spPr>
          <a:xfrm>
            <a:off x="5402423" y="2582713"/>
            <a:ext cx="5764763" cy="1692573"/>
          </a:xfrm>
        </p:spPr>
        <p:txBody>
          <a:bodyPr/>
          <a:lstStyle/>
          <a:p>
            <a:r>
              <a:rPr lang="en-US" dirty="0"/>
              <a:t>First, click on the ‘play’ button on the top</a:t>
            </a:r>
          </a:p>
          <a:p>
            <a:r>
              <a:rPr lang="en-US" dirty="0"/>
              <a:t>Then, choose Run Excel report or Run Excel data</a:t>
            </a:r>
          </a:p>
          <a:p>
            <a:endParaRPr lang="en-US" dirty="0"/>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38</a:t>
            </a:fld>
            <a:endParaRPr lang="en-US" dirty="0"/>
          </a:p>
        </p:txBody>
      </p:sp>
      <p:pic>
        <p:nvPicPr>
          <p:cNvPr id="5" name="Picture 4">
            <a:extLst>
              <a:ext uri="{FF2B5EF4-FFF2-40B4-BE49-F238E27FC236}">
                <a16:creationId xmlns:a16="http://schemas.microsoft.com/office/drawing/2014/main" id="{3C637B4C-E983-4E26-9F78-241FC3415046}"/>
              </a:ext>
            </a:extLst>
          </p:cNvPr>
          <p:cNvPicPr>
            <a:picLocks noChangeAspect="1"/>
          </p:cNvPicPr>
          <p:nvPr/>
        </p:nvPicPr>
        <p:blipFill>
          <a:blip r:embed="rId2"/>
          <a:stretch>
            <a:fillRect/>
          </a:stretch>
        </p:blipFill>
        <p:spPr>
          <a:xfrm>
            <a:off x="2153621" y="2070675"/>
            <a:ext cx="2609850" cy="4124325"/>
          </a:xfrm>
          <a:prstGeom prst="rect">
            <a:avLst/>
          </a:prstGeom>
        </p:spPr>
      </p:pic>
      <p:sp>
        <p:nvSpPr>
          <p:cNvPr id="12" name="Rectangle 11">
            <a:extLst>
              <a:ext uri="{FF2B5EF4-FFF2-40B4-BE49-F238E27FC236}">
                <a16:creationId xmlns:a16="http://schemas.microsoft.com/office/drawing/2014/main" id="{FFF5C689-3109-4ACF-A183-B3EE6D4E75E5}"/>
              </a:ext>
            </a:extLst>
          </p:cNvPr>
          <p:cNvSpPr/>
          <p:nvPr/>
        </p:nvSpPr>
        <p:spPr>
          <a:xfrm>
            <a:off x="1704473" y="3977282"/>
            <a:ext cx="688975" cy="8229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#2</a:t>
            </a:r>
          </a:p>
        </p:txBody>
      </p:sp>
      <p:sp>
        <p:nvSpPr>
          <p:cNvPr id="14" name="Rectangle 13">
            <a:extLst>
              <a:ext uri="{FF2B5EF4-FFF2-40B4-BE49-F238E27FC236}">
                <a16:creationId xmlns:a16="http://schemas.microsoft.com/office/drawing/2014/main" id="{DA7B7D76-2EAC-454E-9D9E-533487D91090}"/>
              </a:ext>
            </a:extLst>
          </p:cNvPr>
          <p:cNvSpPr/>
          <p:nvPr/>
        </p:nvSpPr>
        <p:spPr>
          <a:xfrm>
            <a:off x="2275379" y="1659195"/>
            <a:ext cx="8803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#1</a:t>
            </a:r>
          </a:p>
        </p:txBody>
      </p:sp>
    </p:spTree>
    <p:extLst>
      <p:ext uri="{BB962C8B-B14F-4D97-AF65-F5344CB8AC3E}">
        <p14:creationId xmlns:p14="http://schemas.microsoft.com/office/powerpoint/2010/main" val="875501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Error Reports</a:t>
            </a:r>
            <a:endParaRPr lang="en-US" dirty="0"/>
          </a:p>
        </p:txBody>
      </p:sp>
      <p:sp>
        <p:nvSpPr>
          <p:cNvPr id="5" name="Content Placeholder 4"/>
          <p:cNvSpPr>
            <a:spLocks noGrp="1"/>
          </p:cNvSpPr>
          <p:nvPr>
            <p:ph idx="1"/>
          </p:nvPr>
        </p:nvSpPr>
        <p:spPr/>
        <p:txBody>
          <a:bodyPr/>
          <a:lstStyle/>
          <a:p>
            <a:r>
              <a:rPr lang="en-US" dirty="0"/>
              <a:t>Error Detail Report</a:t>
            </a:r>
          </a:p>
          <a:p>
            <a:pPr lvl="1"/>
            <a:r>
              <a:rPr lang="en-US" dirty="0"/>
              <a:t>Provides specific records causing the error with the error description</a:t>
            </a:r>
          </a:p>
          <a:p>
            <a:pPr lvl="1"/>
            <a:r>
              <a:rPr lang="en-US" dirty="0"/>
              <a:t>Can select to View ALL error records or 1 type of error at a time</a:t>
            </a:r>
          </a:p>
          <a:p>
            <a:pPr lvl="1"/>
            <a:endParaRPr lang="en-US" dirty="0"/>
          </a:p>
          <a:p>
            <a:r>
              <a:rPr lang="en-US" dirty="0"/>
              <a:t>Error Summary Report</a:t>
            </a:r>
          </a:p>
          <a:p>
            <a:pPr lvl="1"/>
            <a:r>
              <a:rPr lang="en-US" dirty="0"/>
              <a:t>Provides a count of errors generated per error type and description</a:t>
            </a:r>
          </a:p>
          <a:p>
            <a:pPr lvl="1"/>
            <a:endParaRPr lang="en-US" dirty="0"/>
          </a:p>
          <a:p>
            <a:r>
              <a:rPr lang="en-US" dirty="0"/>
              <a:t>Resubmit file as needed for corrections for all data errors to be resolved</a:t>
            </a:r>
          </a:p>
          <a:p>
            <a:pPr lvl="1"/>
            <a:r>
              <a:rPr lang="en-US" dirty="0"/>
              <a:t>Be sure to update source file with corrections as well</a:t>
            </a:r>
          </a:p>
        </p:txBody>
      </p:sp>
      <p:sp>
        <p:nvSpPr>
          <p:cNvPr id="2" name="Slide Number Placeholder 1"/>
          <p:cNvSpPr>
            <a:spLocks noGrp="1"/>
          </p:cNvSpPr>
          <p:nvPr>
            <p:ph type="sldNum" sz="quarter" idx="12"/>
          </p:nvPr>
        </p:nvSpPr>
        <p:spPr/>
        <p:txBody>
          <a:bodyPr/>
          <a:lstStyle/>
          <a:p>
            <a:fld id="{439DA2FA-A8B6-4EA8-87C9-0E6A8F1B3E4C}" type="slidenum">
              <a:rPr lang="en-US" smtClean="0"/>
              <a:pPr/>
              <a:t>39</a:t>
            </a:fld>
            <a:endParaRPr lang="en-US" dirty="0"/>
          </a:p>
        </p:txBody>
      </p:sp>
    </p:spTree>
    <p:extLst>
      <p:ext uri="{BB962C8B-B14F-4D97-AF65-F5344CB8AC3E}">
        <p14:creationId xmlns:p14="http://schemas.microsoft.com/office/powerpoint/2010/main" val="184862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Authority To Collect</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dirty="0"/>
              <a:t>Derived from both Colorado Revised Statutes (C.R.S) and the Colorado State Board of Education’s rules:</a:t>
            </a:r>
          </a:p>
          <a:p>
            <a:pPr lvl="0"/>
            <a:r>
              <a:rPr lang="en-US" dirty="0"/>
              <a:t>Concerning Statutory Changes to K-12 Education, House Bill 13-12-19: 22-2-116.5</a:t>
            </a:r>
          </a:p>
          <a:p>
            <a:pPr lvl="0"/>
            <a:r>
              <a:rPr lang="en-US" dirty="0"/>
              <a:t>Course Participation and Student Proficiency Reports, House Bill 14-1376: 22-11-503.5</a:t>
            </a:r>
          </a:p>
          <a:p>
            <a:pPr lvl="0"/>
            <a:r>
              <a:rPr lang="en-US" dirty="0"/>
              <a:t>Monitoring of Written Evaluation System, C.R.S. 22-9-106 (1.5) (a-b)</a:t>
            </a:r>
          </a:p>
          <a:p>
            <a:pPr lvl="0"/>
            <a:r>
              <a:rPr lang="en-US" dirty="0"/>
              <a:t>Rules for administration of a statewide system to evaluate the effectiveness of licensed personnel employed by school districts and boards of cooperative services 1 CCR 301-87(6.04) (</a:t>
            </a:r>
            <a:r>
              <a:rPr lang="en-US" dirty="0" err="1"/>
              <a:t>i</a:t>
            </a:r>
            <a:r>
              <a:rPr lang="en-US" dirty="0"/>
              <a:t>), (A), (C) (2) (b, d, and e), and (C) (3) (a).</a:t>
            </a:r>
          </a:p>
          <a:p>
            <a:pPr lvl="0"/>
            <a:r>
              <a:rPr lang="en-US" dirty="0"/>
              <a:t>Commissioner Duties - reviewing the content of educator preparation programs in Colorado, C.R.S. 22-2-112 (p-q); Commission directive--approval of educator preparation programs—review, C.R.S. 23-1-121 (6)</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4</a:t>
            </a:fld>
            <a:endParaRPr lang="en-US" dirty="0"/>
          </a:p>
        </p:txBody>
      </p:sp>
    </p:spTree>
    <p:extLst>
      <p:ext uri="{BB962C8B-B14F-4D97-AF65-F5344CB8AC3E}">
        <p14:creationId xmlns:p14="http://schemas.microsoft.com/office/powerpoint/2010/main" val="192924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Pipeline Reports</a:t>
            </a:r>
          </a:p>
        </p:txBody>
      </p:sp>
      <p:pic>
        <p:nvPicPr>
          <p:cNvPr id="2050" name="Picture 2" title="Error Report on Data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978" y="1622952"/>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title="Oval"/>
          <p:cNvSpPr/>
          <p:nvPr/>
        </p:nvSpPr>
        <p:spPr>
          <a:xfrm>
            <a:off x="1785253" y="4818745"/>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title="Error Repor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6054"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96054" y="3788229"/>
            <a:ext cx="3565335" cy="1200329"/>
          </a:xfrm>
          <a:prstGeom prst="rect">
            <a:avLst/>
          </a:prstGeom>
          <a:solidFill>
            <a:schemeClr val="bg1"/>
          </a:solidFill>
        </p:spPr>
        <p:txBody>
          <a:bodyPr wrap="none" rtlCol="0">
            <a:spAutoFit/>
          </a:bodyPr>
          <a:lstStyle/>
          <a:p>
            <a:r>
              <a:rPr lang="en-US" dirty="0">
                <a:solidFill>
                  <a:srgbClr val="000000"/>
                </a:solidFill>
              </a:rPr>
              <a:t>Search:</a:t>
            </a:r>
          </a:p>
          <a:p>
            <a:r>
              <a:rPr lang="en-US" dirty="0">
                <a:solidFill>
                  <a:srgbClr val="000000"/>
                </a:solidFill>
              </a:rPr>
              <a:t>Dataset = Teacher Student Data Link</a:t>
            </a:r>
          </a:p>
          <a:p>
            <a:r>
              <a:rPr lang="en-US" dirty="0">
                <a:solidFill>
                  <a:srgbClr val="000000"/>
                </a:solidFill>
              </a:rPr>
              <a:t>School Year = 2020-2021</a:t>
            </a:r>
          </a:p>
          <a:p>
            <a:r>
              <a:rPr lang="en-US" dirty="0">
                <a:solidFill>
                  <a:srgbClr val="000000"/>
                </a:solidFill>
              </a:rPr>
              <a:t>Error type = Errors and Warnings </a:t>
            </a:r>
          </a:p>
        </p:txBody>
      </p:sp>
      <p:sp>
        <p:nvSpPr>
          <p:cNvPr id="9" name="TextBox 8"/>
          <p:cNvSpPr txBox="1"/>
          <p:nvPr/>
        </p:nvSpPr>
        <p:spPr>
          <a:xfrm>
            <a:off x="7760524" y="4153616"/>
            <a:ext cx="3485974" cy="646331"/>
          </a:xfrm>
          <a:prstGeom prst="rect">
            <a:avLst/>
          </a:prstGeom>
          <a:noFill/>
        </p:spPr>
        <p:txBody>
          <a:bodyPr wrap="square" rtlCol="0">
            <a:spAutoFit/>
          </a:bodyPr>
          <a:lstStyle/>
          <a:p>
            <a:r>
              <a:rPr lang="en-US" dirty="0">
                <a:solidFill>
                  <a:srgbClr val="000000"/>
                </a:solidFill>
              </a:rPr>
              <a:t>File Type: TSDL Upload</a:t>
            </a:r>
          </a:p>
          <a:p>
            <a:r>
              <a:rPr lang="en-US" dirty="0">
                <a:solidFill>
                  <a:srgbClr val="000000"/>
                </a:solidFill>
              </a:rPr>
              <a:t>Org/LEA = Code </a:t>
            </a:r>
          </a:p>
        </p:txBody>
      </p:sp>
      <p:sp>
        <p:nvSpPr>
          <p:cNvPr id="10" name="TextBox 9"/>
          <p:cNvSpPr txBox="1"/>
          <p:nvPr/>
        </p:nvSpPr>
        <p:spPr>
          <a:xfrm>
            <a:off x="6479045" y="5486401"/>
            <a:ext cx="1405962" cy="369332"/>
          </a:xfrm>
          <a:prstGeom prst="rect">
            <a:avLst/>
          </a:prstGeom>
          <a:noFill/>
        </p:spPr>
        <p:txBody>
          <a:bodyPr wrap="none" rtlCol="0">
            <a:spAutoFit/>
          </a:bodyPr>
          <a:lstStyle/>
          <a:p>
            <a:r>
              <a:rPr lang="en-US" dirty="0">
                <a:solidFill>
                  <a:srgbClr val="000000"/>
                </a:solidFill>
              </a:rPr>
              <a:t>Click ‘Search’</a:t>
            </a:r>
          </a:p>
        </p:txBody>
      </p:sp>
      <p:sp>
        <p:nvSpPr>
          <p:cNvPr id="2" name="Slide Number Placeholder 1"/>
          <p:cNvSpPr>
            <a:spLocks noGrp="1"/>
          </p:cNvSpPr>
          <p:nvPr>
            <p:ph type="sldNum" sz="quarter" idx="12"/>
          </p:nvPr>
        </p:nvSpPr>
        <p:spPr/>
        <p:txBody>
          <a:bodyPr/>
          <a:lstStyle/>
          <a:p>
            <a:fld id="{439DA2FA-A8B6-4EA8-87C9-0E6A8F1B3E4C}" type="slidenum">
              <a:rPr lang="en-US" smtClean="0"/>
              <a:pPr/>
              <a:t>40</a:t>
            </a:fld>
            <a:endParaRPr lang="en-US" dirty="0"/>
          </a:p>
        </p:txBody>
      </p:sp>
    </p:spTree>
    <p:extLst>
      <p:ext uri="{BB962C8B-B14F-4D97-AF65-F5344CB8AC3E}">
        <p14:creationId xmlns:p14="http://schemas.microsoft.com/office/powerpoint/2010/main" val="3924273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Pipeline Error Reports – </a:t>
            </a:r>
            <a:br>
              <a:rPr lang="en-US" dirty="0"/>
            </a:br>
            <a:r>
              <a:rPr lang="en-US" dirty="0"/>
              <a:t>Viewing Details</a:t>
            </a:r>
          </a:p>
        </p:txBody>
      </p:sp>
      <p:sp>
        <p:nvSpPr>
          <p:cNvPr id="2" name="Content Placeholder 1"/>
          <p:cNvSpPr>
            <a:spLocks noGrp="1"/>
          </p:cNvSpPr>
          <p:nvPr>
            <p:ph idx="1"/>
          </p:nvPr>
        </p:nvSpPr>
        <p:spPr/>
        <p:txBody>
          <a:bodyPr>
            <a:normAutofit lnSpcReduction="10000"/>
          </a:bodyPr>
          <a:lstStyle/>
          <a:p>
            <a:r>
              <a:rPr lang="en-US" dirty="0"/>
              <a:t>Summary of Errors in File are next provide</a:t>
            </a:r>
          </a:p>
          <a:p>
            <a:endParaRPr lang="en-US" dirty="0"/>
          </a:p>
          <a:p>
            <a:endParaRPr lang="en-US" dirty="0"/>
          </a:p>
          <a:p>
            <a:endParaRPr lang="en-US" dirty="0"/>
          </a:p>
          <a:p>
            <a:r>
              <a:rPr lang="en-US" dirty="0"/>
              <a:t>Click on ‘View Details’ to view each record with the error</a:t>
            </a:r>
          </a:p>
          <a:p>
            <a:endParaRPr lang="en-US" dirty="0"/>
          </a:p>
          <a:p>
            <a:endParaRPr lang="en-US" dirty="0"/>
          </a:p>
          <a:p>
            <a:endParaRPr lang="en-US" dirty="0"/>
          </a:p>
          <a:p>
            <a:endParaRPr lang="en-US" dirty="0"/>
          </a:p>
          <a:p>
            <a:r>
              <a:rPr lang="en-US" dirty="0"/>
              <a:t>Choose ‘Excel’ to download error report in Excel – recommended</a:t>
            </a:r>
          </a:p>
          <a:p>
            <a:endParaRPr lang="en-US" dirty="0"/>
          </a:p>
          <a:p>
            <a:endParaRPr lang="en-US" dirty="0"/>
          </a:p>
          <a:p>
            <a:endParaRPr lang="en-US" dirty="0"/>
          </a:p>
        </p:txBody>
      </p:sp>
      <p:pic>
        <p:nvPicPr>
          <p:cNvPr id="3074" name="Picture 2" title="Summary of Errors in Fi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0673" y="1862062"/>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title="Error Report for TSDL/CO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9714" y="3611188"/>
            <a:ext cx="2819400" cy="141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39DA2FA-A8B6-4EA8-87C9-0E6A8F1B3E4C}" type="slidenum">
              <a:rPr lang="en-US" smtClean="0"/>
              <a:pPr/>
              <a:t>41</a:t>
            </a:fld>
            <a:endParaRPr lang="en-US" dirty="0"/>
          </a:p>
        </p:txBody>
      </p:sp>
    </p:spTree>
    <p:extLst>
      <p:ext uri="{BB962C8B-B14F-4D97-AF65-F5344CB8AC3E}">
        <p14:creationId xmlns:p14="http://schemas.microsoft.com/office/powerpoint/2010/main" val="421970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Correcting Errors</a:t>
            </a:r>
          </a:p>
        </p:txBody>
      </p:sp>
      <p:sp>
        <p:nvSpPr>
          <p:cNvPr id="5" name="Content Placeholder 4"/>
          <p:cNvSpPr>
            <a:spLocks noGrp="1"/>
          </p:cNvSpPr>
          <p:nvPr>
            <p:ph idx="1"/>
          </p:nvPr>
        </p:nvSpPr>
        <p:spPr/>
        <p:txBody>
          <a:bodyPr>
            <a:normAutofit/>
          </a:bodyPr>
          <a:lstStyle/>
          <a:p>
            <a:r>
              <a:rPr lang="en-US" dirty="0"/>
              <a:t>Correct the errors in the file:</a:t>
            </a:r>
          </a:p>
          <a:p>
            <a:pPr lvl="1"/>
            <a:r>
              <a:rPr lang="en-US"/>
              <a:t>Keep </a:t>
            </a:r>
            <a:r>
              <a:rPr lang="en-US" dirty="0"/>
              <a:t>file versions – in case updated file causes even more errors, you can re-start using a prior file version</a:t>
            </a:r>
          </a:p>
          <a:p>
            <a:pPr lvl="2"/>
            <a:r>
              <a:rPr lang="en-US" dirty="0"/>
              <a:t>CDE does not maintain these versions, once the file has been replaced, all prior data files have been deleted in pipeline</a:t>
            </a:r>
          </a:p>
          <a:p>
            <a:endParaRPr lang="en-US" sz="1600" dirty="0"/>
          </a:p>
          <a:p>
            <a:r>
              <a:rPr lang="en-US" dirty="0"/>
              <a:t>Resubmit your data records using the same process and replacing your existing data file using the Data File Upload tool</a:t>
            </a:r>
          </a:p>
          <a:p>
            <a:endParaRPr lang="en-US" sz="1600" dirty="0"/>
          </a:p>
          <a:p>
            <a:r>
              <a:rPr lang="en-US" dirty="0"/>
              <a:t>All errors must be corrected, all warnings should be reviewed</a:t>
            </a:r>
          </a:p>
        </p:txBody>
      </p:sp>
      <p:sp>
        <p:nvSpPr>
          <p:cNvPr id="2" name="Slide Number Placeholder 1"/>
          <p:cNvSpPr>
            <a:spLocks noGrp="1"/>
          </p:cNvSpPr>
          <p:nvPr>
            <p:ph type="sldNum" sz="quarter" idx="12"/>
          </p:nvPr>
        </p:nvSpPr>
        <p:spPr/>
        <p:txBody>
          <a:bodyPr/>
          <a:lstStyle/>
          <a:p>
            <a:fld id="{439DA2FA-A8B6-4EA8-87C9-0E6A8F1B3E4C}" type="slidenum">
              <a:rPr lang="en-US" smtClean="0"/>
              <a:pPr/>
              <a:t>42</a:t>
            </a:fld>
            <a:endParaRPr lang="en-US" dirty="0"/>
          </a:p>
        </p:txBody>
      </p:sp>
    </p:spTree>
    <p:extLst>
      <p:ext uri="{BB962C8B-B14F-4D97-AF65-F5344CB8AC3E}">
        <p14:creationId xmlns:p14="http://schemas.microsoft.com/office/powerpoint/2010/main" val="234947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Batch Maintenance: No Errors</a:t>
            </a:r>
          </a:p>
        </p:txBody>
      </p:sp>
      <p:pic>
        <p:nvPicPr>
          <p:cNvPr id="15362" name="Picture 2" title="Batch Maintenance - No Erro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28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39DA2FA-A8B6-4EA8-87C9-0E6A8F1B3E4C}" type="slidenum">
              <a:rPr lang="en-US" smtClean="0"/>
              <a:pPr/>
              <a:t>43</a:t>
            </a:fld>
            <a:endParaRPr lang="en-US" dirty="0"/>
          </a:p>
        </p:txBody>
      </p:sp>
      <p:sp>
        <p:nvSpPr>
          <p:cNvPr id="4" name="Rectangle 3">
            <a:extLst>
              <a:ext uri="{FF2B5EF4-FFF2-40B4-BE49-F238E27FC236}">
                <a16:creationId xmlns:a16="http://schemas.microsoft.com/office/drawing/2014/main" id="{2BC3C2E1-F70A-43E4-94E2-43FB2C92EE51}"/>
              </a:ext>
            </a:extLst>
          </p:cNvPr>
          <p:cNvSpPr/>
          <p:nvPr/>
        </p:nvSpPr>
        <p:spPr>
          <a:xfrm>
            <a:off x="2228109" y="4012163"/>
            <a:ext cx="1961335"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TSDL_Upload</a:t>
            </a:r>
          </a:p>
        </p:txBody>
      </p:sp>
    </p:spTree>
    <p:extLst>
      <p:ext uri="{BB962C8B-B14F-4D97-AF65-F5344CB8AC3E}">
        <p14:creationId xmlns:p14="http://schemas.microsoft.com/office/powerpoint/2010/main" val="3199187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 – TSDL Snapshot</a:t>
            </a:r>
          </a:p>
        </p:txBody>
      </p:sp>
      <p:sp>
        <p:nvSpPr>
          <p:cNvPr id="4" name="Content Placeholder 3"/>
          <p:cNvSpPr>
            <a:spLocks noGrp="1"/>
          </p:cNvSpPr>
          <p:nvPr>
            <p:ph idx="1"/>
          </p:nvPr>
        </p:nvSpPr>
        <p:spPr/>
        <p:txBody>
          <a:bodyPr/>
          <a:lstStyle/>
          <a:p>
            <a:r>
              <a:rPr lang="en-US" dirty="0"/>
              <a:t>TSDL Upload File Error Free</a:t>
            </a:r>
          </a:p>
          <a:p>
            <a:endParaRPr lang="en-US" dirty="0"/>
          </a:p>
          <a:p>
            <a:endParaRPr lang="en-US" dirty="0"/>
          </a:p>
          <a:p>
            <a:endParaRPr lang="en-US" dirty="0"/>
          </a:p>
          <a:p>
            <a:r>
              <a:rPr lang="en-US" dirty="0"/>
              <a:t>Create TSDL Snapshot</a:t>
            </a:r>
          </a:p>
          <a:p>
            <a:endParaRPr lang="en-US" dirty="0"/>
          </a:p>
          <a:p>
            <a:endParaRPr lang="en-US" dirty="0"/>
          </a:p>
          <a:p>
            <a:endParaRPr lang="en-US" dirty="0"/>
          </a:p>
        </p:txBody>
      </p:sp>
      <p:sp>
        <p:nvSpPr>
          <p:cNvPr id="5" name="Down Arrow 4" title="Down Arrow"/>
          <p:cNvSpPr/>
          <p:nvPr/>
        </p:nvSpPr>
        <p:spPr>
          <a:xfrm>
            <a:off x="2075104" y="1997990"/>
            <a:ext cx="562430" cy="1064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439DA2FA-A8B6-4EA8-87C9-0E6A8F1B3E4C}" type="slidenum">
              <a:rPr lang="en-US" smtClean="0"/>
              <a:pPr/>
              <a:t>44</a:t>
            </a:fld>
            <a:endParaRPr lang="en-US" dirty="0"/>
          </a:p>
        </p:txBody>
      </p:sp>
    </p:spTree>
    <p:extLst>
      <p:ext uri="{BB962C8B-B14F-4D97-AF65-F5344CB8AC3E}">
        <p14:creationId xmlns:p14="http://schemas.microsoft.com/office/powerpoint/2010/main" val="3413736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TSDL Interchange Resources</a:t>
            </a:r>
          </a:p>
        </p:txBody>
      </p:sp>
      <p:sp>
        <p:nvSpPr>
          <p:cNvPr id="2" name="Content Placeholder 1"/>
          <p:cNvSpPr>
            <a:spLocks noGrp="1"/>
          </p:cNvSpPr>
          <p:nvPr>
            <p:ph idx="1"/>
          </p:nvPr>
        </p:nvSpPr>
        <p:spPr/>
        <p:txBody>
          <a:bodyPr/>
          <a:lstStyle/>
          <a:p>
            <a:r>
              <a:rPr lang="en-US" dirty="0"/>
              <a:t>TSDL Interchange Documentation found at: </a:t>
            </a:r>
            <a:r>
              <a:rPr lang="en-US" dirty="0">
                <a:hlinkClick r:id="rId2"/>
              </a:rPr>
              <a:t>http://www.cde.state.co.us/datapipeline/inter_teacherstudent</a:t>
            </a:r>
            <a:endParaRPr lang="en-US" dirty="0"/>
          </a:p>
          <a:p>
            <a:pPr lvl="1"/>
            <a:endParaRPr lang="en-US" dirty="0"/>
          </a:p>
          <a:p>
            <a:endParaRPr lang="en-US" dirty="0"/>
          </a:p>
          <a:p>
            <a:endParaRPr lang="en-US" dirty="0"/>
          </a:p>
          <a:p>
            <a:endParaRPr lang="en-US" dirty="0"/>
          </a:p>
          <a:p>
            <a:endParaRPr lang="en-US" dirty="0"/>
          </a:p>
          <a:p>
            <a:r>
              <a:rPr lang="en-US" dirty="0"/>
              <a:t>Contact:</a:t>
            </a:r>
          </a:p>
          <a:p>
            <a:pPr lvl="1"/>
            <a:r>
              <a:rPr lang="en-US" dirty="0"/>
              <a:t>Annette Severson: </a:t>
            </a:r>
            <a:r>
              <a:rPr lang="en-US" dirty="0">
                <a:hlinkClick r:id="rId3"/>
              </a:rPr>
              <a:t>severson_a@cde.state.co.us</a:t>
            </a:r>
            <a:r>
              <a:rPr lang="en-US" dirty="0"/>
              <a:t> or 303-866-6824</a:t>
            </a:r>
          </a:p>
          <a:p>
            <a:endParaRPr lang="en-US" dirty="0"/>
          </a:p>
          <a:p>
            <a:pPr lvl="1"/>
            <a:endParaRPr lang="en-US" dirty="0"/>
          </a:p>
        </p:txBody>
      </p:sp>
      <p:sp>
        <p:nvSpPr>
          <p:cNvPr id="4" name="AutoShape 2" descr="Image result for prerequisit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439DA2FA-A8B6-4EA8-87C9-0E6A8F1B3E4C}" type="slidenum">
              <a:rPr lang="en-US" smtClean="0"/>
              <a:pPr/>
              <a:t>45</a:t>
            </a:fld>
            <a:endParaRPr lang="en-US" dirty="0"/>
          </a:p>
        </p:txBody>
      </p:sp>
    </p:spTree>
    <p:extLst>
      <p:ext uri="{BB962C8B-B14F-4D97-AF65-F5344CB8AC3E}">
        <p14:creationId xmlns:p14="http://schemas.microsoft.com/office/powerpoint/2010/main" val="4203068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Snapshot Process</a:t>
            </a:r>
          </a:p>
        </p:txBody>
      </p:sp>
    </p:spTree>
    <p:extLst>
      <p:ext uri="{BB962C8B-B14F-4D97-AF65-F5344CB8AC3E}">
        <p14:creationId xmlns:p14="http://schemas.microsoft.com/office/powerpoint/2010/main" val="3625597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Flowchart</a:t>
            </a:r>
          </a:p>
        </p:txBody>
      </p:sp>
      <p:graphicFrame>
        <p:nvGraphicFramePr>
          <p:cNvPr id="5" name="Content Placeholder 4" title="Snapshot Flowchart"/>
          <p:cNvGraphicFramePr>
            <a:graphicFrameLocks noGrp="1"/>
          </p:cNvGraphicFramePr>
          <p:nvPr>
            <p:ph idx="1"/>
            <p:extLst>
              <p:ext uri="{D42A27DB-BD31-4B8C-83A1-F6EECF244321}">
                <p14:modId xmlns:p14="http://schemas.microsoft.com/office/powerpoint/2010/main" val="3080590058"/>
              </p:ext>
            </p:extLst>
          </p:nvPr>
        </p:nvGraphicFramePr>
        <p:xfrm>
          <a:off x="838200" y="1554163"/>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39DA2FA-A8B6-4EA8-87C9-0E6A8F1B3E4C}" type="slidenum">
              <a:rPr lang="en-US" smtClean="0"/>
              <a:pPr/>
              <a:t>47</a:t>
            </a:fld>
            <a:endParaRPr lang="en-US" dirty="0"/>
          </a:p>
        </p:txBody>
      </p:sp>
      <p:cxnSp>
        <p:nvCxnSpPr>
          <p:cNvPr id="17" name="Elbow Connector 16" title="Arrow"/>
          <p:cNvCxnSpPr/>
          <p:nvPr/>
        </p:nvCxnSpPr>
        <p:spPr>
          <a:xfrm flipV="1">
            <a:off x="2885573" y="3673317"/>
            <a:ext cx="726310" cy="563878"/>
          </a:xfrm>
          <a:prstGeom prst="bentConnector3">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859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en-US" dirty="0"/>
              <a:t>Teacher Student Data Link Snapshot: </a:t>
            </a:r>
            <a:r>
              <a:rPr lang="en-US" dirty="0"/>
              <a:t>Access</a:t>
            </a:r>
          </a:p>
        </p:txBody>
      </p:sp>
      <p:sp>
        <p:nvSpPr>
          <p:cNvPr id="2048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a:t>Local Access Manager (LAM) will need to assign you prior to logging into Pipeline</a:t>
            </a:r>
          </a:p>
          <a:p>
            <a:pPr marL="273050">
              <a:buFont typeface="Wingdings" pitchFamily="2" charset="2"/>
              <a:buChar char="§"/>
            </a:pPr>
            <a:endParaRPr lang="en-US" altLang="en-US" dirty="0"/>
          </a:p>
          <a:p>
            <a:pPr marL="546100" lvl="1" indent="-182563">
              <a:buFont typeface="Wingdings" pitchFamily="2" charset="2"/>
              <a:buChar char="§"/>
            </a:pPr>
            <a:r>
              <a:rPr lang="en-US" altLang="en-US" dirty="0"/>
              <a:t>TLS_LEAAPPROVER – creates, views and finalizes data</a:t>
            </a:r>
          </a:p>
          <a:p>
            <a:pPr marL="546100" lvl="1" indent="-182563">
              <a:buFont typeface="Wingdings" pitchFamily="2" charset="2"/>
              <a:buChar char="§"/>
            </a:pPr>
            <a:r>
              <a:rPr lang="en-US" altLang="en-US" dirty="0"/>
              <a:t>TLS_LEAUSER – create and review snapshot data </a:t>
            </a:r>
          </a:p>
          <a:p>
            <a:pPr marL="546100" lvl="1" indent="-182563">
              <a:buFont typeface="Wingdings" pitchFamily="2" charset="2"/>
              <a:buChar char="§"/>
            </a:pPr>
            <a:r>
              <a:rPr lang="en-US" altLang="en-US" dirty="0"/>
              <a:t>TLS_LEAVIEWER – View the data only (not modify or submit)</a:t>
            </a:r>
          </a:p>
          <a:p>
            <a:pPr marL="364490" lvl="1" indent="0">
              <a:buNone/>
            </a:pPr>
            <a:endParaRPr lang="en-US" altLang="en-US" dirty="0"/>
          </a:p>
          <a:p>
            <a:pPr marL="273050">
              <a:buFont typeface="Wingdings" pitchFamily="2" charset="2"/>
              <a:buChar char="§"/>
            </a:pPr>
            <a:r>
              <a:rPr lang="en-US" altLang="en-US" dirty="0"/>
              <a:t>Can only be assigned one or the other.  </a:t>
            </a:r>
          </a:p>
        </p:txBody>
      </p:sp>
      <p:sp>
        <p:nvSpPr>
          <p:cNvPr id="2" name="Slide Number Placeholder 1"/>
          <p:cNvSpPr>
            <a:spLocks noGrp="1"/>
          </p:cNvSpPr>
          <p:nvPr>
            <p:ph type="sldNum" sz="quarter" idx="12"/>
          </p:nvPr>
        </p:nvSpPr>
        <p:spPr/>
        <p:txBody>
          <a:bodyPr/>
          <a:lstStyle/>
          <a:p>
            <a:fld id="{439DA2FA-A8B6-4EA8-87C9-0E6A8F1B3E4C}" type="slidenum">
              <a:rPr lang="en-US" smtClean="0"/>
              <a:pPr/>
              <a:t>48</a:t>
            </a:fld>
            <a:endParaRPr lang="en-US" dirty="0"/>
          </a:p>
        </p:txBody>
      </p:sp>
    </p:spTree>
    <p:extLst>
      <p:ext uri="{BB962C8B-B14F-4D97-AF65-F5344CB8AC3E}">
        <p14:creationId xmlns:p14="http://schemas.microsoft.com/office/powerpoint/2010/main" val="795142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Creating Snapshot Steps</a:t>
            </a:r>
          </a:p>
        </p:txBody>
      </p:sp>
      <p:sp>
        <p:nvSpPr>
          <p:cNvPr id="2" name="Content Placeholder 1"/>
          <p:cNvSpPr>
            <a:spLocks noGrp="1"/>
          </p:cNvSpPr>
          <p:nvPr>
            <p:ph idx="1"/>
          </p:nvPr>
        </p:nvSpPr>
        <p:spPr/>
        <p:txBody>
          <a:bodyPr>
            <a:normAutofit/>
          </a:bodyPr>
          <a:lstStyle/>
          <a:p>
            <a:pPr marL="502920" indent="-457200">
              <a:buFont typeface="Wingdings" panose="05000000000000000000" pitchFamily="2" charset="2"/>
              <a:buChar char="ü"/>
            </a:pPr>
            <a:r>
              <a:rPr lang="en-US" dirty="0"/>
              <a:t>Log into Data Pipeline</a:t>
            </a:r>
          </a:p>
          <a:p>
            <a:pPr marL="502920" indent="-457200">
              <a:buFont typeface="Wingdings" panose="05000000000000000000" pitchFamily="2" charset="2"/>
              <a:buChar char="ü"/>
            </a:pPr>
            <a:r>
              <a:rPr lang="en-US" dirty="0"/>
              <a:t>Click on Teacher Student Data Link tab (on the left)</a:t>
            </a:r>
          </a:p>
          <a:p>
            <a:pPr marL="502920" indent="-457200">
              <a:buFont typeface="Wingdings" panose="05000000000000000000" pitchFamily="2" charset="2"/>
              <a:buChar char="ü"/>
            </a:pPr>
            <a:r>
              <a:rPr lang="en-US" dirty="0"/>
              <a:t>Select ‘Snapshot’ from the expanded list</a:t>
            </a:r>
          </a:p>
          <a:p>
            <a:pPr marL="502920" indent="-457200">
              <a:buFont typeface="Wingdings" panose="05000000000000000000" pitchFamily="2" charset="2"/>
              <a:buChar char="ü"/>
            </a:pPr>
            <a:r>
              <a:rPr lang="en-US" dirty="0"/>
              <a:t>Enter appropriate search criteria (Teacher Student Data Link Snapshot/2020-2021/Org Code)</a:t>
            </a:r>
          </a:p>
          <a:p>
            <a:pPr marL="502920" indent="-457200">
              <a:buFont typeface="Wingdings" panose="05000000000000000000" pitchFamily="2" charset="2"/>
              <a:buChar char="ü"/>
            </a:pPr>
            <a:r>
              <a:rPr lang="en-US" dirty="0"/>
              <a:t>Click on Search (green button on bottom)</a:t>
            </a:r>
          </a:p>
          <a:p>
            <a:pPr marL="502920" indent="-457200">
              <a:buFont typeface="Wingdings" panose="05000000000000000000" pitchFamily="2" charset="2"/>
              <a:buChar char="ü"/>
            </a:pPr>
            <a:r>
              <a:rPr lang="en-US" dirty="0"/>
              <a:t>Select ‘Create Snapshot’</a:t>
            </a:r>
          </a:p>
          <a:p>
            <a:pPr marL="502920" indent="-457200">
              <a:buFont typeface="Wingdings" panose="05000000000000000000" pitchFamily="2" charset="2"/>
              <a:buChar char="ü"/>
            </a:pPr>
            <a:r>
              <a:rPr lang="en-US" dirty="0"/>
              <a:t>New message should appear:  “Snapshot creation triggered and processing. A notification email will be sent upon completion.”</a:t>
            </a:r>
          </a:p>
          <a:p>
            <a:pPr marL="77724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49</a:t>
            </a:fld>
            <a:endParaRPr lang="en-US" dirty="0"/>
          </a:p>
        </p:txBody>
      </p:sp>
    </p:spTree>
    <p:extLst>
      <p:ext uri="{BB962C8B-B14F-4D97-AF65-F5344CB8AC3E}">
        <p14:creationId xmlns:p14="http://schemas.microsoft.com/office/powerpoint/2010/main" val="354270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Process </a:t>
            </a:r>
          </a:p>
        </p:txBody>
      </p:sp>
      <p:graphicFrame>
        <p:nvGraphicFramePr>
          <p:cNvPr id="5" name="Content Placeholder 4" title="SSCC to TSDL to Snapshot to CDE Reports"/>
          <p:cNvGraphicFramePr>
            <a:graphicFrameLocks noGrp="1"/>
          </p:cNvGraphicFramePr>
          <p:nvPr>
            <p:ph idx="1"/>
            <p:extLst>
              <p:ext uri="{D42A27DB-BD31-4B8C-83A1-F6EECF244321}">
                <p14:modId xmlns:p14="http://schemas.microsoft.com/office/powerpoint/2010/main" val="2274697123"/>
              </p:ext>
            </p:extLst>
          </p:nvPr>
        </p:nvGraphicFramePr>
        <p:xfrm>
          <a:off x="443565" y="1554356"/>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6736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Selecting Teacher Student Data Link -&gt; Snapshot</a:t>
            </a:r>
          </a:p>
        </p:txBody>
      </p:sp>
      <p:sp>
        <p:nvSpPr>
          <p:cNvPr id="5" name="Right Arrow 4" title="Right Arrow"/>
          <p:cNvSpPr/>
          <p:nvPr/>
        </p:nvSpPr>
        <p:spPr>
          <a:xfrm>
            <a:off x="3669792"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title="Teacher Student Data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581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title="Right Arrow"/>
          <p:cNvSpPr/>
          <p:nvPr/>
        </p:nvSpPr>
        <p:spPr>
          <a:xfrm>
            <a:off x="4071574" y="5696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50</a:t>
            </a:fld>
            <a:endParaRPr lang="en-US" dirty="0"/>
          </a:p>
        </p:txBody>
      </p:sp>
    </p:spTree>
    <p:extLst>
      <p:ext uri="{BB962C8B-B14F-4D97-AF65-F5344CB8AC3E}">
        <p14:creationId xmlns:p14="http://schemas.microsoft.com/office/powerpoint/2010/main" val="3495187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TSDL Snapshot Screen</a:t>
            </a:r>
          </a:p>
        </p:txBody>
      </p:sp>
      <p:pic>
        <p:nvPicPr>
          <p:cNvPr id="14338" name="Picture 2" title="TSDL Snapsh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7855" y="2565995"/>
            <a:ext cx="8797636" cy="21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title="Explosion"/>
          <p:cNvSpPr/>
          <p:nvPr/>
        </p:nvSpPr>
        <p:spPr>
          <a:xfrm rot="1311301">
            <a:off x="6106723" y="3640648"/>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title="Right Arrow"/>
          <p:cNvSpPr/>
          <p:nvPr/>
        </p:nvSpPr>
        <p:spPr>
          <a:xfrm rot="20486475">
            <a:off x="5135180" y="4213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title="Right Arrow"/>
          <p:cNvSpPr/>
          <p:nvPr/>
        </p:nvSpPr>
        <p:spPr>
          <a:xfrm rot="7879476">
            <a:off x="4149644" y="2855553"/>
            <a:ext cx="978408" cy="52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51</a:t>
            </a:fld>
            <a:endParaRPr lang="en-US" dirty="0"/>
          </a:p>
        </p:txBody>
      </p:sp>
    </p:spTree>
    <p:extLst>
      <p:ext uri="{BB962C8B-B14F-4D97-AF65-F5344CB8AC3E}">
        <p14:creationId xmlns:p14="http://schemas.microsoft.com/office/powerpoint/2010/main" val="2444697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Creating Snapshot- Screenshot </a:t>
            </a:r>
          </a:p>
        </p:txBody>
      </p:sp>
      <p:sp>
        <p:nvSpPr>
          <p:cNvPr id="2" name="Slide Number Placeholder 1"/>
          <p:cNvSpPr>
            <a:spLocks noGrp="1"/>
          </p:cNvSpPr>
          <p:nvPr>
            <p:ph type="sldNum" sz="quarter" idx="12"/>
          </p:nvPr>
        </p:nvSpPr>
        <p:spPr/>
        <p:txBody>
          <a:bodyPr/>
          <a:lstStyle/>
          <a:p>
            <a:fld id="{439DA2FA-A8B6-4EA8-87C9-0E6A8F1B3E4C}" type="slidenum">
              <a:rPr lang="en-US" smtClean="0"/>
              <a:pPr/>
              <a:t>52</a:t>
            </a:fld>
            <a:endParaRPr lang="en-US" dirty="0"/>
          </a:p>
        </p:txBody>
      </p:sp>
      <p:pic>
        <p:nvPicPr>
          <p:cNvPr id="8" name="Picture 7">
            <a:extLst>
              <a:ext uri="{FF2B5EF4-FFF2-40B4-BE49-F238E27FC236}">
                <a16:creationId xmlns:a16="http://schemas.microsoft.com/office/drawing/2014/main" id="{49192599-8201-4FA7-8AC9-E9789365AEC7}"/>
              </a:ext>
            </a:extLst>
          </p:cNvPr>
          <p:cNvPicPr>
            <a:picLocks noChangeAspect="1"/>
          </p:cNvPicPr>
          <p:nvPr/>
        </p:nvPicPr>
        <p:blipFill>
          <a:blip r:embed="rId2"/>
          <a:stretch>
            <a:fillRect/>
          </a:stretch>
        </p:blipFill>
        <p:spPr>
          <a:xfrm>
            <a:off x="1184210" y="1509906"/>
            <a:ext cx="9525000" cy="4733925"/>
          </a:xfrm>
          <a:prstGeom prst="rect">
            <a:avLst/>
          </a:prstGeom>
        </p:spPr>
      </p:pic>
    </p:spTree>
    <p:extLst>
      <p:ext uri="{BB962C8B-B14F-4D97-AF65-F5344CB8AC3E}">
        <p14:creationId xmlns:p14="http://schemas.microsoft.com/office/powerpoint/2010/main" val="3032181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Next Steps</a:t>
            </a:r>
            <a:endParaRPr lang="en-US" dirty="0"/>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dirty="0"/>
              <a:t>View Status of TSDL snapshot</a:t>
            </a:r>
          </a:p>
          <a:p>
            <a:pPr lvl="1">
              <a:buFont typeface="Wingdings" panose="05000000000000000000" pitchFamily="2" charset="2"/>
              <a:buChar char="§"/>
            </a:pPr>
            <a:r>
              <a:rPr lang="en-US" dirty="0"/>
              <a:t>Email will be sent with status</a:t>
            </a:r>
          </a:p>
          <a:p>
            <a:pPr lvl="1">
              <a:buFont typeface="Wingdings" panose="05000000000000000000" pitchFamily="2" charset="2"/>
              <a:buChar char="§"/>
            </a:pPr>
            <a:r>
              <a:rPr lang="en-US" dirty="0"/>
              <a:t>Status Dashboard screen –shows if processed and # of errors</a:t>
            </a:r>
          </a:p>
          <a:p>
            <a:pPr>
              <a:buFont typeface="Wingdings" panose="05000000000000000000" pitchFamily="2" charset="2"/>
              <a:buChar char="ü"/>
            </a:pPr>
            <a:r>
              <a:rPr lang="en-US" dirty="0"/>
              <a:t>View Snapshot errors in Cognos or Data Pipeline</a:t>
            </a:r>
          </a:p>
          <a:p>
            <a:pPr>
              <a:buFont typeface="Wingdings" panose="05000000000000000000" pitchFamily="2" charset="2"/>
              <a:buChar char="ü"/>
            </a:pPr>
            <a:r>
              <a:rPr lang="en-US" dirty="0"/>
              <a:t>Make corrections to Teacher Student Data Link interchange file</a:t>
            </a:r>
          </a:p>
          <a:p>
            <a:pPr>
              <a:buFont typeface="Wingdings" panose="05000000000000000000" pitchFamily="2" charset="2"/>
              <a:buChar char="ü"/>
            </a:pPr>
            <a:r>
              <a:rPr lang="en-US" dirty="0"/>
              <a:t>Upload updated Teacher Student Data Link interchange file</a:t>
            </a:r>
          </a:p>
          <a:p>
            <a:pPr>
              <a:buFont typeface="Wingdings" panose="05000000000000000000" pitchFamily="2" charset="2"/>
              <a:buChar char="ü"/>
            </a:pPr>
            <a:r>
              <a:rPr lang="en-US" dirty="0"/>
              <a:t>Re-create Teacher Student Data Link snapshot</a:t>
            </a:r>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53</a:t>
            </a:fld>
            <a:endParaRPr lang="en-US" dirty="0"/>
          </a:p>
        </p:txBody>
      </p:sp>
    </p:spTree>
    <p:extLst>
      <p:ext uri="{BB962C8B-B14F-4D97-AF65-F5344CB8AC3E}">
        <p14:creationId xmlns:p14="http://schemas.microsoft.com/office/powerpoint/2010/main" val="2707424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75FD-EAB6-449D-9D15-CED54CB2D462}"/>
              </a:ext>
            </a:extLst>
          </p:cNvPr>
          <p:cNvSpPr>
            <a:spLocks noGrp="1"/>
          </p:cNvSpPr>
          <p:nvPr>
            <p:ph type="title"/>
          </p:nvPr>
        </p:nvSpPr>
        <p:spPr/>
        <p:txBody>
          <a:bodyPr/>
          <a:lstStyle/>
          <a:p>
            <a:r>
              <a:rPr lang="en-US" dirty="0"/>
              <a:t>Status Dashboard Screen</a:t>
            </a:r>
          </a:p>
        </p:txBody>
      </p:sp>
      <p:pic>
        <p:nvPicPr>
          <p:cNvPr id="6" name="Content Placeholder 5">
            <a:extLst>
              <a:ext uri="{FF2B5EF4-FFF2-40B4-BE49-F238E27FC236}">
                <a16:creationId xmlns:a16="http://schemas.microsoft.com/office/drawing/2014/main" id="{297BE54E-77A1-4B54-A48E-CFFC4DED7752}"/>
              </a:ext>
            </a:extLst>
          </p:cNvPr>
          <p:cNvPicPr>
            <a:picLocks noGrp="1" noChangeAspect="1"/>
          </p:cNvPicPr>
          <p:nvPr>
            <p:ph idx="1"/>
          </p:nvPr>
        </p:nvPicPr>
        <p:blipFill>
          <a:blip r:embed="rId2"/>
          <a:stretch>
            <a:fillRect/>
          </a:stretch>
        </p:blipFill>
        <p:spPr>
          <a:xfrm>
            <a:off x="1468156" y="1376881"/>
            <a:ext cx="9921806" cy="4799984"/>
          </a:xfrm>
        </p:spPr>
      </p:pic>
      <p:sp>
        <p:nvSpPr>
          <p:cNvPr id="4" name="Slide Number Placeholder 3">
            <a:extLst>
              <a:ext uri="{FF2B5EF4-FFF2-40B4-BE49-F238E27FC236}">
                <a16:creationId xmlns:a16="http://schemas.microsoft.com/office/drawing/2014/main" id="{C8170AF3-2D68-4EE0-A0FB-7D48EC4B36BD}"/>
              </a:ext>
            </a:extLst>
          </p:cNvPr>
          <p:cNvSpPr>
            <a:spLocks noGrp="1"/>
          </p:cNvSpPr>
          <p:nvPr>
            <p:ph type="sldNum" sz="quarter" idx="12"/>
          </p:nvPr>
        </p:nvSpPr>
        <p:spPr/>
        <p:txBody>
          <a:bodyPr/>
          <a:lstStyle/>
          <a:p>
            <a:fld id="{439DA2FA-A8B6-4EA8-87C9-0E6A8F1B3E4C}" type="slidenum">
              <a:rPr lang="en-US" smtClean="0"/>
              <a:pPr/>
              <a:t>54</a:t>
            </a:fld>
            <a:endParaRPr lang="en-US" dirty="0"/>
          </a:p>
        </p:txBody>
      </p:sp>
    </p:spTree>
    <p:extLst>
      <p:ext uri="{BB962C8B-B14F-4D97-AF65-F5344CB8AC3E}">
        <p14:creationId xmlns:p14="http://schemas.microsoft.com/office/powerpoint/2010/main" val="3400074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Viewing Errors in Data Pipeline</a:t>
            </a:r>
          </a:p>
        </p:txBody>
      </p:sp>
      <p:pic>
        <p:nvPicPr>
          <p:cNvPr id="2050" name="Picture 2" title="Error Repo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5772" y="1719072"/>
            <a:ext cx="6337830" cy="481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title="Right Arrow"/>
          <p:cNvSpPr/>
          <p:nvPr/>
        </p:nvSpPr>
        <p:spPr>
          <a:xfrm>
            <a:off x="1837364"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39DA2FA-A8B6-4EA8-87C9-0E6A8F1B3E4C}" type="slidenum">
              <a:rPr lang="en-US" smtClean="0"/>
              <a:pPr/>
              <a:t>55</a:t>
            </a:fld>
            <a:endParaRPr lang="en-US" dirty="0"/>
          </a:p>
        </p:txBody>
      </p:sp>
    </p:spTree>
    <p:extLst>
      <p:ext uri="{BB962C8B-B14F-4D97-AF65-F5344CB8AC3E}">
        <p14:creationId xmlns:p14="http://schemas.microsoft.com/office/powerpoint/2010/main" val="2465382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Edits</a:t>
            </a:r>
          </a:p>
        </p:txBody>
      </p:sp>
      <p:sp>
        <p:nvSpPr>
          <p:cNvPr id="2" name="Content Placeholder 1"/>
          <p:cNvSpPr>
            <a:spLocks noGrp="1"/>
          </p:cNvSpPr>
          <p:nvPr>
            <p:ph idx="1"/>
          </p:nvPr>
        </p:nvSpPr>
        <p:spPr/>
        <p:txBody>
          <a:bodyPr/>
          <a:lstStyle/>
          <a:p>
            <a:r>
              <a:rPr lang="en-US" dirty="0"/>
              <a:t>Edits are in place to assist with providing most accurate information to CDE which is published, analyzed and reviewed by legislators, federal government, researchers, etc.</a:t>
            </a:r>
          </a:p>
          <a:p>
            <a:pPr marL="45720" indent="0">
              <a:buNone/>
            </a:pPr>
            <a:endParaRPr lang="en-US" dirty="0"/>
          </a:p>
          <a:p>
            <a:r>
              <a:rPr lang="en-US" dirty="0"/>
              <a:t>Edits should provide adequate information to assist you with determining corrections needed.  </a:t>
            </a:r>
          </a:p>
          <a:p>
            <a:endParaRPr lang="en-US" dirty="0"/>
          </a:p>
          <a:p>
            <a:pPr marL="45720" indent="0">
              <a:buNone/>
            </a:pP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56</a:t>
            </a:fld>
            <a:endParaRPr lang="en-US" dirty="0"/>
          </a:p>
        </p:txBody>
      </p:sp>
    </p:spTree>
    <p:extLst>
      <p:ext uri="{BB962C8B-B14F-4D97-AF65-F5344CB8AC3E}">
        <p14:creationId xmlns:p14="http://schemas.microsoft.com/office/powerpoint/2010/main" val="2029887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Finalizing Steps</a:t>
            </a:r>
          </a:p>
        </p:txBody>
      </p:sp>
      <p:sp>
        <p:nvSpPr>
          <p:cNvPr id="2" name="Content Placeholder 1"/>
          <p:cNvSpPr>
            <a:spLocks noGrp="1"/>
          </p:cNvSpPr>
          <p:nvPr>
            <p:ph idx="1"/>
          </p:nvPr>
        </p:nvSpPr>
        <p:spPr/>
        <p:txBody>
          <a:bodyPr/>
          <a:lstStyle/>
          <a:p>
            <a:r>
              <a:rPr lang="en-US" dirty="0"/>
              <a:t>Once all Errors are resolved in Snapshot…</a:t>
            </a:r>
          </a:p>
          <a:p>
            <a:endParaRPr lang="en-US" dirty="0"/>
          </a:p>
          <a:p>
            <a:r>
              <a:rPr lang="en-US" dirty="0"/>
              <a:t>Review, review, review data reports for accuracy!</a:t>
            </a:r>
          </a:p>
          <a:p>
            <a:pPr lvl="1"/>
            <a:r>
              <a:rPr lang="en-US" dirty="0"/>
              <a:t>If mistakes/misreporting is found, correct files again and create new snapshot</a:t>
            </a:r>
          </a:p>
          <a:p>
            <a:pPr lvl="1"/>
            <a:r>
              <a:rPr lang="en-US" dirty="0"/>
              <a:t>If data reports are all accurate- you may finalize the data by submitting it to CDE</a:t>
            </a:r>
          </a:p>
          <a:p>
            <a:pPr lvl="1"/>
            <a:r>
              <a:rPr lang="en-US" dirty="0">
                <a:hlinkClick r:id="rId2"/>
              </a:rPr>
              <a:t>http://www.cde.state.co.us/datapipeline/tsdl-snap-reports-guide</a:t>
            </a:r>
            <a:endParaRPr lang="en-US" dirty="0"/>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57</a:t>
            </a:fld>
            <a:endParaRPr lang="en-US" dirty="0"/>
          </a:p>
        </p:txBody>
      </p:sp>
    </p:spTree>
    <p:extLst>
      <p:ext uri="{BB962C8B-B14F-4D97-AF65-F5344CB8AC3E}">
        <p14:creationId xmlns:p14="http://schemas.microsoft.com/office/powerpoint/2010/main" val="4204216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Finalizing Data</a:t>
            </a:r>
          </a:p>
        </p:txBody>
      </p:sp>
      <p:sp>
        <p:nvSpPr>
          <p:cNvPr id="2" name="Content Placeholder 1"/>
          <p:cNvSpPr>
            <a:spLocks noGrp="1"/>
          </p:cNvSpPr>
          <p:nvPr>
            <p:ph idx="1"/>
          </p:nvPr>
        </p:nvSpPr>
        <p:spPr/>
        <p:txBody>
          <a:bodyPr/>
          <a:lstStyle/>
          <a:p>
            <a:r>
              <a:rPr lang="en-US" dirty="0"/>
              <a:t>Once data is accurate-all reports reviewed and correct…</a:t>
            </a:r>
          </a:p>
          <a:p>
            <a:endParaRPr lang="en-US" dirty="0"/>
          </a:p>
          <a:p>
            <a:r>
              <a:rPr lang="en-US" dirty="0"/>
              <a:t>TLS~LEAAPPROVER for district will need to ‘Submit to CDE’</a:t>
            </a:r>
          </a:p>
          <a:p>
            <a:endParaRPr lang="en-US" dirty="0"/>
          </a:p>
        </p:txBody>
      </p:sp>
      <p:pic>
        <p:nvPicPr>
          <p:cNvPr id="5" name="Picture 4" title="TSDL Snapshot Status Das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6199" y="3668141"/>
            <a:ext cx="5260830" cy="259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37625" y="6116732"/>
            <a:ext cx="1006037" cy="513938"/>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to CDE</a:t>
            </a:r>
          </a:p>
        </p:txBody>
      </p:sp>
      <p:sp>
        <p:nvSpPr>
          <p:cNvPr id="7" name="5-Point Star 6" title="Star"/>
          <p:cNvSpPr/>
          <p:nvPr/>
        </p:nvSpPr>
        <p:spPr>
          <a:xfrm>
            <a:off x="4176215" y="6116733"/>
            <a:ext cx="603622" cy="5160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a:t>
            </a:r>
          </a:p>
        </p:txBody>
      </p:sp>
      <p:sp>
        <p:nvSpPr>
          <p:cNvPr id="8" name="Rectangle 7"/>
          <p:cNvSpPr/>
          <p:nvPr/>
        </p:nvSpPr>
        <p:spPr>
          <a:xfrm>
            <a:off x="2794599" y="3439887"/>
            <a:ext cx="5522087" cy="66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3"/>
                </a:solidFill>
              </a:rPr>
              <a:t>TSDL Snapshot Status Dashboard (2020-2021):</a:t>
            </a:r>
            <a:r>
              <a:rPr lang="en-US" sz="2000" dirty="0">
                <a:solidFill>
                  <a:schemeClr val="accent3"/>
                </a:solidFill>
              </a:rPr>
              <a:t> </a:t>
            </a:r>
            <a:r>
              <a:rPr lang="en-US" dirty="0"/>
              <a:t>  </a:t>
            </a:r>
          </a:p>
        </p:txBody>
      </p:sp>
      <p:sp>
        <p:nvSpPr>
          <p:cNvPr id="4" name="Slide Number Placeholder 3"/>
          <p:cNvSpPr>
            <a:spLocks noGrp="1"/>
          </p:cNvSpPr>
          <p:nvPr>
            <p:ph type="sldNum" sz="quarter" idx="12"/>
          </p:nvPr>
        </p:nvSpPr>
        <p:spPr/>
        <p:txBody>
          <a:bodyPr/>
          <a:lstStyle/>
          <a:p>
            <a:fld id="{439DA2FA-A8B6-4EA8-87C9-0E6A8F1B3E4C}" type="slidenum">
              <a:rPr lang="en-US" smtClean="0"/>
              <a:pPr/>
              <a:t>58</a:t>
            </a:fld>
            <a:endParaRPr lang="en-US" dirty="0"/>
          </a:p>
        </p:txBody>
      </p:sp>
    </p:spTree>
    <p:extLst>
      <p:ext uri="{BB962C8B-B14F-4D97-AF65-F5344CB8AC3E}">
        <p14:creationId xmlns:p14="http://schemas.microsoft.com/office/powerpoint/2010/main" val="109408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Data Uses and Reports</a:t>
            </a:r>
            <a:br>
              <a:rPr lang="en-US" dirty="0"/>
            </a:br>
            <a:endParaRPr lang="en-US" dirty="0"/>
          </a:p>
        </p:txBody>
      </p:sp>
      <p:sp>
        <p:nvSpPr>
          <p:cNvPr id="4" name="Slide Number Placeholder 3"/>
          <p:cNvSpPr>
            <a:spLocks noGrp="1"/>
          </p:cNvSpPr>
          <p:nvPr>
            <p:ph type="sldNum" sz="quarter" idx="4294967295"/>
          </p:nvPr>
        </p:nvSpPr>
        <p:spPr>
          <a:xfrm>
            <a:off x="0" y="6427788"/>
            <a:ext cx="2743200" cy="365125"/>
          </a:xfrm>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1418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TSDL Timeline</a:t>
            </a:r>
          </a:p>
        </p:txBody>
      </p:sp>
      <p:graphicFrame>
        <p:nvGraphicFramePr>
          <p:cNvPr id="5" name="Content Placeholder 4" title="TSDL Timeline"/>
          <p:cNvGraphicFramePr>
            <a:graphicFrameLocks noGrp="1"/>
          </p:cNvGraphicFramePr>
          <p:nvPr>
            <p:ph idx="1"/>
            <p:extLst>
              <p:ext uri="{D42A27DB-BD31-4B8C-83A1-F6EECF244321}">
                <p14:modId xmlns:p14="http://schemas.microsoft.com/office/powerpoint/2010/main" val="117468345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39DA2FA-A8B6-4EA8-87C9-0E6A8F1B3E4C}" type="slidenum">
              <a:rPr lang="en-US" smtClean="0"/>
              <a:pPr/>
              <a:t>6</a:t>
            </a:fld>
            <a:endParaRPr lang="en-US" dirty="0"/>
          </a:p>
        </p:txBody>
      </p:sp>
    </p:spTree>
    <p:extLst>
      <p:ext uri="{BB962C8B-B14F-4D97-AF65-F5344CB8AC3E}">
        <p14:creationId xmlns:p14="http://schemas.microsoft.com/office/powerpoint/2010/main" val="3950712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Quick Overview</a:t>
            </a:r>
          </a:p>
        </p:txBody>
      </p:sp>
      <p:sp>
        <p:nvSpPr>
          <p:cNvPr id="5" name="Content Placeholder 4"/>
          <p:cNvSpPr>
            <a:spLocks noGrp="1"/>
          </p:cNvSpPr>
          <p:nvPr>
            <p:ph idx="1"/>
          </p:nvPr>
        </p:nvSpPr>
        <p:spPr/>
        <p:txBody>
          <a:bodyPr>
            <a:normAutofit lnSpcReduction="10000"/>
          </a:bodyPr>
          <a:lstStyle/>
          <a:p>
            <a:r>
              <a:rPr lang="en-US" dirty="0"/>
              <a:t>Course Taking Reports</a:t>
            </a:r>
          </a:p>
          <a:p>
            <a:r>
              <a:rPr lang="en-US" dirty="0"/>
              <a:t>Educator Preparation Program Report</a:t>
            </a:r>
          </a:p>
          <a:p>
            <a:r>
              <a:rPr lang="en-US" dirty="0"/>
              <a:t>Migrant Education </a:t>
            </a:r>
          </a:p>
          <a:p>
            <a:r>
              <a:rPr lang="en-US" dirty="0"/>
              <a:t>Civil Rights Data Collection (CRDC)</a:t>
            </a:r>
          </a:p>
          <a:p>
            <a:r>
              <a:rPr lang="en-US" dirty="0"/>
              <a:t>Educator Effectiveness Metrics*</a:t>
            </a:r>
          </a:p>
          <a:p>
            <a:endParaRPr lang="en-US" dirty="0"/>
          </a:p>
          <a:p>
            <a:endParaRPr lang="en-US" dirty="0"/>
          </a:p>
          <a:p>
            <a:endParaRPr lang="en-US" dirty="0"/>
          </a:p>
          <a:p>
            <a:endParaRPr lang="en-US" dirty="0"/>
          </a:p>
          <a:p>
            <a:pPr marL="0" indent="0">
              <a:buNone/>
            </a:pPr>
            <a:r>
              <a:rPr lang="en-US" sz="1800" dirty="0"/>
              <a:t>*Timeline for incorporating TSDL data into the metrics has not yet been determined. </a:t>
            </a:r>
          </a:p>
        </p:txBody>
      </p:sp>
      <p:sp>
        <p:nvSpPr>
          <p:cNvPr id="3" name="Slide Number Placeholder 2"/>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1027919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Course Participation Report</a:t>
            </a:r>
          </a:p>
        </p:txBody>
      </p:sp>
    </p:spTree>
    <p:extLst>
      <p:ext uri="{BB962C8B-B14F-4D97-AF65-F5344CB8AC3E}">
        <p14:creationId xmlns:p14="http://schemas.microsoft.com/office/powerpoint/2010/main" val="2802225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outlined in legislation (</a:t>
            </a:r>
            <a:r>
              <a:rPr lang="en-US" dirty="0">
                <a:hlinkClick r:id="rId2"/>
              </a:rPr>
              <a:t>HB 14-1376</a:t>
            </a:r>
            <a:r>
              <a:rPr lang="en-US" dirty="0"/>
              <a:t>), the report must include:</a:t>
            </a:r>
          </a:p>
          <a:p>
            <a:r>
              <a:rPr lang="en-US" dirty="0"/>
              <a:t>Student participation in each core course level (math, English, science and social science) disaggregated by student groups; and</a:t>
            </a:r>
          </a:p>
          <a:p>
            <a:r>
              <a:rPr lang="en-US" dirty="0"/>
              <a:t>When available, the proficiency levels of students in each core course level as measured on the statewide assessments, disaggregated by student groups.</a:t>
            </a:r>
          </a:p>
          <a:p>
            <a:r>
              <a:rPr lang="en-US" dirty="0"/>
              <a:t>Schools and districts are required to conduct an analysis of the course enrollment data in their Unified Improvement Plans (UIPs). If disparities are discovered, then actions should be documented in the action plan. </a:t>
            </a:r>
          </a:p>
        </p:txBody>
      </p:sp>
      <p:sp>
        <p:nvSpPr>
          <p:cNvPr id="3" name="Title 2"/>
          <p:cNvSpPr>
            <a:spLocks noGrp="1"/>
          </p:cNvSpPr>
          <p:nvPr>
            <p:ph type="title"/>
          </p:nvPr>
        </p:nvSpPr>
        <p:spPr>
          <a:xfrm>
            <a:off x="370413" y="232608"/>
            <a:ext cx="8065168" cy="898524"/>
          </a:xfrm>
        </p:spPr>
        <p:txBody>
          <a:bodyPr/>
          <a:lstStyle/>
          <a:p>
            <a:r>
              <a:rPr lang="en-US" dirty="0"/>
              <a:t>Course Participation Report Requirements</a:t>
            </a:r>
          </a:p>
        </p:txBody>
      </p:sp>
      <p:sp>
        <p:nvSpPr>
          <p:cNvPr id="4" name="Slide Number Placeholder 3"/>
          <p:cNvSpPr>
            <a:spLocks noGrp="1"/>
          </p:cNvSpPr>
          <p:nvPr>
            <p:ph type="sldNum" sz="quarter" idx="12"/>
          </p:nvPr>
        </p:nvSpPr>
        <p:spPr/>
        <p:txBody>
          <a:bodyPr/>
          <a:lstStyle/>
          <a:p>
            <a:fld id="{439DA2FA-A8B6-4EA8-87C9-0E6A8F1B3E4C}" type="slidenum">
              <a:rPr lang="en-US" smtClean="0"/>
              <a:pPr/>
              <a:t>62</a:t>
            </a:fld>
            <a:endParaRPr lang="en-US" dirty="0"/>
          </a:p>
        </p:txBody>
      </p:sp>
    </p:spTree>
    <p:extLst>
      <p:ext uri="{BB962C8B-B14F-4D97-AF65-F5344CB8AC3E}">
        <p14:creationId xmlns:p14="http://schemas.microsoft.com/office/powerpoint/2010/main" val="3475552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Course Participation Report Compoents"/>
          <p:cNvGrpSpPr/>
          <p:nvPr/>
        </p:nvGrpSpPr>
        <p:grpSpPr>
          <a:xfrm>
            <a:off x="3892252" y="1233220"/>
            <a:ext cx="4407494" cy="4974172"/>
            <a:chOff x="2368252" y="1233220"/>
            <a:chExt cx="4407494" cy="4974172"/>
          </a:xfrm>
        </p:grpSpPr>
        <p:sp>
          <p:nvSpPr>
            <p:cNvPr id="6" name="Oval 5"/>
            <p:cNvSpPr/>
            <p:nvPr/>
          </p:nvSpPr>
          <p:spPr>
            <a:xfrm>
              <a:off x="2535107" y="1406371"/>
              <a:ext cx="4061191" cy="141039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Down Arrow 6"/>
            <p:cNvSpPr/>
            <p:nvPr/>
          </p:nvSpPr>
          <p:spPr>
            <a:xfrm>
              <a:off x="4178473" y="4859958"/>
              <a:ext cx="787052" cy="50371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2683073" y="5262929"/>
              <a:ext cx="3777852" cy="944463"/>
            </a:xfrm>
            <a:custGeom>
              <a:avLst/>
              <a:gdLst>
                <a:gd name="connsiteX0" fmla="*/ 0 w 3777852"/>
                <a:gd name="connsiteY0" fmla="*/ 0 h 944463"/>
                <a:gd name="connsiteX1" fmla="*/ 3777852 w 3777852"/>
                <a:gd name="connsiteY1" fmla="*/ 0 h 944463"/>
                <a:gd name="connsiteX2" fmla="*/ 3777852 w 3777852"/>
                <a:gd name="connsiteY2" fmla="*/ 944463 h 944463"/>
                <a:gd name="connsiteX3" fmla="*/ 0 w 3777852"/>
                <a:gd name="connsiteY3" fmla="*/ 944463 h 944463"/>
                <a:gd name="connsiteX4" fmla="*/ 0 w 3777852"/>
                <a:gd name="connsiteY4" fmla="*/ 0 h 94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852" h="944463">
                  <a:moveTo>
                    <a:pt x="0" y="0"/>
                  </a:moveTo>
                  <a:lnTo>
                    <a:pt x="3777852" y="0"/>
                  </a:lnTo>
                  <a:lnTo>
                    <a:pt x="3777852" y="944463"/>
                  </a:lnTo>
                  <a:lnTo>
                    <a:pt x="0" y="9444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96" tIns="234696" rIns="234696" bIns="234696" numCol="1" spcCol="1270" anchor="ctr" anchorCtr="0">
              <a:noAutofit/>
            </a:bodyPr>
            <a:lstStyle/>
            <a:p>
              <a:pPr algn="ctr" defTabSz="1466850">
                <a:lnSpc>
                  <a:spcPct val="90000"/>
                </a:lnSpc>
                <a:spcBef>
                  <a:spcPct val="0"/>
                </a:spcBef>
                <a:spcAft>
                  <a:spcPct val="35000"/>
                </a:spcAft>
              </a:pPr>
              <a:endParaRPr lang="en-US" sz="3300"/>
            </a:p>
          </p:txBody>
        </p:sp>
        <p:sp>
          <p:nvSpPr>
            <p:cNvPr id="9" name="Freeform 8"/>
            <p:cNvSpPr/>
            <p:nvPr/>
          </p:nvSpPr>
          <p:spPr>
            <a:xfrm>
              <a:off x="4011618" y="2925698"/>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Assess-</a:t>
              </a:r>
              <a:r>
                <a:rPr lang="en-US" sz="2200" dirty="0" err="1"/>
                <a:t>ment</a:t>
              </a:r>
              <a:r>
                <a:rPr lang="en-US" sz="2200" dirty="0"/>
                <a:t> Data</a:t>
              </a:r>
            </a:p>
          </p:txBody>
        </p:sp>
        <p:sp>
          <p:nvSpPr>
            <p:cNvPr id="10" name="Freeform 9"/>
            <p:cNvSpPr/>
            <p:nvPr/>
          </p:nvSpPr>
          <p:spPr>
            <a:xfrm>
              <a:off x="2997894" y="1862862"/>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Student October/EOY</a:t>
              </a:r>
            </a:p>
          </p:txBody>
        </p:sp>
        <p:sp>
          <p:nvSpPr>
            <p:cNvPr id="11" name="Freeform 10"/>
            <p:cNvSpPr/>
            <p:nvPr/>
          </p:nvSpPr>
          <p:spPr>
            <a:xfrm>
              <a:off x="4446071" y="1520336"/>
              <a:ext cx="1416694" cy="1416694"/>
            </a:xfrm>
            <a:custGeom>
              <a:avLst/>
              <a:gdLst>
                <a:gd name="connsiteX0" fmla="*/ 0 w 1416694"/>
                <a:gd name="connsiteY0" fmla="*/ 708347 h 1416694"/>
                <a:gd name="connsiteX1" fmla="*/ 708347 w 1416694"/>
                <a:gd name="connsiteY1" fmla="*/ 0 h 1416694"/>
                <a:gd name="connsiteX2" fmla="*/ 1416694 w 1416694"/>
                <a:gd name="connsiteY2" fmla="*/ 708347 h 1416694"/>
                <a:gd name="connsiteX3" fmla="*/ 708347 w 1416694"/>
                <a:gd name="connsiteY3" fmla="*/ 1416694 h 1416694"/>
                <a:gd name="connsiteX4" fmla="*/ 0 w 1416694"/>
                <a:gd name="connsiteY4" fmla="*/ 708347 h 14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94" h="1416694">
                  <a:moveTo>
                    <a:pt x="0" y="708347"/>
                  </a:moveTo>
                  <a:cubicBezTo>
                    <a:pt x="0" y="317138"/>
                    <a:pt x="317138" y="0"/>
                    <a:pt x="708347" y="0"/>
                  </a:cubicBezTo>
                  <a:cubicBezTo>
                    <a:pt x="1099556" y="0"/>
                    <a:pt x="1416694" y="317138"/>
                    <a:pt x="1416694" y="708347"/>
                  </a:cubicBezTo>
                  <a:cubicBezTo>
                    <a:pt x="1416694" y="1099556"/>
                    <a:pt x="1099556" y="1416694"/>
                    <a:pt x="708347" y="1416694"/>
                  </a:cubicBezTo>
                  <a:cubicBezTo>
                    <a:pt x="317138" y="1416694"/>
                    <a:pt x="0" y="1099556"/>
                    <a:pt x="0" y="70834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410" tIns="235410" rIns="235410" bIns="235410" numCol="1" spcCol="1270" anchor="ctr" anchorCtr="0">
              <a:noAutofit/>
            </a:bodyPr>
            <a:lstStyle/>
            <a:p>
              <a:pPr algn="ctr" defTabSz="977900">
                <a:lnSpc>
                  <a:spcPct val="90000"/>
                </a:lnSpc>
                <a:spcBef>
                  <a:spcPct val="0"/>
                </a:spcBef>
                <a:spcAft>
                  <a:spcPct val="35000"/>
                </a:spcAft>
              </a:pPr>
              <a:r>
                <a:rPr lang="en-US" sz="2200" dirty="0"/>
                <a:t>TSDL</a:t>
              </a:r>
            </a:p>
          </p:txBody>
        </p:sp>
        <p:sp>
          <p:nvSpPr>
            <p:cNvPr id="12" name="Shape 11"/>
            <p:cNvSpPr/>
            <p:nvPr/>
          </p:nvSpPr>
          <p:spPr>
            <a:xfrm>
              <a:off x="2368252" y="1233220"/>
              <a:ext cx="4407494" cy="3525995"/>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3" name="Title 2"/>
          <p:cNvSpPr>
            <a:spLocks noGrp="1"/>
          </p:cNvSpPr>
          <p:nvPr>
            <p:ph type="title"/>
          </p:nvPr>
        </p:nvSpPr>
        <p:spPr/>
        <p:txBody>
          <a:bodyPr/>
          <a:lstStyle/>
          <a:p>
            <a:r>
              <a:rPr lang="en-US" dirty="0"/>
              <a:t>Course Participation Report Components</a:t>
            </a:r>
          </a:p>
        </p:txBody>
      </p:sp>
      <p:sp>
        <p:nvSpPr>
          <p:cNvPr id="13" name="TextBox 12"/>
          <p:cNvSpPr txBox="1"/>
          <p:nvPr/>
        </p:nvSpPr>
        <p:spPr>
          <a:xfrm>
            <a:off x="3035949" y="5464414"/>
            <a:ext cx="6107506" cy="923330"/>
          </a:xfrm>
          <a:prstGeom prst="rect">
            <a:avLst/>
          </a:prstGeom>
          <a:noFill/>
        </p:spPr>
        <p:txBody>
          <a:bodyPr wrap="none" rtlCol="0">
            <a:spAutoFit/>
          </a:bodyPr>
          <a:lstStyle/>
          <a:p>
            <a:r>
              <a:rPr lang="en-US" dirty="0">
                <a:solidFill>
                  <a:schemeClr val="accent1">
                    <a:lumMod val="50000"/>
                  </a:schemeClr>
                </a:solidFill>
              </a:rPr>
              <a:t>Course Taking Report</a:t>
            </a:r>
          </a:p>
          <a:p>
            <a:pPr marL="742950" lvl="1" indent="-285750">
              <a:buFont typeface="Arial" panose="020B0604020202020204" pitchFamily="34" charset="0"/>
              <a:buChar char="•"/>
            </a:pPr>
            <a:r>
              <a:rPr lang="en-US" dirty="0">
                <a:solidFill>
                  <a:schemeClr val="accent1">
                    <a:lumMod val="50000"/>
                  </a:schemeClr>
                </a:solidFill>
              </a:rPr>
              <a:t>Participation in Courses by Title and Rigor</a:t>
            </a:r>
          </a:p>
          <a:p>
            <a:pPr marL="742950" lvl="1" indent="-285750">
              <a:buFont typeface="Arial" panose="020B0604020202020204" pitchFamily="34" charset="0"/>
              <a:buChar char="•"/>
            </a:pPr>
            <a:r>
              <a:rPr lang="en-US" dirty="0">
                <a:solidFill>
                  <a:schemeClr val="accent1">
                    <a:lumMod val="50000"/>
                  </a:schemeClr>
                </a:solidFill>
              </a:rPr>
              <a:t>Assessment Performance by Course (by Title and Rigor)</a:t>
            </a:r>
          </a:p>
        </p:txBody>
      </p:sp>
      <p:cxnSp>
        <p:nvCxnSpPr>
          <p:cNvPr id="15" name="Straight Arrow Connector 14" title="Arrow"/>
          <p:cNvCxnSpPr>
            <a:endCxn id="17" idx="1"/>
          </p:cNvCxnSpPr>
          <p:nvPr/>
        </p:nvCxnSpPr>
        <p:spPr>
          <a:xfrm flipV="1">
            <a:off x="7488936" y="2216605"/>
            <a:ext cx="1273597" cy="142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62533" y="1616440"/>
            <a:ext cx="2201399" cy="1200329"/>
          </a:xfrm>
          <a:prstGeom prst="rect">
            <a:avLst/>
          </a:prstGeom>
          <a:noFill/>
        </p:spPr>
        <p:txBody>
          <a:bodyPr wrap="square" rtlCol="0">
            <a:spAutoFit/>
          </a:bodyPr>
          <a:lstStyle/>
          <a:p>
            <a:r>
              <a:rPr lang="en-US" dirty="0"/>
              <a:t>English Language Arts, Math, Science, and Social Studies course only</a:t>
            </a:r>
          </a:p>
        </p:txBody>
      </p:sp>
      <p:cxnSp>
        <p:nvCxnSpPr>
          <p:cNvPr id="19" name="Straight Arrow Connector 18" title="Arrow"/>
          <p:cNvCxnSpPr/>
          <p:nvPr/>
        </p:nvCxnSpPr>
        <p:spPr>
          <a:xfrm flipH="1">
            <a:off x="4087442" y="3725333"/>
            <a:ext cx="1448176"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50747" y="3412065"/>
            <a:ext cx="2201399" cy="1200329"/>
          </a:xfrm>
          <a:prstGeom prst="rect">
            <a:avLst/>
          </a:prstGeom>
          <a:noFill/>
        </p:spPr>
        <p:txBody>
          <a:bodyPr wrap="square" rtlCol="0">
            <a:spAutoFit/>
          </a:bodyPr>
          <a:lstStyle/>
          <a:p>
            <a:r>
              <a:rPr lang="en-US" dirty="0"/>
              <a:t>CMAS ELA, CMAS Math, PSAT/SAT EBRW*, PSAT/SAT Math</a:t>
            </a:r>
          </a:p>
        </p:txBody>
      </p:sp>
      <p:sp>
        <p:nvSpPr>
          <p:cNvPr id="24" name="TextBox 23"/>
          <p:cNvSpPr txBox="1"/>
          <p:nvPr/>
        </p:nvSpPr>
        <p:spPr>
          <a:xfrm>
            <a:off x="2926305" y="6515287"/>
            <a:ext cx="6087533" cy="276999"/>
          </a:xfrm>
          <a:prstGeom prst="rect">
            <a:avLst/>
          </a:prstGeom>
          <a:noFill/>
        </p:spPr>
        <p:txBody>
          <a:bodyPr wrap="square" rtlCol="0">
            <a:spAutoFit/>
          </a:bodyPr>
          <a:lstStyle/>
          <a:p>
            <a:pPr algn="ctr"/>
            <a:r>
              <a:rPr lang="en-US" sz="1200" dirty="0"/>
              <a:t>*EBRW = Evidence-Based Reading and Writing</a:t>
            </a:r>
          </a:p>
        </p:txBody>
      </p:sp>
      <p:sp>
        <p:nvSpPr>
          <p:cNvPr id="2" name="Slide Number Placeholder 1"/>
          <p:cNvSpPr>
            <a:spLocks noGrp="1"/>
          </p:cNvSpPr>
          <p:nvPr>
            <p:ph type="sldNum" sz="quarter" idx="12"/>
          </p:nvPr>
        </p:nvSpPr>
        <p:spPr/>
        <p:txBody>
          <a:bodyPr/>
          <a:lstStyle/>
          <a:p>
            <a:fld id="{439DA2FA-A8B6-4EA8-87C9-0E6A8F1B3E4C}" type="slidenum">
              <a:rPr lang="en-US" smtClean="0"/>
              <a:pPr/>
              <a:t>63</a:t>
            </a:fld>
            <a:endParaRPr lang="en-US" dirty="0"/>
          </a:p>
        </p:txBody>
      </p:sp>
    </p:spTree>
    <p:extLst>
      <p:ext uri="{BB962C8B-B14F-4D97-AF65-F5344CB8AC3E}">
        <p14:creationId xmlns:p14="http://schemas.microsoft.com/office/powerpoint/2010/main" val="2573046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Report Access</a:t>
            </a:r>
          </a:p>
        </p:txBody>
      </p:sp>
      <p:sp>
        <p:nvSpPr>
          <p:cNvPr id="2" name="TextBox 1"/>
          <p:cNvSpPr txBox="1"/>
          <p:nvPr/>
        </p:nvSpPr>
        <p:spPr>
          <a:xfrm>
            <a:off x="1368552" y="1482675"/>
            <a:ext cx="8983134" cy="369332"/>
          </a:xfrm>
          <a:prstGeom prst="rect">
            <a:avLst/>
          </a:prstGeom>
          <a:noFill/>
        </p:spPr>
        <p:txBody>
          <a:bodyPr wrap="square" rtlCol="0">
            <a:spAutoFit/>
          </a:bodyPr>
          <a:lstStyle/>
          <a:p>
            <a:r>
              <a:rPr lang="en-US" dirty="0">
                <a:hlinkClick r:id="rId2"/>
              </a:rPr>
              <a:t>http://www.cde.state.co.us/cdegen/studentopportunitygaps</a:t>
            </a:r>
            <a:r>
              <a:rPr lang="en-US" dirty="0"/>
              <a:t> </a:t>
            </a:r>
          </a:p>
        </p:txBody>
      </p:sp>
      <p:graphicFrame>
        <p:nvGraphicFramePr>
          <p:cNvPr id="4" name="Table 3" title="Levels of Course Participation Report"/>
          <p:cNvGraphicFramePr>
            <a:graphicFrameLocks noGrp="1"/>
          </p:cNvGraphicFramePr>
          <p:nvPr>
            <p:extLst>
              <p:ext uri="{D42A27DB-BD31-4B8C-83A1-F6EECF244321}">
                <p14:modId xmlns:p14="http://schemas.microsoft.com/office/powerpoint/2010/main" val="905238279"/>
              </p:ext>
            </p:extLst>
          </p:nvPr>
        </p:nvGraphicFramePr>
        <p:xfrm>
          <a:off x="1524000" y="2230983"/>
          <a:ext cx="9144000" cy="3942080"/>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20000"/>
                    </a:ext>
                  </a:extLst>
                </a:gridCol>
                <a:gridCol w="3767666">
                  <a:extLst>
                    <a:ext uri="{9D8B030D-6E8A-4147-A177-3AD203B41FA5}">
                      <a16:colId xmlns:a16="http://schemas.microsoft.com/office/drawing/2014/main" val="20001"/>
                    </a:ext>
                  </a:extLst>
                </a:gridCol>
                <a:gridCol w="3996267">
                  <a:extLst>
                    <a:ext uri="{9D8B030D-6E8A-4147-A177-3AD203B41FA5}">
                      <a16:colId xmlns:a16="http://schemas.microsoft.com/office/drawing/2014/main" val="20002"/>
                    </a:ext>
                  </a:extLst>
                </a:gridCol>
              </a:tblGrid>
              <a:tr h="370840">
                <a:tc gridSpan="3">
                  <a:txBody>
                    <a:bodyPr/>
                    <a:lstStyle/>
                    <a:p>
                      <a:r>
                        <a:rPr lang="en-US" dirty="0"/>
                        <a:t>Levels of Course</a:t>
                      </a:r>
                      <a:r>
                        <a:rPr lang="en-US" baseline="0" dirty="0"/>
                        <a:t> Participation Report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b="1" dirty="0"/>
                        <a:t>District</a:t>
                      </a:r>
                    </a:p>
                  </a:txBody>
                  <a:tcPr/>
                </a:tc>
                <a:tc>
                  <a:txBody>
                    <a:bodyPr/>
                    <a:lstStyle/>
                    <a:p>
                      <a:r>
                        <a:rPr lang="en-US" b="1" dirty="0"/>
                        <a:t>School</a:t>
                      </a:r>
                    </a:p>
                  </a:txBody>
                  <a:tcPr/>
                </a:tc>
                <a:extLst>
                  <a:ext uri="{0D108BD9-81ED-4DB2-BD59-A6C34878D82A}">
                    <a16:rowId xmlns:a16="http://schemas.microsoft.com/office/drawing/2014/main" val="10001"/>
                  </a:ext>
                </a:extLst>
              </a:tr>
              <a:tr h="370840">
                <a:tc>
                  <a:txBody>
                    <a:bodyPr/>
                    <a:lstStyle/>
                    <a:p>
                      <a:r>
                        <a:rPr lang="en-US" b="1" dirty="0"/>
                        <a:t>Password-Protected</a:t>
                      </a:r>
                    </a:p>
                  </a:txBody>
                  <a:tcPr/>
                </a:tc>
                <a:tc>
                  <a:txBody>
                    <a:bodyPr/>
                    <a:lstStyle/>
                    <a:p>
                      <a:pPr marL="285750" indent="-285750">
                        <a:buFont typeface="Arial" panose="020B0604020202020204" pitchFamily="34" charset="0"/>
                        <a:buChar char="•"/>
                      </a:pPr>
                      <a:r>
                        <a:rPr lang="en-US" dirty="0"/>
                        <a:t>Includes student level drill-down</a:t>
                      </a:r>
                    </a:p>
                    <a:p>
                      <a:pPr marL="285750" indent="-285750">
                        <a:buFont typeface="Arial" panose="020B0604020202020204" pitchFamily="34" charset="0"/>
                        <a:buChar char="•"/>
                      </a:pPr>
                      <a:r>
                        <a:rPr lang="en-US" dirty="0"/>
                        <a:t>No suppressions applied</a:t>
                      </a:r>
                    </a:p>
                    <a:p>
                      <a:pPr marL="285750" indent="-285750">
                        <a:buFont typeface="Arial" panose="020B0604020202020204" pitchFamily="34" charset="0"/>
                        <a:buChar char="•"/>
                      </a:pPr>
                      <a:r>
                        <a:rPr lang="en-US" dirty="0"/>
                        <a:t>Counts/means rolled up to district level</a:t>
                      </a:r>
                    </a:p>
                    <a:p>
                      <a:pPr marL="285750" indent="-285750">
                        <a:buFont typeface="Arial" panose="020B0604020202020204" pitchFamily="34" charset="0"/>
                        <a:buChar char="•"/>
                      </a:pPr>
                      <a:r>
                        <a:rPr lang="en-US" dirty="0"/>
                        <a:t>Accessible through</a:t>
                      </a:r>
                      <a:r>
                        <a:rPr lang="en-US" baseline="0" dirty="0"/>
                        <a:t> identity management role permissions</a:t>
                      </a:r>
                      <a:endParaRPr lang="en-US" dirty="0"/>
                    </a:p>
                  </a:txBody>
                  <a:tcPr/>
                </a:tc>
                <a:tc>
                  <a:txBody>
                    <a:bodyPr/>
                    <a:lstStyle/>
                    <a:p>
                      <a:pPr marL="285750" indent="-285750">
                        <a:buFont typeface="Arial" panose="020B0604020202020204" pitchFamily="34" charset="0"/>
                        <a:buChar char="•"/>
                      </a:pPr>
                      <a:r>
                        <a:rPr lang="en-US" dirty="0"/>
                        <a:t>Includes student level drill-down</a:t>
                      </a:r>
                    </a:p>
                    <a:p>
                      <a:pPr marL="285750" indent="-285750">
                        <a:buFont typeface="Arial" panose="020B0604020202020204" pitchFamily="34" charset="0"/>
                        <a:buChar char="•"/>
                      </a:pPr>
                      <a:r>
                        <a:rPr lang="en-US" dirty="0"/>
                        <a:t>No suppressions applied</a:t>
                      </a:r>
                    </a:p>
                    <a:p>
                      <a:pPr marL="285750" indent="-285750">
                        <a:buFont typeface="Arial" panose="020B0604020202020204" pitchFamily="34" charset="0"/>
                        <a:buChar char="•"/>
                      </a:pPr>
                      <a:r>
                        <a:rPr lang="en-US" dirty="0"/>
                        <a:t>Counts/means rolled up to school</a:t>
                      </a:r>
                      <a:r>
                        <a:rPr lang="en-US" baseline="0" dirty="0"/>
                        <a:t> </a:t>
                      </a:r>
                      <a:r>
                        <a:rPr lang="en-US" dirty="0"/>
                        <a:t>level</a:t>
                      </a:r>
                    </a:p>
                    <a:p>
                      <a:pPr marL="285750" indent="-285750">
                        <a:buFont typeface="Arial" panose="020B0604020202020204" pitchFamily="34" charset="0"/>
                        <a:buChar char="•"/>
                      </a:pPr>
                      <a:r>
                        <a:rPr lang="en-US" dirty="0"/>
                        <a:t>Accessible through</a:t>
                      </a:r>
                      <a:r>
                        <a:rPr lang="en-US" baseline="0" dirty="0"/>
                        <a:t> identity management role permissions</a:t>
                      </a:r>
                      <a:endParaRPr lang="en-US" dirty="0"/>
                    </a:p>
                  </a:txBody>
                  <a:tcPr/>
                </a:tc>
                <a:extLst>
                  <a:ext uri="{0D108BD9-81ED-4DB2-BD59-A6C34878D82A}">
                    <a16:rowId xmlns:a16="http://schemas.microsoft.com/office/drawing/2014/main" val="10002"/>
                  </a:ext>
                </a:extLst>
              </a:tr>
              <a:tr h="370840">
                <a:tc>
                  <a:txBody>
                    <a:bodyPr/>
                    <a:lstStyle/>
                    <a:p>
                      <a:r>
                        <a:rPr lang="en-US" b="1" dirty="0"/>
                        <a:t>Public</a:t>
                      </a:r>
                    </a:p>
                  </a:txBody>
                  <a:tcPr/>
                </a:tc>
                <a:tc>
                  <a:txBody>
                    <a:bodyPr/>
                    <a:lstStyle/>
                    <a:p>
                      <a:pPr marL="285750" indent="-285750">
                        <a:buFont typeface="Arial" panose="020B0604020202020204" pitchFamily="34" charset="0"/>
                        <a:buChar char="•"/>
                      </a:pPr>
                      <a:r>
                        <a:rPr lang="en-US" dirty="0"/>
                        <a:t>N of 16 suppression applied to all data</a:t>
                      </a:r>
                    </a:p>
                    <a:p>
                      <a:pPr marL="285750" indent="-285750">
                        <a:buFont typeface="Arial" panose="020B0604020202020204" pitchFamily="34" charset="0"/>
                        <a:buChar char="•"/>
                      </a:pPr>
                      <a:r>
                        <a:rPr lang="en-US" dirty="0"/>
                        <a:t>Counts/means rolled up to district level</a:t>
                      </a:r>
                    </a:p>
                    <a:p>
                      <a:pPr marL="285750" indent="-285750">
                        <a:buFont typeface="Arial" panose="020B0604020202020204" pitchFamily="34" charset="0"/>
                        <a:buChar char="•"/>
                      </a:pPr>
                      <a:r>
                        <a:rPr lang="en-US" dirty="0"/>
                        <a:t>Accessible through report website</a:t>
                      </a:r>
                    </a:p>
                  </a:txBody>
                  <a:tcPr/>
                </a:tc>
                <a:tc>
                  <a:txBody>
                    <a:bodyPr/>
                    <a:lstStyle/>
                    <a:p>
                      <a:pPr marL="285750" indent="-285750">
                        <a:buFont typeface="Arial" panose="020B0604020202020204" pitchFamily="34" charset="0"/>
                        <a:buChar char="•"/>
                      </a:pPr>
                      <a:r>
                        <a:rPr lang="en-US" dirty="0"/>
                        <a:t>N of 16 suppression applied to all data</a:t>
                      </a:r>
                    </a:p>
                    <a:p>
                      <a:pPr marL="285750" indent="-285750">
                        <a:buFont typeface="Arial" panose="020B0604020202020204" pitchFamily="34" charset="0"/>
                        <a:buChar char="•"/>
                      </a:pPr>
                      <a:r>
                        <a:rPr lang="en-US" dirty="0"/>
                        <a:t>Counts/means rolled up to school level</a:t>
                      </a:r>
                    </a:p>
                    <a:p>
                      <a:pPr marL="285750" indent="-285750">
                        <a:buFont typeface="Arial" panose="020B0604020202020204" pitchFamily="34" charset="0"/>
                        <a:buChar char="•"/>
                      </a:pPr>
                      <a:r>
                        <a:rPr lang="en-US" dirty="0"/>
                        <a:t>Accessible through report website</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439DA2FA-A8B6-4EA8-87C9-0E6A8F1B3E4C}" type="slidenum">
              <a:rPr lang="en-US" smtClean="0"/>
              <a:pPr/>
              <a:t>64</a:t>
            </a:fld>
            <a:endParaRPr lang="en-US" dirty="0"/>
          </a:p>
        </p:txBody>
      </p:sp>
    </p:spTree>
    <p:extLst>
      <p:ext uri="{BB962C8B-B14F-4D97-AF65-F5344CB8AC3E}">
        <p14:creationId xmlns:p14="http://schemas.microsoft.com/office/powerpoint/2010/main" val="3396840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Report Screenshot</a:t>
            </a:r>
          </a:p>
        </p:txBody>
      </p:sp>
      <p:pic>
        <p:nvPicPr>
          <p:cNvPr id="6" name="Content Placeholder 5" title="School Name Selection and Yea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984" y="1334781"/>
            <a:ext cx="9140148" cy="2375188"/>
          </a:xfrm>
        </p:spPr>
      </p:pic>
      <p:sp>
        <p:nvSpPr>
          <p:cNvPr id="7" name="TextBox 6"/>
          <p:cNvSpPr txBox="1"/>
          <p:nvPr/>
        </p:nvSpPr>
        <p:spPr>
          <a:xfrm>
            <a:off x="1459992" y="4048298"/>
            <a:ext cx="7689926"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Trebuchet MS" panose="020B0603020202020204" pitchFamily="34" charset="0"/>
              </a:rPr>
              <a:t>The landing page lets you select your school (or district) and the year</a:t>
            </a:r>
          </a:p>
          <a:p>
            <a:pPr marL="285750" indent="-285750">
              <a:buFont typeface="Arial" panose="020B0604020202020204" pitchFamily="34" charset="0"/>
              <a:buChar char="•"/>
            </a:pPr>
            <a:r>
              <a:rPr lang="en-US" dirty="0">
                <a:latin typeface="Trebuchet MS" panose="020B0603020202020204" pitchFamily="34" charset="0"/>
              </a:rPr>
              <a:t>The district reports have a separate landing page</a:t>
            </a:r>
          </a:p>
        </p:txBody>
      </p:sp>
      <p:sp>
        <p:nvSpPr>
          <p:cNvPr id="2" name="Slide Number Placeholder 1"/>
          <p:cNvSpPr>
            <a:spLocks noGrp="1"/>
          </p:cNvSpPr>
          <p:nvPr>
            <p:ph type="sldNum" sz="quarter" idx="12"/>
          </p:nvPr>
        </p:nvSpPr>
        <p:spPr/>
        <p:txBody>
          <a:bodyPr/>
          <a:lstStyle/>
          <a:p>
            <a:fld id="{439DA2FA-A8B6-4EA8-87C9-0E6A8F1B3E4C}" type="slidenum">
              <a:rPr lang="en-US" smtClean="0"/>
              <a:pPr/>
              <a:t>65</a:t>
            </a:fld>
            <a:endParaRPr lang="en-US" dirty="0"/>
          </a:p>
        </p:txBody>
      </p:sp>
    </p:spTree>
    <p:extLst>
      <p:ext uri="{BB962C8B-B14F-4D97-AF65-F5344CB8AC3E}">
        <p14:creationId xmlns:p14="http://schemas.microsoft.com/office/powerpoint/2010/main" val="3775541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ICM Cognos View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841507"/>
            <a:ext cx="9144000" cy="5094854"/>
          </a:xfrm>
        </p:spPr>
      </p:pic>
      <p:sp>
        <p:nvSpPr>
          <p:cNvPr id="3" name="Title 2"/>
          <p:cNvSpPr>
            <a:spLocks noGrp="1"/>
          </p:cNvSpPr>
          <p:nvPr>
            <p:ph type="title"/>
          </p:nvPr>
        </p:nvSpPr>
        <p:spPr/>
        <p:txBody>
          <a:bodyPr/>
          <a:lstStyle/>
          <a:p>
            <a:r>
              <a:rPr lang="en-US" dirty="0"/>
              <a:t>Course Participation Report Review</a:t>
            </a:r>
          </a:p>
        </p:txBody>
      </p:sp>
      <p:sp>
        <p:nvSpPr>
          <p:cNvPr id="5" name="TextBox 4"/>
          <p:cNvSpPr txBox="1"/>
          <p:nvPr/>
        </p:nvSpPr>
        <p:spPr>
          <a:xfrm>
            <a:off x="1524000" y="5936361"/>
            <a:ext cx="800732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Trebuchet MS" panose="020B0603020202020204" pitchFamily="34" charset="0"/>
              </a:rPr>
              <a:t>The Overview/Background Data tab displays enrollment data for context</a:t>
            </a:r>
          </a:p>
        </p:txBody>
      </p:sp>
      <p:sp>
        <p:nvSpPr>
          <p:cNvPr id="2" name="Slide Number Placeholder 1"/>
          <p:cNvSpPr>
            <a:spLocks noGrp="1"/>
          </p:cNvSpPr>
          <p:nvPr>
            <p:ph type="sldNum" sz="quarter" idx="12"/>
          </p:nvPr>
        </p:nvSpPr>
        <p:spPr/>
        <p:txBody>
          <a:bodyPr/>
          <a:lstStyle/>
          <a:p>
            <a:fld id="{439DA2FA-A8B6-4EA8-87C9-0E6A8F1B3E4C}" type="slidenum">
              <a:rPr lang="en-US" smtClean="0"/>
              <a:pPr/>
              <a:t>66</a:t>
            </a:fld>
            <a:endParaRPr lang="en-US" dirty="0"/>
          </a:p>
        </p:txBody>
      </p:sp>
    </p:spTree>
    <p:extLst>
      <p:ext uri="{BB962C8B-B14F-4D97-AF65-F5344CB8AC3E}">
        <p14:creationId xmlns:p14="http://schemas.microsoft.com/office/powerpoint/2010/main" val="3568339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Report Review</a:t>
            </a:r>
          </a:p>
        </p:txBody>
      </p:sp>
      <p:pic>
        <p:nvPicPr>
          <p:cNvPr id="5" name="Content Placeholder 4" title="IBM Cognos View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854663"/>
            <a:ext cx="9144000" cy="5180003"/>
          </a:xfrm>
        </p:spPr>
      </p:pic>
      <p:sp>
        <p:nvSpPr>
          <p:cNvPr id="6" name="TextBox 5"/>
          <p:cNvSpPr txBox="1"/>
          <p:nvPr/>
        </p:nvSpPr>
        <p:spPr>
          <a:xfrm>
            <a:off x="1524000" y="5045450"/>
            <a:ext cx="914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The Participation and Achievement Data tab displays counts of students enrolled by subject and course level.</a:t>
            </a:r>
          </a:p>
        </p:txBody>
      </p:sp>
      <p:sp>
        <p:nvSpPr>
          <p:cNvPr id="7" name="TextBox 6"/>
          <p:cNvSpPr txBox="1"/>
          <p:nvPr/>
        </p:nvSpPr>
        <p:spPr>
          <a:xfrm>
            <a:off x="1524000" y="6034665"/>
            <a:ext cx="914400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Assessment data is not yet available.</a:t>
            </a:r>
          </a:p>
        </p:txBody>
      </p:sp>
      <p:sp>
        <p:nvSpPr>
          <p:cNvPr id="2" name="Slide Number Placeholder 1"/>
          <p:cNvSpPr>
            <a:spLocks noGrp="1"/>
          </p:cNvSpPr>
          <p:nvPr>
            <p:ph type="sldNum" sz="quarter" idx="12"/>
          </p:nvPr>
        </p:nvSpPr>
        <p:spPr/>
        <p:txBody>
          <a:bodyPr/>
          <a:lstStyle/>
          <a:p>
            <a:fld id="{439DA2FA-A8B6-4EA8-87C9-0E6A8F1B3E4C}" type="slidenum">
              <a:rPr lang="en-US" smtClean="0"/>
              <a:pPr/>
              <a:t>67</a:t>
            </a:fld>
            <a:endParaRPr lang="en-US" dirty="0"/>
          </a:p>
        </p:txBody>
      </p:sp>
    </p:spTree>
    <p:extLst>
      <p:ext uri="{BB962C8B-B14F-4D97-AF65-F5344CB8AC3E}">
        <p14:creationId xmlns:p14="http://schemas.microsoft.com/office/powerpoint/2010/main" val="322935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Reports Available</a:t>
            </a:r>
          </a:p>
        </p:txBody>
      </p:sp>
      <p:sp>
        <p:nvSpPr>
          <p:cNvPr id="7" name="Content Placeholder 6"/>
          <p:cNvSpPr>
            <a:spLocks noGrp="1"/>
          </p:cNvSpPr>
          <p:nvPr>
            <p:ph idx="1"/>
          </p:nvPr>
        </p:nvSpPr>
        <p:spPr/>
        <p:txBody>
          <a:bodyPr/>
          <a:lstStyle/>
          <a:p>
            <a:r>
              <a:rPr lang="en-US" dirty="0"/>
              <a:t>2016-2017 and 2017-2018 data is currently available:</a:t>
            </a:r>
          </a:p>
          <a:p>
            <a:r>
              <a:rPr lang="en-US" dirty="0"/>
              <a:t>Reports include:</a:t>
            </a:r>
          </a:p>
          <a:p>
            <a:pPr lvl="1"/>
            <a:r>
              <a:rPr lang="en-US" dirty="0"/>
              <a:t>Course participation</a:t>
            </a:r>
          </a:p>
          <a:p>
            <a:pPr lvl="1"/>
            <a:r>
              <a:rPr lang="en-US" dirty="0"/>
              <a:t>Enrollment data</a:t>
            </a:r>
          </a:p>
          <a:p>
            <a:pPr lvl="1"/>
            <a:r>
              <a:rPr lang="en-US" dirty="0"/>
              <a:t>Assessment performance by course enrollment</a:t>
            </a:r>
          </a:p>
          <a:p>
            <a:pPr lvl="2"/>
            <a:r>
              <a:rPr lang="en-US" dirty="0"/>
              <a:t>Mean scale score</a:t>
            </a:r>
          </a:p>
          <a:p>
            <a:pPr lvl="2"/>
            <a:r>
              <a:rPr lang="en-US" dirty="0"/>
              <a:t>Assessment participation</a:t>
            </a:r>
          </a:p>
          <a:p>
            <a:endParaRPr lang="en-US" dirty="0"/>
          </a:p>
          <a:p>
            <a:r>
              <a:rPr lang="en-US" dirty="0"/>
              <a:t>2018-2019 data will not be available (year was paused)</a:t>
            </a:r>
          </a:p>
          <a:p>
            <a:r>
              <a:rPr lang="en-US" dirty="0"/>
              <a:t>2019-2020 data will also not be available due to the impact of COVID-19</a:t>
            </a:r>
          </a:p>
        </p:txBody>
      </p:sp>
      <p:sp>
        <p:nvSpPr>
          <p:cNvPr id="5" name="Slide Number Placeholder 4"/>
          <p:cNvSpPr>
            <a:spLocks noGrp="1"/>
          </p:cNvSpPr>
          <p:nvPr>
            <p:ph type="sldNum" sz="quarter" idx="12"/>
          </p:nvPr>
        </p:nvSpPr>
        <p:spPr/>
        <p:txBody>
          <a:bodyPr/>
          <a:lstStyle/>
          <a:p>
            <a:fld id="{439DA2FA-A8B6-4EA8-87C9-0E6A8F1B3E4C}" type="slidenum">
              <a:rPr lang="en-US" smtClean="0"/>
              <a:pPr/>
              <a:t>68</a:t>
            </a:fld>
            <a:endParaRPr lang="en-US" dirty="0"/>
          </a:p>
        </p:txBody>
      </p:sp>
    </p:spTree>
    <p:extLst>
      <p:ext uri="{BB962C8B-B14F-4D97-AF65-F5344CB8AC3E}">
        <p14:creationId xmlns:p14="http://schemas.microsoft.com/office/powerpoint/2010/main" val="3585508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Participation Report Contact</a:t>
            </a:r>
          </a:p>
        </p:txBody>
      </p:sp>
      <p:sp>
        <p:nvSpPr>
          <p:cNvPr id="2" name="Content Placeholder 1"/>
          <p:cNvSpPr>
            <a:spLocks noGrp="1"/>
          </p:cNvSpPr>
          <p:nvPr>
            <p:ph idx="1"/>
          </p:nvPr>
        </p:nvSpPr>
        <p:spPr/>
        <p:txBody>
          <a:bodyPr/>
          <a:lstStyle/>
          <a:p>
            <a:pPr marL="0" indent="0">
              <a:buNone/>
            </a:pPr>
            <a:r>
              <a:rPr lang="en-US" b="1" dirty="0"/>
              <a:t>B Sanders</a:t>
            </a:r>
          </a:p>
          <a:p>
            <a:r>
              <a:rPr lang="en-US" dirty="0"/>
              <a:t>Accountability Senior Consultant</a:t>
            </a:r>
          </a:p>
          <a:p>
            <a:r>
              <a:rPr lang="en-US" dirty="0"/>
              <a:t>303.866.2865</a:t>
            </a:r>
          </a:p>
          <a:p>
            <a:r>
              <a:rPr lang="en-US" dirty="0">
                <a:hlinkClick r:id="rId2"/>
              </a:rPr>
              <a:t>Sanders_b@cde.state.co.us</a:t>
            </a:r>
            <a:endParaRPr lang="en-US" dirty="0"/>
          </a:p>
          <a:p>
            <a:pPr lvl="1"/>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69</a:t>
            </a:fld>
            <a:endParaRPr lang="en-US" dirty="0"/>
          </a:p>
        </p:txBody>
      </p:sp>
    </p:spTree>
    <p:extLst>
      <p:ext uri="{BB962C8B-B14F-4D97-AF65-F5344CB8AC3E}">
        <p14:creationId xmlns:p14="http://schemas.microsoft.com/office/powerpoint/2010/main" val="421834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869BB9-8841-4D3C-ABF5-B3DE3A676765}"/>
              </a:ext>
            </a:extLst>
          </p:cNvPr>
          <p:cNvSpPr>
            <a:spLocks noGrp="1"/>
          </p:cNvSpPr>
          <p:nvPr>
            <p:ph type="ctrTitle"/>
          </p:nvPr>
        </p:nvSpPr>
        <p:spPr/>
        <p:txBody>
          <a:bodyPr/>
          <a:lstStyle/>
          <a:p>
            <a:r>
              <a:rPr lang="en-US" dirty="0"/>
              <a:t>Overview of Updates </a:t>
            </a:r>
            <a:br>
              <a:rPr lang="en-US" dirty="0"/>
            </a:br>
            <a:r>
              <a:rPr lang="en-US" dirty="0"/>
              <a:t>from 2019-2020</a:t>
            </a:r>
          </a:p>
        </p:txBody>
      </p:sp>
      <p:sp>
        <p:nvSpPr>
          <p:cNvPr id="4" name="Slide Number Placeholder 3">
            <a:extLst>
              <a:ext uri="{FF2B5EF4-FFF2-40B4-BE49-F238E27FC236}">
                <a16:creationId xmlns:a16="http://schemas.microsoft.com/office/drawing/2014/main" id="{0D25FD84-056B-4D68-B347-85D2DD6D6BF4}"/>
              </a:ext>
            </a:extLst>
          </p:cNvPr>
          <p:cNvSpPr>
            <a:spLocks noGrp="1"/>
          </p:cNvSpPr>
          <p:nvPr>
            <p:ph type="sldNum" sz="quarter" idx="4294967295"/>
          </p:nvPr>
        </p:nvSpPr>
        <p:spPr>
          <a:xfrm>
            <a:off x="0" y="6356350"/>
            <a:ext cx="2743200" cy="365125"/>
          </a:xfrm>
        </p:spPr>
        <p:txBody>
          <a:bodyPr/>
          <a:lstStyle/>
          <a:p>
            <a:fld id="{439DA2FA-A8B6-4EA8-87C9-0E6A8F1B3E4C}" type="slidenum">
              <a:rPr lang="en-US" smtClean="0"/>
              <a:pPr/>
              <a:t>7</a:t>
            </a:fld>
            <a:endParaRPr lang="en-US" dirty="0"/>
          </a:p>
        </p:txBody>
      </p:sp>
    </p:spTree>
    <p:extLst>
      <p:ext uri="{BB962C8B-B14F-4D97-AF65-F5344CB8AC3E}">
        <p14:creationId xmlns:p14="http://schemas.microsoft.com/office/powerpoint/2010/main" val="2990282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Educator Preparation Program Report</a:t>
            </a:r>
          </a:p>
        </p:txBody>
      </p:sp>
    </p:spTree>
    <p:extLst>
      <p:ext uri="{BB962C8B-B14F-4D97-AF65-F5344CB8AC3E}">
        <p14:creationId xmlns:p14="http://schemas.microsoft.com/office/powerpoint/2010/main" val="3033255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54479"/>
            <a:ext cx="10515600" cy="4881831"/>
          </a:xfrm>
        </p:spPr>
        <p:txBody>
          <a:bodyPr>
            <a:normAutofit fontScale="92500" lnSpcReduction="20000"/>
          </a:bodyPr>
          <a:lstStyle/>
          <a:p>
            <a:r>
              <a:rPr lang="en-US" dirty="0"/>
              <a:t>First released in December 2019</a:t>
            </a:r>
          </a:p>
          <a:p>
            <a:r>
              <a:rPr lang="en-US" dirty="0"/>
              <a:t>A joint agency report co-authored by CDE and Colorado Dept. of Higher Education</a:t>
            </a:r>
          </a:p>
          <a:p>
            <a:r>
              <a:rPr lang="en-US" dirty="0"/>
              <a:t>To fulfill statutory requirements in CRS titles 22 and 23. To include data on:</a:t>
            </a:r>
          </a:p>
          <a:p>
            <a:pPr lvl="1"/>
            <a:r>
              <a:rPr lang="en-US" sz="1800" dirty="0"/>
              <a:t>Preparation program enrollment &amp; completers</a:t>
            </a:r>
          </a:p>
          <a:p>
            <a:pPr lvl="1"/>
            <a:r>
              <a:rPr lang="en-US" sz="1800" dirty="0"/>
              <a:t>Educator outcomes:</a:t>
            </a:r>
          </a:p>
          <a:p>
            <a:pPr lvl="2"/>
            <a:r>
              <a:rPr lang="en-US" dirty="0"/>
              <a:t>student academic growth </a:t>
            </a:r>
          </a:p>
          <a:p>
            <a:pPr lvl="2"/>
            <a:r>
              <a:rPr lang="en-US" dirty="0"/>
              <a:t>educator placement </a:t>
            </a:r>
          </a:p>
          <a:p>
            <a:pPr lvl="2"/>
            <a:r>
              <a:rPr lang="en-US" dirty="0"/>
              <a:t>educator mobility and retention </a:t>
            </a:r>
          </a:p>
          <a:p>
            <a:pPr lvl="2"/>
            <a:r>
              <a:rPr lang="en-US" dirty="0"/>
              <a:t>educator performance evaluation ratings</a:t>
            </a:r>
          </a:p>
          <a:p>
            <a:r>
              <a:rPr lang="en-US" dirty="0"/>
              <a:t>Enrollment and completion reported for all educators in a Colorado educator preparation program, but outcomes only reported for new teachers who completed a Colorado educator preparation program.</a:t>
            </a:r>
          </a:p>
          <a:p>
            <a:r>
              <a:rPr lang="en-US" dirty="0"/>
              <a:t>Reports will be produced annually</a:t>
            </a:r>
          </a:p>
          <a:p>
            <a:r>
              <a:rPr lang="en-US" dirty="0"/>
              <a:t>Due to TSDL pausing for 2018-2019 and state assessment requirements being paused in 2019-2020, student academic growth will not be included in the first report (released December 2019) or the second report (scheduled for December 2020).’</a:t>
            </a:r>
          </a:p>
        </p:txBody>
      </p:sp>
      <p:sp>
        <p:nvSpPr>
          <p:cNvPr id="3" name="Title 2"/>
          <p:cNvSpPr>
            <a:spLocks noGrp="1"/>
          </p:cNvSpPr>
          <p:nvPr>
            <p:ph type="title"/>
          </p:nvPr>
        </p:nvSpPr>
        <p:spPr/>
        <p:txBody>
          <a:bodyPr>
            <a:normAutofit/>
          </a:bodyPr>
          <a:lstStyle/>
          <a:p>
            <a:r>
              <a:rPr lang="en-US" dirty="0"/>
              <a:t>Educator Preparation Program (EPP) Report</a:t>
            </a:r>
          </a:p>
        </p:txBody>
      </p:sp>
      <p:sp>
        <p:nvSpPr>
          <p:cNvPr id="4" name="TextBox 3"/>
          <p:cNvSpPr txBox="1"/>
          <p:nvPr/>
        </p:nvSpPr>
        <p:spPr>
          <a:xfrm>
            <a:off x="6420645" y="2942547"/>
            <a:ext cx="2696308" cy="923330"/>
          </a:xfrm>
          <a:prstGeom prst="rect">
            <a:avLst/>
          </a:prstGeom>
          <a:noFill/>
          <a:ln w="12700">
            <a:solidFill>
              <a:srgbClr val="FF0000"/>
            </a:solidFill>
          </a:ln>
        </p:spPr>
        <p:txBody>
          <a:bodyPr wrap="square" rtlCol="0">
            <a:spAutoFit/>
          </a:bodyPr>
          <a:lstStyle/>
          <a:p>
            <a:r>
              <a:rPr lang="en-US" sz="1350" dirty="0">
                <a:solidFill>
                  <a:srgbClr val="FF0000"/>
                </a:solidFill>
              </a:rPr>
              <a:t>TSDL data are necessary because each teacher must be connected to their own students’ growth and achievement</a:t>
            </a:r>
          </a:p>
        </p:txBody>
      </p:sp>
      <p:cxnSp>
        <p:nvCxnSpPr>
          <p:cNvPr id="6" name="Straight Arrow Connector 5" title="Arrow"/>
          <p:cNvCxnSpPr/>
          <p:nvPr/>
        </p:nvCxnSpPr>
        <p:spPr>
          <a:xfrm>
            <a:off x="4262822" y="3137036"/>
            <a:ext cx="2071877" cy="13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39DA2FA-A8B6-4EA8-87C9-0E6A8F1B3E4C}" type="slidenum">
              <a:rPr lang="en-US" smtClean="0"/>
              <a:pPr/>
              <a:t>71</a:t>
            </a:fld>
            <a:endParaRPr lang="en-US" dirty="0"/>
          </a:p>
        </p:txBody>
      </p:sp>
    </p:spTree>
    <p:extLst>
      <p:ext uri="{BB962C8B-B14F-4D97-AF65-F5344CB8AC3E}">
        <p14:creationId xmlns:p14="http://schemas.microsoft.com/office/powerpoint/2010/main" val="35527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10491135" cy="898524"/>
          </a:xfrm>
        </p:spPr>
        <p:txBody>
          <a:bodyPr>
            <a:normAutofit/>
          </a:bodyPr>
          <a:lstStyle/>
          <a:p>
            <a:r>
              <a:rPr lang="en-US" dirty="0"/>
              <a:t>Educator workforce pipeline: </a:t>
            </a:r>
            <a:br>
              <a:rPr lang="en-US" dirty="0"/>
            </a:br>
            <a:r>
              <a:rPr lang="en-US" dirty="0"/>
              <a:t>Enrollment in preparation program to retention in teaching</a:t>
            </a:r>
          </a:p>
        </p:txBody>
      </p:sp>
      <p:graphicFrame>
        <p:nvGraphicFramePr>
          <p:cNvPr id="5" name="Content Placeholder 4" title="Workforce Pipeline Timeline"/>
          <p:cNvGraphicFramePr>
            <a:graphicFrameLocks noGrp="1"/>
          </p:cNvGraphicFramePr>
          <p:nvPr>
            <p:ph idx="1"/>
            <p:extLst>
              <p:ext uri="{D42A27DB-BD31-4B8C-83A1-F6EECF244321}">
                <p14:modId xmlns:p14="http://schemas.microsoft.com/office/powerpoint/2010/main" val="2000961644"/>
              </p:ext>
            </p:extLst>
          </p:nvPr>
        </p:nvGraphicFramePr>
        <p:xfrm>
          <a:off x="332873" y="1554163"/>
          <a:ext cx="11020927"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545638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Statutory Requirements: Educator Preparation Report</a:t>
            </a:r>
            <a:endParaRPr lang="en-US" dirty="0"/>
          </a:p>
        </p:txBody>
      </p:sp>
      <p:sp>
        <p:nvSpPr>
          <p:cNvPr id="5" name="Content Placeholder 4"/>
          <p:cNvSpPr>
            <a:spLocks noGrp="1"/>
          </p:cNvSpPr>
          <p:nvPr>
            <p:ph idx="1"/>
          </p:nvPr>
        </p:nvSpPr>
        <p:spPr/>
        <p:txBody>
          <a:bodyPr>
            <a:normAutofit fontScale="77500" lnSpcReduction="20000"/>
          </a:bodyPr>
          <a:lstStyle/>
          <a:p>
            <a:r>
              <a:rPr lang="en-US" dirty="0"/>
              <a:t>22-2-112 and 23-1-121 (Annual Report on Effectiveness of Educator Preparation Programs)</a:t>
            </a:r>
          </a:p>
          <a:p>
            <a:r>
              <a:rPr lang="en-US" dirty="0"/>
              <a:t>22-2-112(1) Subject to the supervision of the state board, the commissioner has the following duties:</a:t>
            </a:r>
          </a:p>
          <a:p>
            <a:r>
              <a:rPr lang="en-US" dirty="0"/>
              <a:t>(q) (I) To assist the state board in reviewing the content of educator preparation programs offered by institutions of higher education within the state. In so doing, the commissioner shall direct the department to collaborate with the department of higher education to prepare an annual report on the effectiveness of educator preparation programs.</a:t>
            </a:r>
          </a:p>
          <a:p>
            <a:r>
              <a:rPr lang="en-US" dirty="0"/>
              <a:t>(II) For purposes of this paragraph (q), the department shall use data collected from an educator in his or her first three years of placement as the educator of record.</a:t>
            </a:r>
          </a:p>
          <a:p>
            <a:r>
              <a:rPr lang="en-US" dirty="0"/>
              <a:t>(III) … the report required pursuant to this subsection (1)(q) must include, but need not be limited to, the correlation between different educator preparation programs in the state, including alternative educator preparation programs, and student academic growth, educator placement, educator mobility and retention, and educator performance evaluation ratings.</a:t>
            </a:r>
          </a:p>
          <a:p>
            <a:r>
              <a:rPr lang="en-US" dirty="0"/>
              <a:t>(IV) The department shall work collaboratively with educator preparation programs and the department of higher education and make the report prepared pursuant to this paragraph (q) available to the public on its web site no later than thirty days after its completion. The department shall share the information with educator preparation programs to inform curriculum and program improvements.</a:t>
            </a:r>
          </a:p>
          <a:p>
            <a:endParaRPr lang="en-US" dirty="0"/>
          </a:p>
        </p:txBody>
      </p:sp>
      <p:sp>
        <p:nvSpPr>
          <p:cNvPr id="2" name="Slide Number Placeholder 1"/>
          <p:cNvSpPr>
            <a:spLocks noGrp="1"/>
          </p:cNvSpPr>
          <p:nvPr>
            <p:ph type="sldNum" sz="quarter" idx="12"/>
          </p:nvPr>
        </p:nvSpPr>
        <p:spPr/>
        <p:txBody>
          <a:bodyPr/>
          <a:lstStyle/>
          <a:p>
            <a:fld id="{439DA2FA-A8B6-4EA8-87C9-0E6A8F1B3E4C}" type="slidenum">
              <a:rPr lang="en-US" smtClean="0"/>
              <a:pPr/>
              <a:t>73</a:t>
            </a:fld>
            <a:endParaRPr lang="en-US" dirty="0"/>
          </a:p>
        </p:txBody>
      </p:sp>
    </p:spTree>
    <p:extLst>
      <p:ext uri="{BB962C8B-B14F-4D97-AF65-F5344CB8AC3E}">
        <p14:creationId xmlns:p14="http://schemas.microsoft.com/office/powerpoint/2010/main" val="248191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Preparation Program Report Contacts</a:t>
            </a:r>
          </a:p>
        </p:txBody>
      </p:sp>
      <p:sp>
        <p:nvSpPr>
          <p:cNvPr id="3" name="Content Placeholder 2"/>
          <p:cNvSpPr>
            <a:spLocks noGrp="1"/>
          </p:cNvSpPr>
          <p:nvPr>
            <p:ph idx="1"/>
          </p:nvPr>
        </p:nvSpPr>
        <p:spPr/>
        <p:txBody>
          <a:bodyPr/>
          <a:lstStyle/>
          <a:p>
            <a:pPr marL="0" indent="0">
              <a:buNone/>
            </a:pPr>
            <a:r>
              <a:rPr lang="en-US" b="1" dirty="0"/>
              <a:t>Carolyn Haug</a:t>
            </a:r>
          </a:p>
          <a:p>
            <a:r>
              <a:rPr lang="en-US" dirty="0"/>
              <a:t>Director, Research &amp; Impact</a:t>
            </a:r>
          </a:p>
          <a:p>
            <a:r>
              <a:rPr lang="en-US" dirty="0"/>
              <a:t>303-866-6923</a:t>
            </a:r>
          </a:p>
          <a:p>
            <a:r>
              <a:rPr lang="en-US" dirty="0">
                <a:hlinkClick r:id="rId2"/>
              </a:rPr>
              <a:t>Haug_c@cde.state.co.us</a:t>
            </a:r>
            <a:endParaRPr lang="en-US" dirty="0"/>
          </a:p>
          <a:p>
            <a:endParaRPr lang="en-US" dirty="0"/>
          </a:p>
          <a:p>
            <a:pPr marL="0" indent="0">
              <a:buNone/>
            </a:pPr>
            <a:r>
              <a:rPr lang="en-US" b="1" dirty="0"/>
              <a:t>Molly Gold</a:t>
            </a:r>
          </a:p>
          <a:p>
            <a:r>
              <a:rPr lang="en-US" dirty="0"/>
              <a:t>Strategic Data Analyst</a:t>
            </a:r>
          </a:p>
          <a:p>
            <a:r>
              <a:rPr lang="en-US" dirty="0"/>
              <a:t>303-866-6223</a:t>
            </a:r>
          </a:p>
          <a:p>
            <a:r>
              <a:rPr lang="en-US" dirty="0">
                <a:hlinkClick r:id="rId3"/>
              </a:rPr>
              <a:t>Gold_m@cde.state.co.us</a:t>
            </a:r>
            <a:r>
              <a:rPr lang="en-US" dirty="0"/>
              <a:t> </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74</a:t>
            </a:fld>
            <a:endParaRPr lang="en-US" dirty="0"/>
          </a:p>
        </p:txBody>
      </p:sp>
    </p:spTree>
    <p:extLst>
      <p:ext uri="{BB962C8B-B14F-4D97-AF65-F5344CB8AC3E}">
        <p14:creationId xmlns:p14="http://schemas.microsoft.com/office/powerpoint/2010/main" val="1603909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Migrant Education</a:t>
            </a:r>
          </a:p>
        </p:txBody>
      </p:sp>
    </p:spTree>
    <p:extLst>
      <p:ext uri="{BB962C8B-B14F-4D97-AF65-F5344CB8AC3E}">
        <p14:creationId xmlns:p14="http://schemas.microsoft.com/office/powerpoint/2010/main" val="2128358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9015" y="1280160"/>
            <a:ext cx="11235309" cy="4351338"/>
          </a:xfrm>
        </p:spPr>
        <p:txBody>
          <a:bodyPr>
            <a:normAutofit/>
          </a:bodyPr>
          <a:lstStyle/>
          <a:p>
            <a:r>
              <a:rPr lang="en-US" dirty="0"/>
              <a:t>The Migrant Education Program pulls on the following fields from TSDL to populate its Student Information System.</a:t>
            </a:r>
          </a:p>
          <a:p>
            <a:r>
              <a:rPr lang="en-US" dirty="0"/>
              <a:t>Migrant children often enroll in multiple schools and school districts for varying amounts of time each year.</a:t>
            </a:r>
          </a:p>
          <a:p>
            <a:r>
              <a:rPr lang="en-US" dirty="0"/>
              <a:t>Without timely access to the critical information contained in these records, school personnel may not be able to enroll migrant students, make appropriate grade and course placement decisions, and ensure the accrual of secondary school course credits.</a:t>
            </a:r>
          </a:p>
        </p:txBody>
      </p:sp>
      <p:sp>
        <p:nvSpPr>
          <p:cNvPr id="6" name="Content Placeholder 5"/>
          <p:cNvSpPr>
            <a:spLocks noGrp="1"/>
          </p:cNvSpPr>
          <p:nvPr>
            <p:ph sz="half" idx="2"/>
          </p:nvPr>
        </p:nvSpPr>
        <p:spPr>
          <a:xfrm>
            <a:off x="626553" y="4124898"/>
            <a:ext cx="11000232" cy="2447352"/>
          </a:xfrm>
          <a:ln w="38100" cmpd="sng">
            <a:solidFill>
              <a:schemeClr val="accent1"/>
            </a:solidFill>
          </a:ln>
        </p:spPr>
        <p:txBody>
          <a:bodyPr numCol="3">
            <a:noAutofit/>
          </a:bodyPr>
          <a:lstStyle/>
          <a:p>
            <a:r>
              <a:rPr lang="en-US" sz="2000" dirty="0"/>
              <a:t>District Code</a:t>
            </a:r>
          </a:p>
          <a:p>
            <a:r>
              <a:rPr lang="en-US" sz="2000" dirty="0"/>
              <a:t>School Code</a:t>
            </a:r>
          </a:p>
          <a:p>
            <a:r>
              <a:rPr lang="en-US" sz="2000" dirty="0"/>
              <a:t>State Course Code</a:t>
            </a:r>
          </a:p>
          <a:p>
            <a:r>
              <a:rPr lang="en-US" sz="2000" dirty="0"/>
              <a:t>Local Course Code</a:t>
            </a:r>
          </a:p>
          <a:p>
            <a:r>
              <a:rPr lang="en-US" sz="2000" dirty="0"/>
              <a:t>Section Number</a:t>
            </a:r>
          </a:p>
          <a:p>
            <a:r>
              <a:rPr lang="en-US" sz="2000" dirty="0"/>
              <a:t>Term</a:t>
            </a:r>
          </a:p>
          <a:p>
            <a:r>
              <a:rPr lang="en-US" sz="2000" dirty="0"/>
              <a:t>Course Title</a:t>
            </a:r>
          </a:p>
          <a:p>
            <a:r>
              <a:rPr lang="en-US" sz="2000" dirty="0"/>
              <a:t>SASID</a:t>
            </a:r>
          </a:p>
          <a:p>
            <a:r>
              <a:rPr lang="en-US" sz="2000" dirty="0"/>
              <a:t>Student’s Last Name</a:t>
            </a:r>
          </a:p>
          <a:p>
            <a:r>
              <a:rPr lang="en-US" sz="2000" dirty="0"/>
              <a:t>Student’s First Name</a:t>
            </a:r>
          </a:p>
          <a:p>
            <a:r>
              <a:rPr lang="en-US" sz="2000" dirty="0"/>
              <a:t>Gender</a:t>
            </a:r>
          </a:p>
          <a:p>
            <a:r>
              <a:rPr lang="en-US" sz="2000" dirty="0"/>
              <a:t>Student’s DOB</a:t>
            </a:r>
          </a:p>
          <a:p>
            <a:r>
              <a:rPr lang="en-US" sz="2000" dirty="0"/>
              <a:t>Roster Start Date</a:t>
            </a:r>
          </a:p>
          <a:p>
            <a:r>
              <a:rPr lang="en-US" sz="2000" dirty="0"/>
              <a:t>Roster End Data</a:t>
            </a:r>
          </a:p>
          <a:p>
            <a:r>
              <a:rPr lang="en-US" sz="2000" dirty="0"/>
              <a:t>Grade Level</a:t>
            </a:r>
          </a:p>
          <a:p>
            <a:r>
              <a:rPr lang="en-US" sz="2000" dirty="0"/>
              <a:t>Credits</a:t>
            </a:r>
          </a:p>
          <a:p>
            <a:r>
              <a:rPr lang="en-US" sz="2000" dirty="0"/>
              <a:t>Credits Granted</a:t>
            </a:r>
          </a:p>
          <a:p>
            <a:r>
              <a:rPr lang="en-US" sz="2000" dirty="0"/>
              <a:t>Course Completion Status</a:t>
            </a:r>
            <a:endParaRPr lang="en-US" sz="1400" dirty="0"/>
          </a:p>
        </p:txBody>
      </p:sp>
      <p:sp>
        <p:nvSpPr>
          <p:cNvPr id="4" name="Title 3"/>
          <p:cNvSpPr>
            <a:spLocks noGrp="1"/>
          </p:cNvSpPr>
          <p:nvPr>
            <p:ph type="title"/>
          </p:nvPr>
        </p:nvSpPr>
        <p:spPr/>
        <p:txBody>
          <a:bodyPr/>
          <a:lstStyle/>
          <a:p>
            <a:r>
              <a:rPr lang="en-US"/>
              <a:t>TSDL and Migrant Education</a:t>
            </a:r>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2188912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TSDL/Migrant Data</a:t>
            </a:r>
          </a:p>
        </p:txBody>
      </p:sp>
      <p:sp>
        <p:nvSpPr>
          <p:cNvPr id="6" name="Content Placeholder 5"/>
          <p:cNvSpPr>
            <a:spLocks noGrp="1"/>
          </p:cNvSpPr>
          <p:nvPr>
            <p:ph idx="1"/>
          </p:nvPr>
        </p:nvSpPr>
        <p:spPr/>
        <p:txBody>
          <a:bodyPr>
            <a:normAutofit/>
          </a:bodyPr>
          <a:lstStyle/>
          <a:p>
            <a:r>
              <a:rPr lang="en-US" dirty="0"/>
              <a:t>In addition to fields required for all students, districts are required to report the following field for students identified as migrant in grades 8-12.  </a:t>
            </a:r>
          </a:p>
          <a:p>
            <a:pPr lvl="1"/>
            <a:r>
              <a:rPr lang="en-US" sz="2400" dirty="0"/>
              <a:t>Credits Granted</a:t>
            </a:r>
          </a:p>
        </p:txBody>
      </p:sp>
      <p:sp>
        <p:nvSpPr>
          <p:cNvPr id="2" name="Slide Number Placeholder 1"/>
          <p:cNvSpPr>
            <a:spLocks noGrp="1"/>
          </p:cNvSpPr>
          <p:nvPr>
            <p:ph type="sldNum" sz="quarter" idx="12"/>
          </p:nvPr>
        </p:nvSpPr>
        <p:spPr/>
        <p:txBody>
          <a:bodyPr/>
          <a:lstStyle/>
          <a:p>
            <a:fld id="{439DA2FA-A8B6-4EA8-87C9-0E6A8F1B3E4C}" type="slidenum">
              <a:rPr lang="en-US" smtClean="0"/>
              <a:pPr/>
              <a:t>77</a:t>
            </a:fld>
            <a:endParaRPr lang="en-US" dirty="0"/>
          </a:p>
        </p:txBody>
      </p:sp>
    </p:spTree>
    <p:extLst>
      <p:ext uri="{BB962C8B-B14F-4D97-AF65-F5344CB8AC3E}">
        <p14:creationId xmlns:p14="http://schemas.microsoft.com/office/powerpoint/2010/main" val="41643676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Brenda Meyer</a:t>
            </a:r>
          </a:p>
          <a:p>
            <a:r>
              <a:rPr lang="en-US" dirty="0"/>
              <a:t>Migrant Analyst and Data Manager</a:t>
            </a:r>
          </a:p>
          <a:p>
            <a:r>
              <a:rPr lang="en-US" dirty="0"/>
              <a:t>303.866.6744</a:t>
            </a:r>
          </a:p>
          <a:p>
            <a:r>
              <a:rPr lang="en-US" dirty="0"/>
              <a:t>meyer_b@cde.state.co.us</a:t>
            </a:r>
          </a:p>
        </p:txBody>
      </p:sp>
      <p:sp>
        <p:nvSpPr>
          <p:cNvPr id="2" name="Title 1"/>
          <p:cNvSpPr>
            <a:spLocks noGrp="1"/>
          </p:cNvSpPr>
          <p:nvPr>
            <p:ph type="title"/>
          </p:nvPr>
        </p:nvSpPr>
        <p:spPr/>
        <p:txBody>
          <a:bodyPr/>
          <a:lstStyle/>
          <a:p>
            <a:r>
              <a:rPr lang="en-US"/>
              <a:t>Migrant Contact Information</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78</a:t>
            </a:fld>
            <a:endParaRPr lang="en-US" dirty="0"/>
          </a:p>
        </p:txBody>
      </p:sp>
    </p:spTree>
    <p:extLst>
      <p:ext uri="{BB962C8B-B14F-4D97-AF65-F5344CB8AC3E}">
        <p14:creationId xmlns:p14="http://schemas.microsoft.com/office/powerpoint/2010/main" val="3975333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Civil Rights Data Collection (CRDC)</a:t>
            </a:r>
            <a:br>
              <a:rPr lang="en-US" dirty="0"/>
            </a:br>
            <a:endParaRPr lang="en-US" dirty="0"/>
          </a:p>
        </p:txBody>
      </p:sp>
    </p:spTree>
    <p:extLst>
      <p:ext uri="{BB962C8B-B14F-4D97-AF65-F5344CB8AC3E}">
        <p14:creationId xmlns:p14="http://schemas.microsoft.com/office/powerpoint/2010/main" val="94357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43AD67-CF79-446D-975F-1F1DEC7A1958}"/>
              </a:ext>
            </a:extLst>
          </p:cNvPr>
          <p:cNvSpPr>
            <a:spLocks noGrp="1"/>
          </p:cNvSpPr>
          <p:nvPr>
            <p:ph sz="half" idx="1"/>
          </p:nvPr>
        </p:nvSpPr>
        <p:spPr>
          <a:xfrm>
            <a:off x="1017037" y="1463041"/>
            <a:ext cx="4772983" cy="4863114"/>
          </a:xfrm>
        </p:spPr>
        <p:txBody>
          <a:bodyPr/>
          <a:lstStyle/>
          <a:p>
            <a:pPr marL="0" indent="0" algn="ctr">
              <a:buNone/>
            </a:pPr>
            <a:r>
              <a:rPr lang="en-US" dirty="0"/>
              <a:t>2019-2020 Process</a:t>
            </a:r>
          </a:p>
          <a:p>
            <a:endParaRPr lang="en-US" dirty="0"/>
          </a:p>
        </p:txBody>
      </p:sp>
      <p:sp>
        <p:nvSpPr>
          <p:cNvPr id="5" name="Content Placeholder 4">
            <a:extLst>
              <a:ext uri="{FF2B5EF4-FFF2-40B4-BE49-F238E27FC236}">
                <a16:creationId xmlns:a16="http://schemas.microsoft.com/office/drawing/2014/main" id="{D9AA66F6-420F-4D8B-98C5-C939C9E9D126}"/>
              </a:ext>
            </a:extLst>
          </p:cNvPr>
          <p:cNvSpPr>
            <a:spLocks noGrp="1"/>
          </p:cNvSpPr>
          <p:nvPr>
            <p:ph sz="half" idx="2"/>
          </p:nvPr>
        </p:nvSpPr>
        <p:spPr>
          <a:xfrm>
            <a:off x="6726043" y="1386104"/>
            <a:ext cx="5181600" cy="4351338"/>
          </a:xfrm>
        </p:spPr>
        <p:txBody>
          <a:bodyPr/>
          <a:lstStyle/>
          <a:p>
            <a:pPr marL="0" indent="0" algn="ctr">
              <a:buNone/>
            </a:pPr>
            <a:r>
              <a:rPr lang="en-US" dirty="0"/>
              <a:t>       2020-2021 Process</a:t>
            </a:r>
          </a:p>
        </p:txBody>
      </p:sp>
      <p:sp>
        <p:nvSpPr>
          <p:cNvPr id="3" name="Title 2">
            <a:extLst>
              <a:ext uri="{FF2B5EF4-FFF2-40B4-BE49-F238E27FC236}">
                <a16:creationId xmlns:a16="http://schemas.microsoft.com/office/drawing/2014/main" id="{DA13FD15-0399-4C70-9878-29DFCA44E9C3}"/>
              </a:ext>
            </a:extLst>
          </p:cNvPr>
          <p:cNvSpPr>
            <a:spLocks noGrp="1"/>
          </p:cNvSpPr>
          <p:nvPr>
            <p:ph type="title"/>
          </p:nvPr>
        </p:nvSpPr>
        <p:spPr/>
        <p:txBody>
          <a:bodyPr/>
          <a:lstStyle/>
          <a:p>
            <a:r>
              <a:rPr lang="en-US" dirty="0"/>
              <a:t>Process Updates</a:t>
            </a:r>
          </a:p>
        </p:txBody>
      </p:sp>
      <p:sp>
        <p:nvSpPr>
          <p:cNvPr id="6" name="Rectangle: Rounded Corners 5">
            <a:extLst>
              <a:ext uri="{FF2B5EF4-FFF2-40B4-BE49-F238E27FC236}">
                <a16:creationId xmlns:a16="http://schemas.microsoft.com/office/drawing/2014/main" id="{C5F1772F-CBD0-47C5-AB1D-017C25DF8A9D}"/>
              </a:ext>
            </a:extLst>
          </p:cNvPr>
          <p:cNvSpPr/>
          <p:nvPr/>
        </p:nvSpPr>
        <p:spPr>
          <a:xfrm>
            <a:off x="1529834" y="1965253"/>
            <a:ext cx="1426331" cy="89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latin typeface="Calibri" panose="020F0502020204030204"/>
              </a:rPr>
              <a:t>SSCC File</a:t>
            </a:r>
          </a:p>
        </p:txBody>
      </p:sp>
      <p:sp>
        <p:nvSpPr>
          <p:cNvPr id="7" name="Rectangle: Rounded Corners 6">
            <a:extLst>
              <a:ext uri="{FF2B5EF4-FFF2-40B4-BE49-F238E27FC236}">
                <a16:creationId xmlns:a16="http://schemas.microsoft.com/office/drawing/2014/main" id="{4FFC57C1-2B51-4B30-9E53-CFFCBA07DF88}"/>
              </a:ext>
            </a:extLst>
          </p:cNvPr>
          <p:cNvSpPr/>
          <p:nvPr/>
        </p:nvSpPr>
        <p:spPr>
          <a:xfrm>
            <a:off x="1531033" y="3307624"/>
            <a:ext cx="1426331" cy="89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latin typeface="Calibri" panose="020F0502020204030204"/>
              </a:rPr>
              <a:t>COE File</a:t>
            </a:r>
          </a:p>
        </p:txBody>
      </p:sp>
      <p:sp>
        <p:nvSpPr>
          <p:cNvPr id="8" name="Rectangle: Rounded Corners 7">
            <a:extLst>
              <a:ext uri="{FF2B5EF4-FFF2-40B4-BE49-F238E27FC236}">
                <a16:creationId xmlns:a16="http://schemas.microsoft.com/office/drawing/2014/main" id="{838BFD25-EED2-4B85-AE6C-ADB8377E90EF}"/>
              </a:ext>
            </a:extLst>
          </p:cNvPr>
          <p:cNvSpPr/>
          <p:nvPr/>
        </p:nvSpPr>
        <p:spPr>
          <a:xfrm>
            <a:off x="1553213" y="4558189"/>
            <a:ext cx="1426331" cy="89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latin typeface="Calibri" panose="020F0502020204030204"/>
              </a:rPr>
              <a:t>COI File</a:t>
            </a:r>
          </a:p>
        </p:txBody>
      </p:sp>
      <p:sp>
        <p:nvSpPr>
          <p:cNvPr id="9" name="Oval 8">
            <a:extLst>
              <a:ext uri="{FF2B5EF4-FFF2-40B4-BE49-F238E27FC236}">
                <a16:creationId xmlns:a16="http://schemas.microsoft.com/office/drawing/2014/main" id="{B406839E-F982-4924-AB83-0B2D2E718D92}"/>
              </a:ext>
            </a:extLst>
          </p:cNvPr>
          <p:cNvSpPr/>
          <p:nvPr/>
        </p:nvSpPr>
        <p:spPr>
          <a:xfrm>
            <a:off x="3595079" y="2549622"/>
            <a:ext cx="2577555" cy="162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prstClr val="white"/>
                </a:solidFill>
                <a:latin typeface="Calibri" panose="020F0502020204030204"/>
              </a:rPr>
              <a:t>TSDL Snapshot</a:t>
            </a:r>
          </a:p>
        </p:txBody>
      </p:sp>
      <p:cxnSp>
        <p:nvCxnSpPr>
          <p:cNvPr id="11" name="Straight Arrow Connector 10">
            <a:extLst>
              <a:ext uri="{FF2B5EF4-FFF2-40B4-BE49-F238E27FC236}">
                <a16:creationId xmlns:a16="http://schemas.microsoft.com/office/drawing/2014/main" id="{3CC3BFB0-812A-4720-BE4F-7D30DAF835E4}"/>
              </a:ext>
            </a:extLst>
          </p:cNvPr>
          <p:cNvCxnSpPr>
            <a:cxnSpLocks/>
          </p:cNvCxnSpPr>
          <p:nvPr/>
        </p:nvCxnSpPr>
        <p:spPr>
          <a:xfrm>
            <a:off x="2979544" y="2233686"/>
            <a:ext cx="687387" cy="626120"/>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88C005-8805-4B94-9E6E-70151424A76E}"/>
              </a:ext>
            </a:extLst>
          </p:cNvPr>
          <p:cNvCxnSpPr>
            <a:cxnSpLocks/>
          </p:cNvCxnSpPr>
          <p:nvPr/>
        </p:nvCxnSpPr>
        <p:spPr>
          <a:xfrm flipV="1">
            <a:off x="3042158" y="4202177"/>
            <a:ext cx="1105843" cy="775162"/>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771469-9E8E-4E02-9364-3E600E2C6B73}"/>
              </a:ext>
            </a:extLst>
          </p:cNvPr>
          <p:cNvCxnSpPr>
            <a:cxnSpLocks/>
          </p:cNvCxnSpPr>
          <p:nvPr/>
        </p:nvCxnSpPr>
        <p:spPr>
          <a:xfrm flipV="1">
            <a:off x="2956165" y="3561773"/>
            <a:ext cx="559150" cy="175218"/>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FE1726B4-499E-4799-B389-7949E72C2192}"/>
              </a:ext>
            </a:extLst>
          </p:cNvPr>
          <p:cNvSpPr/>
          <p:nvPr/>
        </p:nvSpPr>
        <p:spPr>
          <a:xfrm>
            <a:off x="7168099" y="2754662"/>
            <a:ext cx="1174236" cy="1419747"/>
          </a:xfrm>
          <a:prstGeom prst="roundRect">
            <a:avLst/>
          </a:prstGeom>
          <a:solidFill>
            <a:srgbClr val="43BB8D"/>
          </a:solidFill>
          <a:ln>
            <a:solidFill>
              <a:srgbClr val="43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latin typeface="Calibri" panose="020F0502020204030204"/>
              </a:rPr>
              <a:t>TSDL Upload File</a:t>
            </a:r>
          </a:p>
        </p:txBody>
      </p:sp>
      <p:sp>
        <p:nvSpPr>
          <p:cNvPr id="18" name="Oval 17">
            <a:extLst>
              <a:ext uri="{FF2B5EF4-FFF2-40B4-BE49-F238E27FC236}">
                <a16:creationId xmlns:a16="http://schemas.microsoft.com/office/drawing/2014/main" id="{210722C6-AE09-458D-9ACD-6A18C5514940}"/>
              </a:ext>
            </a:extLst>
          </p:cNvPr>
          <p:cNvSpPr/>
          <p:nvPr/>
        </p:nvSpPr>
        <p:spPr>
          <a:xfrm>
            <a:off x="9115507" y="2694918"/>
            <a:ext cx="2238293" cy="1419747"/>
          </a:xfrm>
          <a:prstGeom prst="ellipse">
            <a:avLst/>
          </a:prstGeom>
          <a:solidFill>
            <a:srgbClr val="43BB8D"/>
          </a:solidFill>
          <a:ln>
            <a:solidFill>
              <a:srgbClr val="43B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prstClr val="white"/>
                </a:solidFill>
                <a:latin typeface="Calibri" panose="020F0502020204030204"/>
              </a:rPr>
              <a:t>TSDL Snapshot</a:t>
            </a:r>
          </a:p>
        </p:txBody>
      </p:sp>
      <p:cxnSp>
        <p:nvCxnSpPr>
          <p:cNvPr id="19" name="Straight Arrow Connector 18">
            <a:extLst>
              <a:ext uri="{FF2B5EF4-FFF2-40B4-BE49-F238E27FC236}">
                <a16:creationId xmlns:a16="http://schemas.microsoft.com/office/drawing/2014/main" id="{4286B127-897B-45D4-9C9D-4A96E67A7C3B}"/>
              </a:ext>
            </a:extLst>
          </p:cNvPr>
          <p:cNvCxnSpPr>
            <a:cxnSpLocks/>
          </p:cNvCxnSpPr>
          <p:nvPr/>
        </p:nvCxnSpPr>
        <p:spPr>
          <a:xfrm>
            <a:off x="8533425" y="3544741"/>
            <a:ext cx="434501" cy="17032"/>
          </a:xfrm>
          <a:prstGeom prst="straightConnector1">
            <a:avLst/>
          </a:prstGeom>
          <a:ln w="31750">
            <a:solidFill>
              <a:srgbClr val="43BB8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08B397-6140-4D82-9B46-9938DA82C4B6}"/>
              </a:ext>
            </a:extLst>
          </p:cNvPr>
          <p:cNvCxnSpPr>
            <a:cxnSpLocks/>
          </p:cNvCxnSpPr>
          <p:nvPr/>
        </p:nvCxnSpPr>
        <p:spPr>
          <a:xfrm>
            <a:off x="6512767" y="1463041"/>
            <a:ext cx="0" cy="519901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B99EF1-C265-427B-B69E-FB20D8F9B88A}"/>
              </a:ext>
            </a:extLst>
          </p:cNvPr>
          <p:cNvSpPr/>
          <p:nvPr/>
        </p:nvSpPr>
        <p:spPr>
          <a:xfrm>
            <a:off x="2525859" y="5612345"/>
            <a:ext cx="23920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THEN….</a:t>
            </a:r>
          </a:p>
        </p:txBody>
      </p:sp>
      <p:sp>
        <p:nvSpPr>
          <p:cNvPr id="23" name="Rectangle 22">
            <a:extLst>
              <a:ext uri="{FF2B5EF4-FFF2-40B4-BE49-F238E27FC236}">
                <a16:creationId xmlns:a16="http://schemas.microsoft.com/office/drawing/2014/main" id="{087D165A-77DB-4268-96DA-E124BFBEC23E}"/>
              </a:ext>
            </a:extLst>
          </p:cNvPr>
          <p:cNvSpPr/>
          <p:nvPr/>
        </p:nvSpPr>
        <p:spPr>
          <a:xfrm>
            <a:off x="7755217" y="5612345"/>
            <a:ext cx="2331175" cy="923330"/>
          </a:xfrm>
          <a:prstGeom prst="rect">
            <a:avLst/>
          </a:prstGeom>
          <a:noFill/>
        </p:spPr>
        <p:txBody>
          <a:bodyPr wrap="square" lIns="91440" tIns="45720" rIns="91440" bIns="45720">
            <a:spAutoFit/>
          </a:bodyPr>
          <a:lstStyle/>
          <a:p>
            <a:pPr algn="ctr"/>
            <a:r>
              <a:rPr lang="en-US" sz="5400" b="0" cap="none" spc="0" dirty="0">
                <a:ln w="0"/>
                <a:solidFill>
                  <a:srgbClr val="43BB8D"/>
                </a:solidFill>
                <a:effectLst>
                  <a:outerShdw blurRad="38100" dist="25400" dir="5400000" algn="ctr" rotWithShape="0">
                    <a:srgbClr val="6E747A">
                      <a:alpha val="43000"/>
                    </a:srgbClr>
                  </a:outerShdw>
                </a:effectLst>
              </a:rPr>
              <a:t>NOW</a:t>
            </a:r>
          </a:p>
        </p:txBody>
      </p:sp>
      <p:sp>
        <p:nvSpPr>
          <p:cNvPr id="25" name="TextBox 24">
            <a:extLst>
              <a:ext uri="{FF2B5EF4-FFF2-40B4-BE49-F238E27FC236}">
                <a16:creationId xmlns:a16="http://schemas.microsoft.com/office/drawing/2014/main" id="{4B7263DB-4771-4D9A-B4DE-5FAC4E5B8C49}"/>
              </a:ext>
            </a:extLst>
          </p:cNvPr>
          <p:cNvSpPr txBox="1"/>
          <p:nvPr/>
        </p:nvSpPr>
        <p:spPr>
          <a:xfrm>
            <a:off x="3594930" y="6456868"/>
            <a:ext cx="5520999" cy="300082"/>
          </a:xfrm>
          <a:prstGeom prst="rect">
            <a:avLst/>
          </a:prstGeom>
          <a:noFill/>
        </p:spPr>
        <p:txBody>
          <a:bodyPr wrap="none" rtlCol="0">
            <a:spAutoFit/>
          </a:bodyPr>
          <a:lstStyle/>
          <a:p>
            <a:r>
              <a:rPr lang="en-US" sz="1350" i="1" dirty="0"/>
              <a:t>Teacher Student Data Link – Annette Severson – Severson_a@cde.state.co.us</a:t>
            </a:r>
          </a:p>
        </p:txBody>
      </p:sp>
    </p:spTree>
    <p:extLst>
      <p:ext uri="{BB962C8B-B14F-4D97-AF65-F5344CB8AC3E}">
        <p14:creationId xmlns:p14="http://schemas.microsoft.com/office/powerpoint/2010/main" val="1055697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Since 1968, the U.S. Department of Education (ED) has conducted the Civil Rights Data Collection (CRDC) to collect data on key education and civil rights issues in our nation's public schools</a:t>
            </a:r>
          </a:p>
          <a:p>
            <a:endParaRPr lang="en-US" dirty="0"/>
          </a:p>
          <a:p>
            <a:r>
              <a:rPr lang="en-US" dirty="0"/>
              <a:t>Collection is completed every other year; </a:t>
            </a:r>
            <a:r>
              <a:rPr lang="en-US" dirty="0">
                <a:solidFill>
                  <a:srgbClr val="FF0000"/>
                </a:solidFill>
              </a:rPr>
              <a:t>2020-2021</a:t>
            </a:r>
            <a:r>
              <a:rPr lang="en-US" dirty="0"/>
              <a:t> will be a CRDC reporting year</a:t>
            </a:r>
          </a:p>
          <a:p>
            <a:endParaRPr lang="en-US" dirty="0"/>
          </a:p>
          <a:p>
            <a:r>
              <a:rPr lang="en-US" dirty="0"/>
              <a:t>TSDL data elements provide 23% of all data elements CDE  pre-populates for LEAs</a:t>
            </a:r>
          </a:p>
          <a:p>
            <a:pPr lvl="1"/>
            <a:r>
              <a:rPr lang="en-US" dirty="0"/>
              <a:t>If data is missing from TSDL, these fields must be completed by the CRDC Contact</a:t>
            </a:r>
          </a:p>
          <a:p>
            <a:pPr lvl="1"/>
            <a:r>
              <a:rPr lang="en-US" dirty="0"/>
              <a:t>Communicate with your district CRDC contact on what is/isn’t being reported in the TSDL files this year</a:t>
            </a:r>
          </a:p>
        </p:txBody>
      </p:sp>
      <p:sp>
        <p:nvSpPr>
          <p:cNvPr id="3" name="Title 2"/>
          <p:cNvSpPr>
            <a:spLocks noGrp="1"/>
          </p:cNvSpPr>
          <p:nvPr>
            <p:ph type="title"/>
          </p:nvPr>
        </p:nvSpPr>
        <p:spPr/>
        <p:txBody>
          <a:bodyPr>
            <a:normAutofit/>
          </a:bodyPr>
          <a:lstStyle/>
          <a:p>
            <a:r>
              <a:rPr lang="en-US"/>
              <a:t>Data Reporting – CRDC on behalf of districts</a:t>
            </a:r>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80</a:t>
            </a:fld>
            <a:endParaRPr lang="en-US" dirty="0"/>
          </a:p>
        </p:txBody>
      </p:sp>
    </p:spTree>
    <p:extLst>
      <p:ext uri="{BB962C8B-B14F-4D97-AF65-F5344CB8AC3E}">
        <p14:creationId xmlns:p14="http://schemas.microsoft.com/office/powerpoint/2010/main" val="1271578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TSDL Data Used for CRDC</a:t>
            </a:r>
          </a:p>
        </p:txBody>
      </p:sp>
      <p:sp>
        <p:nvSpPr>
          <p:cNvPr id="2" name="Content Placeholder 1"/>
          <p:cNvSpPr>
            <a:spLocks noGrp="1"/>
          </p:cNvSpPr>
          <p:nvPr>
            <p:ph idx="1"/>
          </p:nvPr>
        </p:nvSpPr>
        <p:spPr>
          <a:xfrm>
            <a:off x="838200" y="1377013"/>
            <a:ext cx="10515600" cy="5166995"/>
          </a:xfrm>
        </p:spPr>
        <p:txBody>
          <a:bodyPr>
            <a:normAutofit lnSpcReduction="10000"/>
          </a:bodyPr>
          <a:lstStyle/>
          <a:p>
            <a:r>
              <a:rPr lang="en-US" dirty="0"/>
              <a:t>Student’s Grade Level (for Course)</a:t>
            </a:r>
          </a:p>
          <a:p>
            <a:r>
              <a:rPr lang="en-US" dirty="0"/>
              <a:t>Student’s Gender</a:t>
            </a:r>
          </a:p>
          <a:p>
            <a:r>
              <a:rPr lang="en-US" dirty="0"/>
              <a:t>State Course Codes:	</a:t>
            </a:r>
          </a:p>
          <a:p>
            <a:endParaRPr lang="en-US" dirty="0"/>
          </a:p>
          <a:p>
            <a:endParaRPr lang="en-US" dirty="0"/>
          </a:p>
          <a:p>
            <a:endParaRPr lang="en-US" dirty="0"/>
          </a:p>
          <a:p>
            <a:endParaRPr lang="en-US" dirty="0"/>
          </a:p>
          <a:p>
            <a:endParaRPr lang="en-US" dirty="0"/>
          </a:p>
          <a:p>
            <a:pPr marL="342900" indent="-342900">
              <a:lnSpc>
                <a:spcPct val="150000"/>
              </a:lnSpc>
              <a:buClr>
                <a:schemeClr val="tx2"/>
              </a:buClr>
            </a:pPr>
            <a:r>
              <a:rPr lang="en-US" dirty="0">
                <a:latin typeface="Trebuchet MS" panose="020B0603020202020204" pitchFamily="34" charset="0"/>
              </a:rPr>
              <a:t>Course Completion Status</a:t>
            </a:r>
          </a:p>
          <a:p>
            <a:pPr marL="342900" indent="-342900">
              <a:lnSpc>
                <a:spcPct val="150000"/>
              </a:lnSpc>
              <a:buClr>
                <a:schemeClr val="tx2"/>
              </a:buClr>
            </a:pPr>
            <a:r>
              <a:rPr lang="en-US" dirty="0">
                <a:latin typeface="Trebuchet MS" panose="020B0603020202020204" pitchFamily="34" charset="0"/>
              </a:rPr>
              <a:t>Roster Start and End Dates</a:t>
            </a:r>
          </a:p>
          <a:p>
            <a:pPr marL="342900" indent="-342900">
              <a:lnSpc>
                <a:spcPct val="150000"/>
              </a:lnSpc>
              <a:buClr>
                <a:schemeClr val="tx2"/>
              </a:buClr>
            </a:pPr>
            <a:r>
              <a:rPr lang="en-US" dirty="0">
                <a:latin typeface="Trebuchet MS" panose="020B0603020202020204" pitchFamily="34" charset="0"/>
              </a:rPr>
              <a:t>Educator of Record EDID</a:t>
            </a:r>
          </a:p>
          <a:p>
            <a:pPr marL="342900" indent="-342900">
              <a:lnSpc>
                <a:spcPct val="150000"/>
              </a:lnSpc>
              <a:buClr>
                <a:schemeClr val="tx2"/>
              </a:buClr>
            </a:pPr>
            <a:endParaRPr lang="en-US" dirty="0">
              <a:latin typeface="Trebuchet MS" panose="020B0603020202020204" pitchFamily="34" charset="0"/>
            </a:endParaRPr>
          </a:p>
          <a:p>
            <a:endParaRPr lang="en-US" dirty="0"/>
          </a:p>
          <a:p>
            <a:pPr lvl="1"/>
            <a:endParaRPr lang="en-US" dirty="0"/>
          </a:p>
          <a:p>
            <a:endParaRPr lang="en-US" dirty="0"/>
          </a:p>
          <a:p>
            <a:endParaRPr lang="en-US" dirty="0"/>
          </a:p>
          <a:p>
            <a:pPr lvl="1"/>
            <a:endParaRPr lang="en-US" dirty="0"/>
          </a:p>
        </p:txBody>
      </p:sp>
      <p:sp>
        <p:nvSpPr>
          <p:cNvPr id="6" name="Slide Number Placeholder 5"/>
          <p:cNvSpPr>
            <a:spLocks noGrp="1"/>
          </p:cNvSpPr>
          <p:nvPr>
            <p:ph type="sldNum" sz="quarter" idx="12"/>
          </p:nvPr>
        </p:nvSpPr>
        <p:spPr/>
        <p:txBody>
          <a:bodyPr/>
          <a:lstStyle/>
          <a:p>
            <a:fld id="{439DA2FA-A8B6-4EA8-87C9-0E6A8F1B3E4C}" type="slidenum">
              <a:rPr lang="en-US" smtClean="0"/>
              <a:pPr/>
              <a:t>81</a:t>
            </a:fld>
            <a:endParaRPr lang="en-US" dirty="0"/>
          </a:p>
        </p:txBody>
      </p:sp>
      <p:sp>
        <p:nvSpPr>
          <p:cNvPr id="5" name="Rectangle 4"/>
          <p:cNvSpPr/>
          <p:nvPr/>
        </p:nvSpPr>
        <p:spPr>
          <a:xfrm>
            <a:off x="1476590" y="2656716"/>
            <a:ext cx="7775611" cy="2308324"/>
          </a:xfrm>
          <a:prstGeom prst="rect">
            <a:avLst/>
          </a:prstGeom>
        </p:spPr>
        <p:txBody>
          <a:bodyPr wrap="square" numCol="2">
            <a:spAutoFit/>
          </a:bodyPr>
          <a:lstStyle/>
          <a:p>
            <a:pPr>
              <a:buClr>
                <a:schemeClr val="accent6"/>
              </a:buClr>
              <a:buFont typeface="Wingdings" panose="05000000000000000000" pitchFamily="2" charset="2"/>
              <a:buChar char="§"/>
            </a:pPr>
            <a:r>
              <a:rPr lang="en-US" sz="2400" dirty="0"/>
              <a:t>Algebra I and II</a:t>
            </a:r>
          </a:p>
          <a:p>
            <a:pPr>
              <a:buClr>
                <a:schemeClr val="accent6"/>
              </a:buClr>
              <a:buFont typeface="Wingdings" panose="05000000000000000000" pitchFamily="2" charset="2"/>
              <a:buChar char="§"/>
            </a:pPr>
            <a:r>
              <a:rPr lang="en-US" sz="2400" dirty="0"/>
              <a:t>Geometry</a:t>
            </a:r>
          </a:p>
          <a:p>
            <a:pPr>
              <a:buClr>
                <a:schemeClr val="accent6"/>
              </a:buClr>
              <a:buFont typeface="Wingdings" panose="05000000000000000000" pitchFamily="2" charset="2"/>
              <a:buChar char="§"/>
            </a:pPr>
            <a:r>
              <a:rPr lang="en-US" sz="2400" dirty="0"/>
              <a:t>Advanced Math</a:t>
            </a:r>
          </a:p>
          <a:p>
            <a:pPr>
              <a:buClr>
                <a:schemeClr val="accent6"/>
              </a:buClr>
              <a:buFont typeface="Wingdings" panose="05000000000000000000" pitchFamily="2" charset="2"/>
              <a:buChar char="§"/>
            </a:pPr>
            <a:r>
              <a:rPr lang="en-US" sz="2400" dirty="0"/>
              <a:t>Calculus</a:t>
            </a:r>
          </a:p>
          <a:p>
            <a:pPr>
              <a:buClr>
                <a:schemeClr val="accent6"/>
              </a:buClr>
              <a:buFont typeface="Wingdings" panose="05000000000000000000" pitchFamily="2" charset="2"/>
              <a:buChar char="§"/>
            </a:pPr>
            <a:r>
              <a:rPr lang="en-US" sz="2400" dirty="0"/>
              <a:t>Biology</a:t>
            </a:r>
          </a:p>
          <a:p>
            <a:pPr>
              <a:buClr>
                <a:schemeClr val="accent6"/>
              </a:buClr>
              <a:buFont typeface="Wingdings" panose="05000000000000000000" pitchFamily="2" charset="2"/>
              <a:buChar char="§"/>
            </a:pPr>
            <a:r>
              <a:rPr lang="en-US" sz="2400" dirty="0"/>
              <a:t>Chemistry</a:t>
            </a:r>
          </a:p>
          <a:p>
            <a:pPr>
              <a:buClr>
                <a:schemeClr val="accent6"/>
              </a:buClr>
              <a:buFont typeface="Wingdings" panose="05000000000000000000" pitchFamily="2" charset="2"/>
              <a:buChar char="§"/>
            </a:pPr>
            <a:r>
              <a:rPr lang="en-US" sz="2400" dirty="0"/>
              <a:t>Physics</a:t>
            </a:r>
          </a:p>
          <a:p>
            <a:pPr>
              <a:buClr>
                <a:schemeClr val="accent6"/>
              </a:buClr>
              <a:buFont typeface="Wingdings" panose="05000000000000000000" pitchFamily="2" charset="2"/>
              <a:buChar char="§"/>
            </a:pPr>
            <a:r>
              <a:rPr lang="en-US" sz="2400" dirty="0"/>
              <a:t>IB Classes</a:t>
            </a:r>
          </a:p>
          <a:p>
            <a:pPr>
              <a:buClr>
                <a:schemeClr val="accent6"/>
              </a:buClr>
              <a:buFont typeface="Wingdings" panose="05000000000000000000" pitchFamily="2" charset="2"/>
              <a:buChar char="§"/>
            </a:pPr>
            <a:r>
              <a:rPr lang="en-US" sz="2400" dirty="0"/>
              <a:t>AP Classes</a:t>
            </a:r>
          </a:p>
          <a:p>
            <a:pPr>
              <a:buClr>
                <a:schemeClr val="accent6"/>
              </a:buClr>
              <a:buFont typeface="Wingdings" panose="05000000000000000000" pitchFamily="2" charset="2"/>
              <a:buChar char="§"/>
            </a:pPr>
            <a:r>
              <a:rPr lang="en-US" sz="2400" dirty="0"/>
              <a:t>Computer Science</a:t>
            </a:r>
            <a:endParaRPr lang="en-US" dirty="0"/>
          </a:p>
        </p:txBody>
      </p:sp>
    </p:spTree>
    <p:extLst>
      <p:ext uri="{BB962C8B-B14F-4D97-AF65-F5344CB8AC3E}">
        <p14:creationId xmlns:p14="http://schemas.microsoft.com/office/powerpoint/2010/main" val="1290325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Data Collection (CRDC) Contact</a:t>
            </a:r>
          </a:p>
        </p:txBody>
      </p:sp>
      <p:sp>
        <p:nvSpPr>
          <p:cNvPr id="3" name="Content Placeholder 2"/>
          <p:cNvSpPr>
            <a:spLocks noGrp="1"/>
          </p:cNvSpPr>
          <p:nvPr>
            <p:ph idx="1"/>
          </p:nvPr>
        </p:nvSpPr>
        <p:spPr/>
        <p:txBody>
          <a:bodyPr>
            <a:normAutofit lnSpcReduction="10000"/>
          </a:bodyPr>
          <a:lstStyle/>
          <a:p>
            <a:pPr marL="0" indent="0">
              <a:buNone/>
            </a:pPr>
            <a:r>
              <a:rPr lang="en-US" b="1" dirty="0"/>
              <a:t>Annette Severson</a:t>
            </a:r>
          </a:p>
          <a:p>
            <a:r>
              <a:rPr lang="en-US" dirty="0"/>
              <a:t>Principal Data Specialist</a:t>
            </a:r>
          </a:p>
          <a:p>
            <a:r>
              <a:rPr lang="en-US" dirty="0"/>
              <a:t>303-866-6824</a:t>
            </a:r>
          </a:p>
          <a:p>
            <a:r>
              <a:rPr lang="en-US" dirty="0">
                <a:hlinkClick r:id="rId2"/>
              </a:rPr>
              <a:t>Severson_a@cde.state.co.us</a:t>
            </a:r>
            <a:endParaRPr lang="en-US" dirty="0"/>
          </a:p>
          <a:p>
            <a:endParaRPr lang="en-US" dirty="0"/>
          </a:p>
          <a:p>
            <a:endParaRPr lang="en-US" dirty="0"/>
          </a:p>
          <a:p>
            <a:pPr marL="0" indent="0">
              <a:buNone/>
            </a:pPr>
            <a:r>
              <a:rPr lang="en-US" b="1" dirty="0"/>
              <a:t>Jan Petro</a:t>
            </a:r>
          </a:p>
          <a:p>
            <a:r>
              <a:rPr lang="en-US" dirty="0"/>
              <a:t>Director, Data Services</a:t>
            </a:r>
          </a:p>
          <a:p>
            <a:r>
              <a:rPr lang="en-US" dirty="0"/>
              <a:t>303-866-6838</a:t>
            </a:r>
          </a:p>
          <a:p>
            <a:r>
              <a:rPr lang="en-US" dirty="0">
                <a:hlinkClick r:id="rId3"/>
              </a:rPr>
              <a:t>Petro_j@cde.state.co.us</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82</a:t>
            </a:fld>
            <a:endParaRPr lang="en-US" dirty="0"/>
          </a:p>
        </p:txBody>
      </p:sp>
    </p:spTree>
    <p:extLst>
      <p:ext uri="{BB962C8B-B14F-4D97-AF65-F5344CB8AC3E}">
        <p14:creationId xmlns:p14="http://schemas.microsoft.com/office/powerpoint/2010/main" val="3673132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Educator Effectiveness Metrics</a:t>
            </a:r>
            <a:br>
              <a:rPr lang="en-US" dirty="0"/>
            </a:br>
            <a:endParaRPr lang="en-US" dirty="0"/>
          </a:p>
        </p:txBody>
      </p:sp>
    </p:spTree>
    <p:extLst>
      <p:ext uri="{BB962C8B-B14F-4D97-AF65-F5344CB8AC3E}">
        <p14:creationId xmlns:p14="http://schemas.microsoft.com/office/powerpoint/2010/main" val="16801944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3210"/>
            <a:ext cx="10515600" cy="4462608"/>
          </a:xfrm>
        </p:spPr>
        <p:txBody>
          <a:bodyPr>
            <a:normAutofit fontScale="92500" lnSpcReduction="20000"/>
          </a:bodyPr>
          <a:lstStyle/>
          <a:p>
            <a:r>
              <a:rPr lang="en-US" dirty="0"/>
              <a:t>Annually released </a:t>
            </a:r>
          </a:p>
          <a:p>
            <a:r>
              <a:rPr lang="en-US" dirty="0"/>
              <a:t>Provides information regarding educator performance ratings</a:t>
            </a:r>
          </a:p>
          <a:p>
            <a:r>
              <a:rPr lang="en-US" dirty="0"/>
              <a:t>To fulfill statutory requirements in C.R.S. 22-9-106 (1.5) (a-b) and rule requirements in 1 CCR 301-87 (6.01). </a:t>
            </a:r>
          </a:p>
          <a:p>
            <a:r>
              <a:rPr lang="en-US" dirty="0"/>
              <a:t>Monitors district and BOCES implementation of the requirements for local licensed personnel evaluation systems. To include data on:</a:t>
            </a:r>
          </a:p>
          <a:p>
            <a:pPr lvl="1"/>
            <a:r>
              <a:rPr lang="en-US" sz="1900" dirty="0"/>
              <a:t>Distribution of overall performance evaluation ratings and standard level ratings</a:t>
            </a:r>
          </a:p>
          <a:p>
            <a:pPr lvl="1"/>
            <a:r>
              <a:rPr lang="en-US" sz="1900" dirty="0"/>
              <a:t>Equitable distribution of effective and highly effective educators</a:t>
            </a:r>
          </a:p>
          <a:p>
            <a:pPr lvl="1"/>
            <a:r>
              <a:rPr lang="en-US" sz="1900" dirty="0"/>
              <a:t>Correlation between student performance outcomes and the assignment of educators to performance evaluation ratings </a:t>
            </a:r>
          </a:p>
          <a:p>
            <a:pPr lvl="2"/>
            <a:r>
              <a:rPr lang="en-US" sz="1900" dirty="0">
                <a:solidFill>
                  <a:srgbClr val="FF0000"/>
                </a:solidFill>
              </a:rPr>
              <a:t>TSDL data are necessary because each teacher must be connected to their own students’ growth and achievement</a:t>
            </a:r>
            <a:endParaRPr lang="en-US" sz="1900" dirty="0"/>
          </a:p>
          <a:p>
            <a:r>
              <a:rPr lang="en-US" dirty="0"/>
              <a:t>Correlation between student performance outcomes and educator effectiveness ratings will be implemented in Phase II of the EE Metrics. The timeline for Phase II has not yet been determined. </a:t>
            </a:r>
          </a:p>
        </p:txBody>
      </p:sp>
      <p:sp>
        <p:nvSpPr>
          <p:cNvPr id="3" name="Title 2"/>
          <p:cNvSpPr>
            <a:spLocks noGrp="1"/>
          </p:cNvSpPr>
          <p:nvPr>
            <p:ph type="title"/>
          </p:nvPr>
        </p:nvSpPr>
        <p:spPr/>
        <p:txBody>
          <a:bodyPr>
            <a:normAutofit/>
          </a:bodyPr>
          <a:lstStyle/>
          <a:p>
            <a:r>
              <a:rPr lang="en-US" dirty="0"/>
              <a:t>Educator Effectiveness (EE) Metrics</a:t>
            </a:r>
          </a:p>
        </p:txBody>
      </p:sp>
      <p:sp>
        <p:nvSpPr>
          <p:cNvPr id="5" name="Slide Number Placeholder 4"/>
          <p:cNvSpPr>
            <a:spLocks noGrp="1"/>
          </p:cNvSpPr>
          <p:nvPr>
            <p:ph type="sldNum" sz="quarter" idx="12"/>
          </p:nvPr>
        </p:nvSpPr>
        <p:spPr/>
        <p:txBody>
          <a:bodyPr/>
          <a:lstStyle/>
          <a:p>
            <a:fld id="{439DA2FA-A8B6-4EA8-87C9-0E6A8F1B3E4C}" type="slidenum">
              <a:rPr lang="en-US" smtClean="0"/>
              <a:pPr/>
              <a:t>84</a:t>
            </a:fld>
            <a:endParaRPr lang="en-US" dirty="0"/>
          </a:p>
        </p:txBody>
      </p:sp>
    </p:spTree>
    <p:extLst>
      <p:ext uri="{BB962C8B-B14F-4D97-AF65-F5344CB8AC3E}">
        <p14:creationId xmlns:p14="http://schemas.microsoft.com/office/powerpoint/2010/main" val="167287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Effectiveness Metrics Contacts</a:t>
            </a:r>
          </a:p>
        </p:txBody>
      </p:sp>
      <p:sp>
        <p:nvSpPr>
          <p:cNvPr id="3" name="Content Placeholder 2"/>
          <p:cNvSpPr>
            <a:spLocks noGrp="1"/>
          </p:cNvSpPr>
          <p:nvPr>
            <p:ph idx="1"/>
          </p:nvPr>
        </p:nvSpPr>
        <p:spPr/>
        <p:txBody>
          <a:bodyPr/>
          <a:lstStyle/>
          <a:p>
            <a:pPr marL="0" indent="0">
              <a:buNone/>
            </a:pPr>
            <a:r>
              <a:rPr lang="en-US" b="1" dirty="0"/>
              <a:t>Carolyn Haug</a:t>
            </a:r>
          </a:p>
          <a:p>
            <a:r>
              <a:rPr lang="en-US" dirty="0"/>
              <a:t>Director, Research &amp; Impact</a:t>
            </a:r>
          </a:p>
          <a:p>
            <a:r>
              <a:rPr lang="en-US" dirty="0"/>
              <a:t>303-866-6923</a:t>
            </a:r>
          </a:p>
          <a:p>
            <a:r>
              <a:rPr lang="en-US" dirty="0">
                <a:hlinkClick r:id="rId2"/>
              </a:rPr>
              <a:t>Haug_c@cde.state.co.us</a:t>
            </a:r>
            <a:endParaRPr lang="en-US" dirty="0"/>
          </a:p>
          <a:p>
            <a:endParaRPr lang="en-US" dirty="0"/>
          </a:p>
          <a:p>
            <a:pPr marL="0" indent="0">
              <a:buNone/>
            </a:pPr>
            <a:r>
              <a:rPr lang="en-US" b="1" dirty="0"/>
              <a:t>Molly Gold</a:t>
            </a:r>
          </a:p>
          <a:p>
            <a:r>
              <a:rPr lang="en-US" dirty="0"/>
              <a:t>Strategic Data Analyst</a:t>
            </a:r>
          </a:p>
          <a:p>
            <a:r>
              <a:rPr lang="en-US" dirty="0"/>
              <a:t>303-866-6223</a:t>
            </a:r>
          </a:p>
          <a:p>
            <a:r>
              <a:rPr lang="en-US" dirty="0">
                <a:hlinkClick r:id="rId3"/>
              </a:rPr>
              <a:t>Gold_m@cde.state.co.us</a:t>
            </a:r>
            <a:r>
              <a:rPr lang="en-US" dirty="0"/>
              <a:t> </a:t>
            </a:r>
          </a:p>
          <a:p>
            <a:endParaRPr lang="en-US" dirty="0"/>
          </a:p>
        </p:txBody>
      </p:sp>
      <p:sp>
        <p:nvSpPr>
          <p:cNvPr id="4" name="Slide Number Placeholder 3"/>
          <p:cNvSpPr>
            <a:spLocks noGrp="1"/>
          </p:cNvSpPr>
          <p:nvPr>
            <p:ph type="sldNum" sz="quarter" idx="12"/>
          </p:nvPr>
        </p:nvSpPr>
        <p:spPr/>
        <p:txBody>
          <a:bodyPr/>
          <a:lstStyle/>
          <a:p>
            <a:fld id="{439DA2FA-A8B6-4EA8-87C9-0E6A8F1B3E4C}" type="slidenum">
              <a:rPr lang="en-US" smtClean="0"/>
              <a:pPr/>
              <a:t>85</a:t>
            </a:fld>
            <a:endParaRPr lang="en-US" dirty="0"/>
          </a:p>
        </p:txBody>
      </p:sp>
    </p:spTree>
    <p:extLst>
      <p:ext uri="{BB962C8B-B14F-4D97-AF65-F5344CB8AC3E}">
        <p14:creationId xmlns:p14="http://schemas.microsoft.com/office/powerpoint/2010/main" val="2417389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Resources</a:t>
            </a:r>
          </a:p>
        </p:txBody>
      </p:sp>
      <p:sp>
        <p:nvSpPr>
          <p:cNvPr id="4" name="Slide Number Placeholder 3"/>
          <p:cNvSpPr>
            <a:spLocks noGrp="1"/>
          </p:cNvSpPr>
          <p:nvPr>
            <p:ph type="sldNum" sz="quarter" idx="4294967295"/>
          </p:nvPr>
        </p:nvSpPr>
        <p:spPr>
          <a:xfrm>
            <a:off x="0" y="6356350"/>
            <a:ext cx="2743200" cy="365125"/>
          </a:xfrm>
        </p:spPr>
        <p:txBody>
          <a:bodyPr/>
          <a:lstStyle/>
          <a:p>
            <a:fld id="{439DA2FA-A8B6-4EA8-87C9-0E6A8F1B3E4C}" type="slidenum">
              <a:rPr lang="en-US" smtClean="0"/>
              <a:pPr/>
              <a:t>86</a:t>
            </a:fld>
            <a:endParaRPr lang="en-US" dirty="0"/>
          </a:p>
        </p:txBody>
      </p:sp>
    </p:spTree>
    <p:extLst>
      <p:ext uri="{BB962C8B-B14F-4D97-AF65-F5344CB8AC3E}">
        <p14:creationId xmlns:p14="http://schemas.microsoft.com/office/powerpoint/2010/main" val="784196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Online Resources</a:t>
            </a:r>
          </a:p>
        </p:txBody>
      </p:sp>
      <p:sp>
        <p:nvSpPr>
          <p:cNvPr id="28" name="Content Placeholder 27"/>
          <p:cNvSpPr>
            <a:spLocks noGrp="1"/>
          </p:cNvSpPr>
          <p:nvPr>
            <p:ph idx="1"/>
          </p:nvPr>
        </p:nvSpPr>
        <p:spPr/>
        <p:txBody>
          <a:bodyPr/>
          <a:lstStyle/>
          <a:p>
            <a:r>
              <a:rPr lang="en-US" dirty="0"/>
              <a:t>Teacher Student Data Link Interchange (TSDL Interchange):</a:t>
            </a:r>
          </a:p>
          <a:p>
            <a:pPr lvl="1"/>
            <a:r>
              <a:rPr lang="en-US" dirty="0">
                <a:hlinkClick r:id="rId2"/>
              </a:rPr>
              <a:t>https://www.cde.state.co.us/datapipeline/inter_teacherstudent</a:t>
            </a:r>
            <a:endParaRPr lang="en-US" dirty="0"/>
          </a:p>
          <a:p>
            <a:pPr lvl="1"/>
            <a:endParaRPr lang="en-US" dirty="0"/>
          </a:p>
          <a:p>
            <a:r>
              <a:rPr lang="en-US" dirty="0"/>
              <a:t>Teacher Student Data Link Snapshot (TSDL Snapshot):</a:t>
            </a:r>
          </a:p>
          <a:p>
            <a:pPr lvl="1"/>
            <a:r>
              <a:rPr lang="en-US" dirty="0">
                <a:hlinkClick r:id="rId3"/>
              </a:rPr>
              <a:t>https://www.cde.state.co.us/datapipeline/tsdl</a:t>
            </a:r>
            <a:endParaRPr lang="en-US" dirty="0"/>
          </a:p>
          <a:p>
            <a:pPr lvl="1"/>
            <a:endParaRPr lang="en-US" dirty="0"/>
          </a:p>
        </p:txBody>
      </p:sp>
    </p:spTree>
    <p:extLst>
      <p:ext uri="{BB962C8B-B14F-4D97-AF65-F5344CB8AC3E}">
        <p14:creationId xmlns:p14="http://schemas.microsoft.com/office/powerpoint/2010/main" val="3005521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CDE Contacts</a:t>
            </a:r>
          </a:p>
        </p:txBody>
      </p:sp>
      <p:sp>
        <p:nvSpPr>
          <p:cNvPr id="4" name="Slide Number Placeholder 3"/>
          <p:cNvSpPr>
            <a:spLocks noGrp="1"/>
          </p:cNvSpPr>
          <p:nvPr>
            <p:ph type="sldNum" sz="quarter" idx="12"/>
          </p:nvPr>
        </p:nvSpPr>
        <p:spPr/>
        <p:txBody>
          <a:bodyPr/>
          <a:lstStyle/>
          <a:p>
            <a:fld id="{439DA2FA-A8B6-4EA8-87C9-0E6A8F1B3E4C}" type="slidenum">
              <a:rPr lang="en-US" smtClean="0"/>
              <a:pPr/>
              <a:t>88</a:t>
            </a:fld>
            <a:endParaRPr lang="en-US" dirty="0"/>
          </a:p>
        </p:txBody>
      </p:sp>
      <p:graphicFrame>
        <p:nvGraphicFramePr>
          <p:cNvPr id="5" name="Table 4" title="Contacts in CDE"/>
          <p:cNvGraphicFramePr>
            <a:graphicFrameLocks noGrp="1"/>
          </p:cNvGraphicFramePr>
          <p:nvPr>
            <p:extLst>
              <p:ext uri="{D42A27DB-BD31-4B8C-83A1-F6EECF244321}">
                <p14:modId xmlns:p14="http://schemas.microsoft.com/office/powerpoint/2010/main" val="991428776"/>
              </p:ext>
            </p:extLst>
          </p:nvPr>
        </p:nvGraphicFramePr>
        <p:xfrm>
          <a:off x="1287780" y="1444025"/>
          <a:ext cx="9563100" cy="4572000"/>
        </p:xfrm>
        <a:graphic>
          <a:graphicData uri="http://schemas.openxmlformats.org/drawingml/2006/table">
            <a:tbl>
              <a:tblPr bandRow="1">
                <a:tableStyleId>{BDBED569-4797-4DF1-A0F4-6AAB3CD982D8}</a:tableStyleId>
              </a:tblPr>
              <a:tblGrid>
                <a:gridCol w="3784691">
                  <a:extLst>
                    <a:ext uri="{9D8B030D-6E8A-4147-A177-3AD203B41FA5}">
                      <a16:colId xmlns:a16="http://schemas.microsoft.com/office/drawing/2014/main" val="20000"/>
                    </a:ext>
                  </a:extLst>
                </a:gridCol>
                <a:gridCol w="5778409">
                  <a:extLst>
                    <a:ext uri="{9D8B030D-6E8A-4147-A177-3AD203B41FA5}">
                      <a16:colId xmlns:a16="http://schemas.microsoft.com/office/drawing/2014/main" val="20001"/>
                    </a:ext>
                  </a:extLst>
                </a:gridCol>
              </a:tblGrid>
              <a:tr h="914400">
                <a:tc>
                  <a:txBody>
                    <a:bodyPr/>
                    <a:lstStyle/>
                    <a:p>
                      <a:r>
                        <a:rPr lang="en-US" dirty="0"/>
                        <a:t>State Standard Course Codes</a:t>
                      </a:r>
                    </a:p>
                    <a:p>
                      <a:r>
                        <a:rPr lang="en-US" dirty="0"/>
                        <a:t>Teacher Student Data Link Interchange</a:t>
                      </a:r>
                    </a:p>
                    <a:p>
                      <a:r>
                        <a:rPr lang="en-US" dirty="0"/>
                        <a:t>Teacher Student Data Link Snapshot</a:t>
                      </a:r>
                    </a:p>
                  </a:txBody>
                  <a:tcPr anchor="ctr"/>
                </a:tc>
                <a:tc>
                  <a:txBody>
                    <a:bodyPr/>
                    <a:lstStyle/>
                    <a:p>
                      <a:r>
                        <a:rPr lang="en-US" dirty="0"/>
                        <a:t>Annette Severson – </a:t>
                      </a:r>
                      <a:r>
                        <a:rPr lang="en-US" dirty="0">
                          <a:hlinkClick r:id="rId2"/>
                        </a:rPr>
                        <a:t>severson_a@cde.state.co.us</a:t>
                      </a:r>
                      <a:r>
                        <a:rPr lang="en-US" dirty="0"/>
                        <a:t> </a:t>
                      </a:r>
                    </a:p>
                  </a:txBody>
                  <a:tcPr anchor="ctr"/>
                </a:tc>
                <a:extLst>
                  <a:ext uri="{0D108BD9-81ED-4DB2-BD59-A6C34878D82A}">
                    <a16:rowId xmlns:a16="http://schemas.microsoft.com/office/drawing/2014/main" val="10000"/>
                  </a:ext>
                </a:extLst>
              </a:tr>
              <a:tr h="914400">
                <a:tc>
                  <a:txBody>
                    <a:bodyPr/>
                    <a:lstStyle/>
                    <a:p>
                      <a:r>
                        <a:rPr lang="en-US" dirty="0"/>
                        <a:t>Educator Preparation Program Report</a:t>
                      </a:r>
                    </a:p>
                    <a:p>
                      <a:r>
                        <a:rPr lang="en-US" dirty="0"/>
                        <a:t>Educator Effectiveness Metrics</a:t>
                      </a:r>
                    </a:p>
                  </a:txBody>
                  <a:tcPr anchor="ctr"/>
                </a:tc>
                <a:tc>
                  <a:txBody>
                    <a:bodyPr/>
                    <a:lstStyle/>
                    <a:p>
                      <a:pPr marL="0" indent="0">
                        <a:buNone/>
                      </a:pPr>
                      <a:r>
                        <a:rPr lang="en-US" dirty="0"/>
                        <a:t>Carolyn Haug</a:t>
                      </a:r>
                      <a:r>
                        <a:rPr lang="en-US" baseline="0" dirty="0"/>
                        <a:t> – </a:t>
                      </a:r>
                      <a:r>
                        <a:rPr lang="en-US" dirty="0">
                          <a:hlinkClick r:id="rId3"/>
                        </a:rPr>
                        <a:t>haug_c@cde.state.co.us</a:t>
                      </a:r>
                      <a:r>
                        <a:rPr lang="en-US" baseline="0" dirty="0"/>
                        <a:t> </a:t>
                      </a:r>
                      <a:endParaRPr lang="en-US" dirty="0"/>
                    </a:p>
                    <a:p>
                      <a:pPr marL="0" indent="0">
                        <a:buNone/>
                      </a:pPr>
                      <a:r>
                        <a:rPr lang="en-US" dirty="0"/>
                        <a:t>Molly Gold – </a:t>
                      </a:r>
                      <a:r>
                        <a:rPr lang="en-US" dirty="0">
                          <a:hlinkClick r:id="rId4"/>
                        </a:rPr>
                        <a:t>gold_m@cde.state.co.us</a:t>
                      </a:r>
                      <a:r>
                        <a:rPr lang="en-US" dirty="0"/>
                        <a:t> </a:t>
                      </a:r>
                    </a:p>
                  </a:txBody>
                  <a:tcPr anchor="ct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Migrant</a:t>
                      </a:r>
                      <a:r>
                        <a:rPr lang="en-US" baseline="0" dirty="0"/>
                        <a:t> Education</a:t>
                      </a:r>
                      <a:endParaRPr lang="en-US" dirty="0"/>
                    </a:p>
                  </a:txBody>
                  <a:tcPr anchor="ctr"/>
                </a:tc>
                <a:tc>
                  <a:txBody>
                    <a:bodyPr/>
                    <a:lstStyle/>
                    <a:p>
                      <a:pPr marL="0" indent="0">
                        <a:buNone/>
                      </a:pPr>
                      <a:r>
                        <a:rPr lang="en-US" dirty="0"/>
                        <a:t>Brenda Meyer - </a:t>
                      </a:r>
                      <a:r>
                        <a:rPr lang="en-US" dirty="0">
                          <a:hlinkClick r:id="rId5"/>
                        </a:rPr>
                        <a:t>meyer_b@cde.state.co.us</a:t>
                      </a:r>
                      <a:endParaRPr lang="en-US" b="0" dirty="0"/>
                    </a:p>
                  </a:txBody>
                  <a:tcPr anchor="ctr"/>
                </a:tc>
                <a:extLst>
                  <a:ext uri="{0D108BD9-81ED-4DB2-BD59-A6C34878D82A}">
                    <a16:rowId xmlns:a16="http://schemas.microsoft.com/office/drawing/2014/main" val="10002"/>
                  </a:ext>
                </a:extLst>
              </a:tr>
              <a:tr h="914400">
                <a:tc>
                  <a:txBody>
                    <a:bodyPr/>
                    <a:lstStyle/>
                    <a:p>
                      <a:r>
                        <a:rPr lang="en-US" dirty="0"/>
                        <a:t>Course Participation</a:t>
                      </a:r>
                      <a:r>
                        <a:rPr lang="en-US" baseline="0" dirty="0"/>
                        <a:t> Reports</a:t>
                      </a:r>
                      <a:endParaRPr lang="en-US" dirty="0"/>
                    </a:p>
                  </a:txBody>
                  <a:tcPr anchor="ctr"/>
                </a:tc>
                <a:tc>
                  <a:txBody>
                    <a:bodyPr/>
                    <a:lstStyle/>
                    <a:p>
                      <a:r>
                        <a:rPr lang="en-US" dirty="0"/>
                        <a:t>B Sanders</a:t>
                      </a:r>
                      <a:r>
                        <a:rPr lang="en-US" baseline="0" dirty="0"/>
                        <a:t> – </a:t>
                      </a:r>
                      <a:r>
                        <a:rPr lang="en-US" baseline="0" dirty="0">
                          <a:hlinkClick r:id="rId6"/>
                        </a:rPr>
                        <a:t>sanders_b@cde.state.co.us</a:t>
                      </a:r>
                      <a:r>
                        <a:rPr lang="en-US" baseline="0" dirty="0"/>
                        <a:t> </a:t>
                      </a:r>
                      <a:endParaRPr lang="en-US" dirty="0"/>
                    </a:p>
                  </a:txBody>
                  <a:tcPr anchor="ctr"/>
                </a:tc>
                <a:extLst>
                  <a:ext uri="{0D108BD9-81ED-4DB2-BD59-A6C34878D82A}">
                    <a16:rowId xmlns:a16="http://schemas.microsoft.com/office/drawing/2014/main" val="10003"/>
                  </a:ext>
                </a:extLst>
              </a:tr>
              <a:tr h="914400">
                <a:tc>
                  <a:txBody>
                    <a:bodyPr/>
                    <a:lstStyle/>
                    <a:p>
                      <a:r>
                        <a:rPr lang="en-US" dirty="0"/>
                        <a:t>Civil Rights Data Collection (CRDC)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Annette Severson – </a:t>
                      </a:r>
                      <a:r>
                        <a:rPr lang="en-US" dirty="0">
                          <a:hlinkClick r:id="rId2"/>
                        </a:rPr>
                        <a:t>severson_a@cde.state.co.us</a:t>
                      </a:r>
                      <a:r>
                        <a:rPr lang="en-US" dirty="0"/>
                        <a:t> </a:t>
                      </a:r>
                    </a:p>
                    <a:p>
                      <a:r>
                        <a:rPr lang="en-US" dirty="0"/>
                        <a:t>Jan Petro – </a:t>
                      </a:r>
                      <a:r>
                        <a:rPr lang="en-US" dirty="0">
                          <a:hlinkClick r:id="rId7"/>
                        </a:rPr>
                        <a:t>petro_j@cde.state.co.us</a:t>
                      </a:r>
                      <a:r>
                        <a:rPr lang="en-US" dirty="0"/>
                        <a:t> </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9188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a:t>Thank you for Joining!</a:t>
            </a:r>
            <a:endParaRPr lang="en-US" dirty="0"/>
          </a:p>
        </p:txBody>
      </p:sp>
      <p:sp>
        <p:nvSpPr>
          <p:cNvPr id="3" name="Content Placeholder 2"/>
          <p:cNvSpPr>
            <a:spLocks noGrp="1"/>
          </p:cNvSpPr>
          <p:nvPr>
            <p:ph idx="1"/>
          </p:nvPr>
        </p:nvSpPr>
        <p:spPr>
          <a:xfrm>
            <a:off x="247507" y="1440426"/>
            <a:ext cx="4156541" cy="4409868"/>
          </a:xfrm>
        </p:spPr>
        <p:txBody>
          <a:bodyPr>
            <a:normAutofit/>
          </a:bodyPr>
          <a:lstStyle/>
          <a:p>
            <a:pPr algn="ctr"/>
            <a:endParaRPr lang="en-US" sz="2800" dirty="0"/>
          </a:p>
          <a:p>
            <a:pPr marL="0" indent="0" algn="ctr">
              <a:buNone/>
            </a:pPr>
            <a:r>
              <a:rPr lang="en-US" sz="2800" dirty="0"/>
              <a:t>Questions?  </a:t>
            </a:r>
          </a:p>
          <a:p>
            <a:pPr marL="0" indent="0" algn="ctr">
              <a:buNone/>
            </a:pPr>
            <a:endParaRPr lang="en-US" sz="2800" dirty="0"/>
          </a:p>
          <a:p>
            <a:pPr algn="ctr"/>
            <a:endParaRPr lang="en-US" sz="2800" dirty="0"/>
          </a:p>
          <a:p>
            <a:pPr marL="0" indent="0" algn="ctr">
              <a:buNone/>
            </a:pPr>
            <a:r>
              <a:rPr lang="en-US" sz="2800" dirty="0"/>
              <a:t>Contact Annette Severson </a:t>
            </a:r>
          </a:p>
          <a:p>
            <a:pPr marL="0" indent="0" algn="ctr">
              <a:buNone/>
            </a:pPr>
            <a:r>
              <a:rPr lang="en-US" sz="2800" dirty="0"/>
              <a:t>at </a:t>
            </a:r>
            <a:r>
              <a:rPr lang="en-US" sz="2800" dirty="0">
                <a:hlinkClick r:id="rId2"/>
              </a:rPr>
              <a:t>severson_a@cde.state.co.us</a:t>
            </a:r>
            <a:endParaRPr lang="en-US" sz="2800" dirty="0"/>
          </a:p>
          <a:p>
            <a:endParaRPr lang="en-US" sz="16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439DA2FA-A8B6-4EA8-87C9-0E6A8F1B3E4C}" type="slidenum">
              <a:rPr lang="en-US">
                <a:solidFill>
                  <a:srgbClr val="303030"/>
                </a:solidFill>
              </a:rPr>
              <a:pPr>
                <a:spcAft>
                  <a:spcPts val="600"/>
                </a:spcAft>
              </a:pPr>
              <a:t>89</a:t>
            </a:fld>
            <a:endParaRPr lang="en-US">
              <a:solidFill>
                <a:srgbClr val="303030"/>
              </a:solidFill>
            </a:endParaRPr>
          </a:p>
        </p:txBody>
      </p:sp>
      <p:pic>
        <p:nvPicPr>
          <p:cNvPr id="8" name="Picture 7">
            <a:extLst>
              <a:ext uri="{FF2B5EF4-FFF2-40B4-BE49-F238E27FC236}">
                <a16:creationId xmlns:a16="http://schemas.microsoft.com/office/drawing/2014/main" id="{95606BDA-18A8-446A-99A4-7F7BCEF524CA}"/>
              </a:ext>
            </a:extLst>
          </p:cNvPr>
          <p:cNvPicPr>
            <a:picLocks noChangeAspect="1"/>
          </p:cNvPicPr>
          <p:nvPr/>
        </p:nvPicPr>
        <p:blipFill>
          <a:blip r:embed="rId3"/>
          <a:stretch>
            <a:fillRect/>
          </a:stretch>
        </p:blipFill>
        <p:spPr>
          <a:xfrm>
            <a:off x="5524690" y="1017231"/>
            <a:ext cx="5781675" cy="5010150"/>
          </a:xfrm>
          <a:prstGeom prst="rect">
            <a:avLst/>
          </a:prstGeom>
        </p:spPr>
      </p:pic>
    </p:spTree>
    <p:extLst>
      <p:ext uri="{BB962C8B-B14F-4D97-AF65-F5344CB8AC3E}">
        <p14:creationId xmlns:p14="http://schemas.microsoft.com/office/powerpoint/2010/main" val="28072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E1FD-E235-42B5-9358-1E36CE64C667}"/>
              </a:ext>
            </a:extLst>
          </p:cNvPr>
          <p:cNvSpPr>
            <a:spLocks noGrp="1"/>
          </p:cNvSpPr>
          <p:nvPr>
            <p:ph type="title"/>
          </p:nvPr>
        </p:nvSpPr>
        <p:spPr/>
        <p:txBody>
          <a:bodyPr/>
          <a:lstStyle/>
          <a:p>
            <a:r>
              <a:rPr lang="en-US" dirty="0"/>
              <a:t>TSDL File Fields</a:t>
            </a:r>
          </a:p>
        </p:txBody>
      </p:sp>
      <p:sp>
        <p:nvSpPr>
          <p:cNvPr id="4" name="Slide Number Placeholder 3">
            <a:extLst>
              <a:ext uri="{FF2B5EF4-FFF2-40B4-BE49-F238E27FC236}">
                <a16:creationId xmlns:a16="http://schemas.microsoft.com/office/drawing/2014/main" id="{F17AFF5E-484A-49DD-B3E1-757466C6350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8" name="Rectangle: Rounded Corners 7">
            <a:extLst>
              <a:ext uri="{FF2B5EF4-FFF2-40B4-BE49-F238E27FC236}">
                <a16:creationId xmlns:a16="http://schemas.microsoft.com/office/drawing/2014/main" id="{FBA621BF-99A0-47AA-91F5-866656247139}"/>
              </a:ext>
            </a:extLst>
          </p:cNvPr>
          <p:cNvSpPr/>
          <p:nvPr/>
        </p:nvSpPr>
        <p:spPr>
          <a:xfrm>
            <a:off x="8872198" y="3082325"/>
            <a:ext cx="214884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Previously in Course Enrollment File</a:t>
            </a:r>
          </a:p>
        </p:txBody>
      </p:sp>
      <p:sp>
        <p:nvSpPr>
          <p:cNvPr id="10" name="Rectangle: Rounded Corners 9">
            <a:extLst>
              <a:ext uri="{FF2B5EF4-FFF2-40B4-BE49-F238E27FC236}">
                <a16:creationId xmlns:a16="http://schemas.microsoft.com/office/drawing/2014/main" id="{B536DC34-534B-48F7-AE6A-AB6A90BCB8ED}"/>
              </a:ext>
            </a:extLst>
          </p:cNvPr>
          <p:cNvSpPr/>
          <p:nvPr/>
        </p:nvSpPr>
        <p:spPr>
          <a:xfrm>
            <a:off x="867071" y="4748570"/>
            <a:ext cx="214884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Previously in State Course Code File</a:t>
            </a:r>
          </a:p>
        </p:txBody>
      </p:sp>
      <p:sp>
        <p:nvSpPr>
          <p:cNvPr id="12" name="Rectangle: Rounded Corners 11">
            <a:extLst>
              <a:ext uri="{FF2B5EF4-FFF2-40B4-BE49-F238E27FC236}">
                <a16:creationId xmlns:a16="http://schemas.microsoft.com/office/drawing/2014/main" id="{9B297430-C96D-4766-9FCB-9F6636B007C2}"/>
              </a:ext>
            </a:extLst>
          </p:cNvPr>
          <p:cNvSpPr/>
          <p:nvPr/>
        </p:nvSpPr>
        <p:spPr>
          <a:xfrm>
            <a:off x="492398" y="1889760"/>
            <a:ext cx="214884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Previously in Course Instructor File</a:t>
            </a:r>
          </a:p>
        </p:txBody>
      </p:sp>
      <p:cxnSp>
        <p:nvCxnSpPr>
          <p:cNvPr id="14" name="Straight Arrow Connector 13">
            <a:extLst>
              <a:ext uri="{FF2B5EF4-FFF2-40B4-BE49-F238E27FC236}">
                <a16:creationId xmlns:a16="http://schemas.microsoft.com/office/drawing/2014/main" id="{67016893-3B41-43EF-A76A-BD43E45BA23D}"/>
              </a:ext>
            </a:extLst>
          </p:cNvPr>
          <p:cNvCxnSpPr>
            <a:cxnSpLocks/>
          </p:cNvCxnSpPr>
          <p:nvPr/>
        </p:nvCxnSpPr>
        <p:spPr>
          <a:xfrm>
            <a:off x="7226347" y="1889760"/>
            <a:ext cx="1750469" cy="1192565"/>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graphicFrame>
        <p:nvGraphicFramePr>
          <p:cNvPr id="16" name="Table 16">
            <a:extLst>
              <a:ext uri="{FF2B5EF4-FFF2-40B4-BE49-F238E27FC236}">
                <a16:creationId xmlns:a16="http://schemas.microsoft.com/office/drawing/2014/main" id="{3099DBC6-4123-4985-963D-41072EA3E6A1}"/>
              </a:ext>
            </a:extLst>
          </p:cNvPr>
          <p:cNvGraphicFramePr>
            <a:graphicFrameLocks noGrp="1"/>
          </p:cNvGraphicFramePr>
          <p:nvPr>
            <p:extLst>
              <p:ext uri="{D42A27DB-BD31-4B8C-83A1-F6EECF244321}">
                <p14:modId xmlns:p14="http://schemas.microsoft.com/office/powerpoint/2010/main" val="2623663699"/>
              </p:ext>
            </p:extLst>
          </p:nvPr>
        </p:nvGraphicFramePr>
        <p:xfrm>
          <a:off x="4391707" y="1374566"/>
          <a:ext cx="2834640" cy="5346909"/>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872240684"/>
                    </a:ext>
                  </a:extLst>
                </a:gridCol>
              </a:tblGrid>
              <a:tr h="450759">
                <a:tc>
                  <a:txBody>
                    <a:bodyPr/>
                    <a:lstStyle/>
                    <a:p>
                      <a:r>
                        <a:rPr lang="en-US" dirty="0"/>
                        <a:t>TSDL Interchange File Fields</a:t>
                      </a:r>
                    </a:p>
                  </a:txBody>
                  <a:tcPr/>
                </a:tc>
                <a:extLst>
                  <a:ext uri="{0D108BD9-81ED-4DB2-BD59-A6C34878D82A}">
                    <a16:rowId xmlns:a16="http://schemas.microsoft.com/office/drawing/2014/main" val="2757880597"/>
                  </a:ext>
                </a:extLst>
              </a:tr>
              <a:tr h="195846">
                <a:tc>
                  <a:txBody>
                    <a:bodyPr/>
                    <a:lstStyle/>
                    <a:p>
                      <a:pPr algn="l" fontAlgn="ctr"/>
                      <a:r>
                        <a:rPr lang="en-US" sz="1050" u="none" strike="noStrike" dirty="0">
                          <a:effectLst/>
                        </a:rPr>
                        <a:t>School District/BOCES Code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42568727"/>
                  </a:ext>
                </a:extLst>
              </a:tr>
              <a:tr h="195846">
                <a:tc>
                  <a:txBody>
                    <a:bodyPr/>
                    <a:lstStyle/>
                    <a:p>
                      <a:pPr algn="l" fontAlgn="ctr"/>
                      <a:r>
                        <a:rPr lang="en-US" sz="1050" u="none" strike="noStrike" dirty="0">
                          <a:effectLst/>
                        </a:rPr>
                        <a:t>School Code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27067292"/>
                  </a:ext>
                </a:extLst>
              </a:tr>
              <a:tr h="195846">
                <a:tc>
                  <a:txBody>
                    <a:bodyPr/>
                    <a:lstStyle/>
                    <a:p>
                      <a:pPr algn="l" fontAlgn="ctr"/>
                      <a:r>
                        <a:rPr lang="en-US" sz="1050" u="none" strike="noStrike" dirty="0">
                          <a:effectLst/>
                        </a:rPr>
                        <a:t>Local Course Identifier/Code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8875695"/>
                  </a:ext>
                </a:extLst>
              </a:tr>
              <a:tr h="195846">
                <a:tc>
                  <a:txBody>
                    <a:bodyPr/>
                    <a:lstStyle/>
                    <a:p>
                      <a:pPr algn="l" fontAlgn="ctr"/>
                      <a:r>
                        <a:rPr lang="en-US" sz="1050" u="none" strike="noStrike" dirty="0">
                          <a:effectLst/>
                        </a:rPr>
                        <a:t>Local Course Title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45801206"/>
                  </a:ext>
                </a:extLst>
              </a:tr>
              <a:tr h="195846">
                <a:tc>
                  <a:txBody>
                    <a:bodyPr/>
                    <a:lstStyle/>
                    <a:p>
                      <a:pPr algn="l" fontAlgn="ctr"/>
                      <a:r>
                        <a:rPr lang="en-US" sz="1050" u="none" strike="noStrike" dirty="0">
                          <a:effectLst/>
                        </a:rPr>
                        <a:t>Course Level</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07265610"/>
                  </a:ext>
                </a:extLst>
              </a:tr>
              <a:tr h="195846">
                <a:tc>
                  <a:txBody>
                    <a:bodyPr/>
                    <a:lstStyle/>
                    <a:p>
                      <a:pPr algn="l" fontAlgn="ctr"/>
                      <a:r>
                        <a:rPr lang="en-US" sz="1050" u="none" strike="noStrike" dirty="0">
                          <a:effectLst/>
                        </a:rPr>
                        <a:t>Credits</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47529829"/>
                  </a:ext>
                </a:extLst>
              </a:tr>
              <a:tr h="195846">
                <a:tc>
                  <a:txBody>
                    <a:bodyPr/>
                    <a:lstStyle/>
                    <a:p>
                      <a:pPr algn="l" fontAlgn="ctr"/>
                      <a:r>
                        <a:rPr lang="en-US" sz="1050" u="none" strike="noStrike" dirty="0">
                          <a:effectLst/>
                        </a:rPr>
                        <a:t>Section Number</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3792425"/>
                  </a:ext>
                </a:extLst>
              </a:tr>
              <a:tr h="195846">
                <a:tc>
                  <a:txBody>
                    <a:bodyPr/>
                    <a:lstStyle/>
                    <a:p>
                      <a:pPr algn="l" fontAlgn="ctr"/>
                      <a:r>
                        <a:rPr lang="en-US" sz="1050" u="none" strike="noStrike" dirty="0">
                          <a:effectLst/>
                        </a:rPr>
                        <a:t>Term</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2904248"/>
                  </a:ext>
                </a:extLst>
              </a:tr>
              <a:tr h="195846">
                <a:tc>
                  <a:txBody>
                    <a:bodyPr/>
                    <a:lstStyle/>
                    <a:p>
                      <a:pPr algn="l" fontAlgn="ctr"/>
                      <a:r>
                        <a:rPr lang="en-US" sz="1050" u="none" strike="noStrike" dirty="0">
                          <a:effectLst/>
                        </a:rPr>
                        <a:t>State Course Code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34143735"/>
                  </a:ext>
                </a:extLst>
              </a:tr>
              <a:tr h="195846">
                <a:tc>
                  <a:txBody>
                    <a:bodyPr/>
                    <a:lstStyle/>
                    <a:p>
                      <a:pPr algn="l" fontAlgn="ctr"/>
                      <a:r>
                        <a:rPr lang="en-US" sz="1050" u="none" strike="noStrike" dirty="0">
                          <a:effectLst/>
                        </a:rPr>
                        <a:t>Educator of Record EDID</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10333641"/>
                  </a:ext>
                </a:extLst>
              </a:tr>
              <a:tr h="195846">
                <a:tc>
                  <a:txBody>
                    <a:bodyPr/>
                    <a:lstStyle/>
                    <a:p>
                      <a:pPr algn="l" fontAlgn="ctr"/>
                      <a:r>
                        <a:rPr lang="en-US" sz="1050" u="none" strike="noStrike" dirty="0">
                          <a:effectLst/>
                        </a:rPr>
                        <a:t>Educator of Record Staff's First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17637323"/>
                  </a:ext>
                </a:extLst>
              </a:tr>
              <a:tr h="195846">
                <a:tc>
                  <a:txBody>
                    <a:bodyPr/>
                    <a:lstStyle/>
                    <a:p>
                      <a:pPr algn="l" fontAlgn="ctr"/>
                      <a:r>
                        <a:rPr lang="en-US" sz="1050" u="none" strike="noStrike" dirty="0">
                          <a:effectLst/>
                        </a:rPr>
                        <a:t>Educator of Record Staff's Last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29652257"/>
                  </a:ext>
                </a:extLst>
              </a:tr>
              <a:tr h="195846">
                <a:tc>
                  <a:txBody>
                    <a:bodyPr/>
                    <a:lstStyle/>
                    <a:p>
                      <a:pPr algn="l" fontAlgn="ctr"/>
                      <a:r>
                        <a:rPr lang="en-US" sz="1050" u="none" strike="noStrike" dirty="0">
                          <a:effectLst/>
                        </a:rPr>
                        <a:t>Contributing Professional EDID</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6774841"/>
                  </a:ext>
                </a:extLst>
              </a:tr>
              <a:tr h="195846">
                <a:tc>
                  <a:txBody>
                    <a:bodyPr/>
                    <a:lstStyle/>
                    <a:p>
                      <a:pPr algn="l" fontAlgn="ctr"/>
                      <a:r>
                        <a:rPr lang="en-US" sz="1050" u="none" strike="noStrike" dirty="0">
                          <a:effectLst/>
                        </a:rPr>
                        <a:t>Contributing Professional Staff's First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2767485"/>
                  </a:ext>
                </a:extLst>
              </a:tr>
              <a:tr h="195846">
                <a:tc>
                  <a:txBody>
                    <a:bodyPr/>
                    <a:lstStyle/>
                    <a:p>
                      <a:pPr algn="l" fontAlgn="ctr"/>
                      <a:r>
                        <a:rPr lang="en-US" sz="1050" u="none" strike="noStrike" dirty="0">
                          <a:effectLst/>
                        </a:rPr>
                        <a:t>Contributing Professional Staff's Last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18262958"/>
                  </a:ext>
                </a:extLst>
              </a:tr>
              <a:tr h="195846">
                <a:tc>
                  <a:txBody>
                    <a:bodyPr/>
                    <a:lstStyle/>
                    <a:p>
                      <a:pPr algn="l" fontAlgn="ctr"/>
                      <a:r>
                        <a:rPr lang="en-US" sz="1050" u="none" strike="noStrike" dirty="0">
                          <a:effectLst/>
                        </a:rPr>
                        <a:t>SASID</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53780480"/>
                  </a:ext>
                </a:extLst>
              </a:tr>
              <a:tr h="195846">
                <a:tc>
                  <a:txBody>
                    <a:bodyPr/>
                    <a:lstStyle/>
                    <a:p>
                      <a:pPr algn="l" fontAlgn="ctr"/>
                      <a:r>
                        <a:rPr lang="en-US" sz="1050" u="none" strike="noStrike" dirty="0">
                          <a:effectLst/>
                        </a:rPr>
                        <a:t>Student's Last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67832641"/>
                  </a:ext>
                </a:extLst>
              </a:tr>
              <a:tr h="195846">
                <a:tc>
                  <a:txBody>
                    <a:bodyPr/>
                    <a:lstStyle/>
                    <a:p>
                      <a:pPr algn="l" fontAlgn="ctr"/>
                      <a:r>
                        <a:rPr lang="en-US" sz="1050" u="none" strike="noStrike" dirty="0">
                          <a:effectLst/>
                        </a:rPr>
                        <a:t>Student's First Name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3579021"/>
                  </a:ext>
                </a:extLst>
              </a:tr>
              <a:tr h="195846">
                <a:tc>
                  <a:txBody>
                    <a:bodyPr/>
                    <a:lstStyle/>
                    <a:p>
                      <a:pPr algn="l" fontAlgn="ctr"/>
                      <a:r>
                        <a:rPr lang="en-US" sz="1050" u="none" strike="noStrike" dirty="0">
                          <a:effectLst/>
                        </a:rPr>
                        <a:t>Student's Gender</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8441163"/>
                  </a:ext>
                </a:extLst>
              </a:tr>
              <a:tr h="195846">
                <a:tc>
                  <a:txBody>
                    <a:bodyPr/>
                    <a:lstStyle/>
                    <a:p>
                      <a:pPr algn="l" fontAlgn="ctr"/>
                      <a:r>
                        <a:rPr lang="en-US" sz="1050" u="none" strike="noStrike" dirty="0">
                          <a:effectLst/>
                        </a:rPr>
                        <a:t>Student's Date of Birth</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71084078"/>
                  </a:ext>
                </a:extLst>
              </a:tr>
              <a:tr h="195846">
                <a:tc>
                  <a:txBody>
                    <a:bodyPr/>
                    <a:lstStyle/>
                    <a:p>
                      <a:pPr algn="l" fontAlgn="ctr"/>
                      <a:r>
                        <a:rPr lang="en-US" sz="1050" u="none" strike="noStrike" dirty="0">
                          <a:effectLst/>
                        </a:rPr>
                        <a:t>Student’s Grade Level</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5253289"/>
                  </a:ext>
                </a:extLst>
              </a:tr>
              <a:tr h="195846">
                <a:tc>
                  <a:txBody>
                    <a:bodyPr/>
                    <a:lstStyle/>
                    <a:p>
                      <a:pPr algn="l" fontAlgn="ctr"/>
                      <a:r>
                        <a:rPr lang="en-US" sz="1050" u="none" strike="noStrike" dirty="0">
                          <a:effectLst/>
                        </a:rPr>
                        <a:t>Roster Start Date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71917379"/>
                  </a:ext>
                </a:extLst>
              </a:tr>
              <a:tr h="195846">
                <a:tc>
                  <a:txBody>
                    <a:bodyPr/>
                    <a:lstStyle/>
                    <a:p>
                      <a:pPr algn="l" fontAlgn="ctr"/>
                      <a:r>
                        <a:rPr lang="en-US" sz="1050" u="none" strike="noStrike" dirty="0">
                          <a:effectLst/>
                        </a:rPr>
                        <a:t>Roster End Date</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50233205"/>
                  </a:ext>
                </a:extLst>
              </a:tr>
              <a:tr h="195846">
                <a:tc>
                  <a:txBody>
                    <a:bodyPr/>
                    <a:lstStyle/>
                    <a:p>
                      <a:pPr algn="l" fontAlgn="ctr"/>
                      <a:r>
                        <a:rPr lang="en-US" sz="1050" u="none" strike="noStrike" dirty="0">
                          <a:effectLst/>
                        </a:rPr>
                        <a:t>Credits Granted</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54557810"/>
                  </a:ext>
                </a:extLst>
              </a:tr>
              <a:tr h="195846">
                <a:tc>
                  <a:txBody>
                    <a:bodyPr/>
                    <a:lstStyle/>
                    <a:p>
                      <a:pPr algn="l" fontAlgn="ctr"/>
                      <a:r>
                        <a:rPr lang="en-US" sz="1050" u="none" strike="noStrike" dirty="0">
                          <a:effectLst/>
                        </a:rPr>
                        <a:t>Course Completion Status</a:t>
                      </a:r>
                      <a:endParaRPr lang="en-US" sz="105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8384114"/>
                  </a:ext>
                </a:extLst>
              </a:tr>
            </a:tbl>
          </a:graphicData>
        </a:graphic>
      </p:graphicFrame>
      <p:cxnSp>
        <p:nvCxnSpPr>
          <p:cNvPr id="37" name="Straight Arrow Connector 36">
            <a:extLst>
              <a:ext uri="{FF2B5EF4-FFF2-40B4-BE49-F238E27FC236}">
                <a16:creationId xmlns:a16="http://schemas.microsoft.com/office/drawing/2014/main" id="{EAD65520-98D4-4DE0-A9F1-A1AC415E1DFB}"/>
              </a:ext>
            </a:extLst>
          </p:cNvPr>
          <p:cNvCxnSpPr>
            <a:cxnSpLocks/>
          </p:cNvCxnSpPr>
          <p:nvPr/>
        </p:nvCxnSpPr>
        <p:spPr>
          <a:xfrm flipH="1">
            <a:off x="2696248" y="1954306"/>
            <a:ext cx="1674478" cy="259976"/>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40" name="Straight Arrow Connector 39">
            <a:extLst>
              <a:ext uri="{FF2B5EF4-FFF2-40B4-BE49-F238E27FC236}">
                <a16:creationId xmlns:a16="http://schemas.microsoft.com/office/drawing/2014/main" id="{56B9C497-EB8C-4A05-8DA7-7BBD85D0FB3B}"/>
              </a:ext>
            </a:extLst>
          </p:cNvPr>
          <p:cNvCxnSpPr>
            <a:cxnSpLocks/>
          </p:cNvCxnSpPr>
          <p:nvPr/>
        </p:nvCxnSpPr>
        <p:spPr>
          <a:xfrm>
            <a:off x="7254440" y="2151444"/>
            <a:ext cx="1617758" cy="989492"/>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E267E8B6-C2D2-450B-B6B7-63DA1AAEAE60}"/>
              </a:ext>
            </a:extLst>
          </p:cNvPr>
          <p:cNvCxnSpPr>
            <a:cxnSpLocks/>
          </p:cNvCxnSpPr>
          <p:nvPr/>
        </p:nvCxnSpPr>
        <p:spPr>
          <a:xfrm>
            <a:off x="7247328" y="2335979"/>
            <a:ext cx="1624870" cy="980196"/>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254682FC-3421-423F-BD4D-6C81B6CB4019}"/>
              </a:ext>
            </a:extLst>
          </p:cNvPr>
          <p:cNvCxnSpPr>
            <a:cxnSpLocks/>
          </p:cNvCxnSpPr>
          <p:nvPr/>
        </p:nvCxnSpPr>
        <p:spPr>
          <a:xfrm>
            <a:off x="7236837" y="2852872"/>
            <a:ext cx="1635361" cy="576128"/>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FEAAEBA6-5209-4169-94AF-69BCC5251C35}"/>
              </a:ext>
            </a:extLst>
          </p:cNvPr>
          <p:cNvCxnSpPr>
            <a:cxnSpLocks/>
          </p:cNvCxnSpPr>
          <p:nvPr/>
        </p:nvCxnSpPr>
        <p:spPr>
          <a:xfrm>
            <a:off x="7226347" y="3092826"/>
            <a:ext cx="1645851" cy="446699"/>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CFB60930-4868-4905-8644-65F3C5FCAE9D}"/>
              </a:ext>
            </a:extLst>
          </p:cNvPr>
          <p:cNvCxnSpPr>
            <a:cxnSpLocks/>
          </p:cNvCxnSpPr>
          <p:nvPr/>
        </p:nvCxnSpPr>
        <p:spPr>
          <a:xfrm flipV="1">
            <a:off x="7191139" y="3609720"/>
            <a:ext cx="1681059" cy="1272094"/>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4" name="Straight Arrow Connector 63">
            <a:extLst>
              <a:ext uri="{FF2B5EF4-FFF2-40B4-BE49-F238E27FC236}">
                <a16:creationId xmlns:a16="http://schemas.microsoft.com/office/drawing/2014/main" id="{5630B68D-2745-4EA7-980C-727D252638B0}"/>
              </a:ext>
            </a:extLst>
          </p:cNvPr>
          <p:cNvCxnSpPr>
            <a:cxnSpLocks/>
          </p:cNvCxnSpPr>
          <p:nvPr/>
        </p:nvCxnSpPr>
        <p:spPr>
          <a:xfrm flipV="1">
            <a:off x="7219233" y="3778994"/>
            <a:ext cx="1681059" cy="1272094"/>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5" name="Straight Arrow Connector 64">
            <a:extLst>
              <a:ext uri="{FF2B5EF4-FFF2-40B4-BE49-F238E27FC236}">
                <a16:creationId xmlns:a16="http://schemas.microsoft.com/office/drawing/2014/main" id="{33E3BFFA-B0AC-47A0-BCC1-006142227C39}"/>
              </a:ext>
            </a:extLst>
          </p:cNvPr>
          <p:cNvCxnSpPr>
            <a:cxnSpLocks/>
          </p:cNvCxnSpPr>
          <p:nvPr/>
        </p:nvCxnSpPr>
        <p:spPr>
          <a:xfrm flipV="1">
            <a:off x="7227496" y="3978140"/>
            <a:ext cx="1681059" cy="1272094"/>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6" name="Straight Arrow Connector 65">
            <a:extLst>
              <a:ext uri="{FF2B5EF4-FFF2-40B4-BE49-F238E27FC236}">
                <a16:creationId xmlns:a16="http://schemas.microsoft.com/office/drawing/2014/main" id="{F5AC76D7-07BB-4D33-A9C6-9F80BA3CBA0D}"/>
              </a:ext>
            </a:extLst>
          </p:cNvPr>
          <p:cNvCxnSpPr>
            <a:cxnSpLocks/>
          </p:cNvCxnSpPr>
          <p:nvPr/>
        </p:nvCxnSpPr>
        <p:spPr>
          <a:xfrm flipV="1">
            <a:off x="7254441" y="4047599"/>
            <a:ext cx="1833469" cy="1414893"/>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7" name="Straight Arrow Connector 66">
            <a:extLst>
              <a:ext uri="{FF2B5EF4-FFF2-40B4-BE49-F238E27FC236}">
                <a16:creationId xmlns:a16="http://schemas.microsoft.com/office/drawing/2014/main" id="{01D7A6E7-2AA2-4453-BC4E-1D79B063ECA7}"/>
              </a:ext>
            </a:extLst>
          </p:cNvPr>
          <p:cNvCxnSpPr>
            <a:cxnSpLocks/>
          </p:cNvCxnSpPr>
          <p:nvPr/>
        </p:nvCxnSpPr>
        <p:spPr>
          <a:xfrm flipV="1">
            <a:off x="7254440" y="4062521"/>
            <a:ext cx="2111365" cy="1610981"/>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431A8042-29A6-4185-B907-7F07F8563E6D}"/>
              </a:ext>
            </a:extLst>
          </p:cNvPr>
          <p:cNvCxnSpPr>
            <a:cxnSpLocks/>
          </p:cNvCxnSpPr>
          <p:nvPr/>
        </p:nvCxnSpPr>
        <p:spPr>
          <a:xfrm flipV="1">
            <a:off x="7227496" y="4047599"/>
            <a:ext cx="2353445" cy="1833209"/>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69" name="Straight Arrow Connector 68">
            <a:extLst>
              <a:ext uri="{FF2B5EF4-FFF2-40B4-BE49-F238E27FC236}">
                <a16:creationId xmlns:a16="http://schemas.microsoft.com/office/drawing/2014/main" id="{E2F043E2-BE6D-471A-A0BC-7F03837C0E46}"/>
              </a:ext>
            </a:extLst>
          </p:cNvPr>
          <p:cNvCxnSpPr>
            <a:cxnSpLocks/>
          </p:cNvCxnSpPr>
          <p:nvPr/>
        </p:nvCxnSpPr>
        <p:spPr>
          <a:xfrm flipV="1">
            <a:off x="7200551" y="4047599"/>
            <a:ext cx="2669590" cy="2032355"/>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70" name="Straight Arrow Connector 69">
            <a:extLst>
              <a:ext uri="{FF2B5EF4-FFF2-40B4-BE49-F238E27FC236}">
                <a16:creationId xmlns:a16="http://schemas.microsoft.com/office/drawing/2014/main" id="{782F4C62-98FE-43EC-BD22-AB0CB59C4D2F}"/>
              </a:ext>
            </a:extLst>
          </p:cNvPr>
          <p:cNvCxnSpPr>
            <a:cxnSpLocks/>
          </p:cNvCxnSpPr>
          <p:nvPr/>
        </p:nvCxnSpPr>
        <p:spPr>
          <a:xfrm flipV="1">
            <a:off x="7227495" y="4020326"/>
            <a:ext cx="3010199" cy="2228902"/>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71" name="Straight Arrow Connector 70">
            <a:extLst>
              <a:ext uri="{FF2B5EF4-FFF2-40B4-BE49-F238E27FC236}">
                <a16:creationId xmlns:a16="http://schemas.microsoft.com/office/drawing/2014/main" id="{B811BF62-B472-420A-91E4-3A4EFBBC29BB}"/>
              </a:ext>
            </a:extLst>
          </p:cNvPr>
          <p:cNvCxnSpPr>
            <a:cxnSpLocks/>
          </p:cNvCxnSpPr>
          <p:nvPr/>
        </p:nvCxnSpPr>
        <p:spPr>
          <a:xfrm flipV="1">
            <a:off x="7209963" y="4020326"/>
            <a:ext cx="3323566" cy="2413437"/>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72" name="Straight Arrow Connector 71">
            <a:extLst>
              <a:ext uri="{FF2B5EF4-FFF2-40B4-BE49-F238E27FC236}">
                <a16:creationId xmlns:a16="http://schemas.microsoft.com/office/drawing/2014/main" id="{2811FC55-5092-4714-A958-756108459F1E}"/>
              </a:ext>
            </a:extLst>
          </p:cNvPr>
          <p:cNvCxnSpPr>
            <a:cxnSpLocks/>
          </p:cNvCxnSpPr>
          <p:nvPr/>
        </p:nvCxnSpPr>
        <p:spPr>
          <a:xfrm flipV="1">
            <a:off x="7200551" y="4047599"/>
            <a:ext cx="3557096" cy="2582711"/>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82" name="Straight Arrow Connector 81">
            <a:extLst>
              <a:ext uri="{FF2B5EF4-FFF2-40B4-BE49-F238E27FC236}">
                <a16:creationId xmlns:a16="http://schemas.microsoft.com/office/drawing/2014/main" id="{A65FD490-0E2D-4793-A89C-80099C2739A7}"/>
              </a:ext>
            </a:extLst>
          </p:cNvPr>
          <p:cNvCxnSpPr>
            <a:cxnSpLocks/>
          </p:cNvCxnSpPr>
          <p:nvPr/>
        </p:nvCxnSpPr>
        <p:spPr>
          <a:xfrm flipH="1">
            <a:off x="2662219" y="2106706"/>
            <a:ext cx="1674478" cy="259976"/>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83" name="Straight Arrow Connector 82">
            <a:extLst>
              <a:ext uri="{FF2B5EF4-FFF2-40B4-BE49-F238E27FC236}">
                <a16:creationId xmlns:a16="http://schemas.microsoft.com/office/drawing/2014/main" id="{7AAFE30D-4E70-4431-829B-FC0C326C94B4}"/>
              </a:ext>
            </a:extLst>
          </p:cNvPr>
          <p:cNvCxnSpPr>
            <a:cxnSpLocks/>
          </p:cNvCxnSpPr>
          <p:nvPr/>
        </p:nvCxnSpPr>
        <p:spPr>
          <a:xfrm flipH="1">
            <a:off x="2677672" y="2325221"/>
            <a:ext cx="1674478" cy="259976"/>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84" name="Straight Arrow Connector 83">
            <a:extLst>
              <a:ext uri="{FF2B5EF4-FFF2-40B4-BE49-F238E27FC236}">
                <a16:creationId xmlns:a16="http://schemas.microsoft.com/office/drawing/2014/main" id="{D8E08DBC-F36A-4C7A-99F4-3831D3401B9B}"/>
              </a:ext>
            </a:extLst>
          </p:cNvPr>
          <p:cNvCxnSpPr>
            <a:cxnSpLocks/>
          </p:cNvCxnSpPr>
          <p:nvPr/>
        </p:nvCxnSpPr>
        <p:spPr>
          <a:xfrm flipH="1">
            <a:off x="2300652" y="2519082"/>
            <a:ext cx="2068953" cy="2185135"/>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cxnSp>
        <p:nvCxnSpPr>
          <p:cNvPr id="86" name="Straight Arrow Connector 85">
            <a:extLst>
              <a:ext uri="{FF2B5EF4-FFF2-40B4-BE49-F238E27FC236}">
                <a16:creationId xmlns:a16="http://schemas.microsoft.com/office/drawing/2014/main" id="{A2A37DD8-49BE-4379-8EB3-EA162BA2A21C}"/>
              </a:ext>
            </a:extLst>
          </p:cNvPr>
          <p:cNvCxnSpPr>
            <a:cxnSpLocks/>
          </p:cNvCxnSpPr>
          <p:nvPr/>
        </p:nvCxnSpPr>
        <p:spPr>
          <a:xfrm flipH="1">
            <a:off x="2587670" y="2723643"/>
            <a:ext cx="1789115" cy="1947496"/>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cxnSp>
        <p:nvCxnSpPr>
          <p:cNvPr id="89" name="Straight Arrow Connector 88">
            <a:extLst>
              <a:ext uri="{FF2B5EF4-FFF2-40B4-BE49-F238E27FC236}">
                <a16:creationId xmlns:a16="http://schemas.microsoft.com/office/drawing/2014/main" id="{943B5AA0-D4EA-4AC0-BEBD-E9BD2566E44C}"/>
              </a:ext>
            </a:extLst>
          </p:cNvPr>
          <p:cNvCxnSpPr>
            <a:cxnSpLocks/>
          </p:cNvCxnSpPr>
          <p:nvPr/>
        </p:nvCxnSpPr>
        <p:spPr>
          <a:xfrm flipH="1">
            <a:off x="2794267" y="2937016"/>
            <a:ext cx="1584829" cy="1767201"/>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cxnSp>
        <p:nvCxnSpPr>
          <p:cNvPr id="92" name="Straight Arrow Connector 91">
            <a:extLst>
              <a:ext uri="{FF2B5EF4-FFF2-40B4-BE49-F238E27FC236}">
                <a16:creationId xmlns:a16="http://schemas.microsoft.com/office/drawing/2014/main" id="{2736EBFE-0A5C-4C8E-95B3-2657D7CCD6D0}"/>
              </a:ext>
            </a:extLst>
          </p:cNvPr>
          <p:cNvCxnSpPr>
            <a:cxnSpLocks/>
          </p:cNvCxnSpPr>
          <p:nvPr/>
        </p:nvCxnSpPr>
        <p:spPr>
          <a:xfrm flipH="1" flipV="1">
            <a:off x="2710852" y="2718501"/>
            <a:ext cx="1669392" cy="370915"/>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95" name="Straight Arrow Connector 94">
            <a:extLst>
              <a:ext uri="{FF2B5EF4-FFF2-40B4-BE49-F238E27FC236}">
                <a16:creationId xmlns:a16="http://schemas.microsoft.com/office/drawing/2014/main" id="{ED4873F8-93E2-452D-8901-FD33B02D7F31}"/>
              </a:ext>
            </a:extLst>
          </p:cNvPr>
          <p:cNvCxnSpPr>
            <a:cxnSpLocks/>
          </p:cNvCxnSpPr>
          <p:nvPr/>
        </p:nvCxnSpPr>
        <p:spPr>
          <a:xfrm flipH="1">
            <a:off x="3015911" y="3530036"/>
            <a:ext cx="1327900" cy="1285407"/>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cxnSp>
        <p:nvCxnSpPr>
          <p:cNvPr id="97" name="Straight Arrow Connector 96">
            <a:extLst>
              <a:ext uri="{FF2B5EF4-FFF2-40B4-BE49-F238E27FC236}">
                <a16:creationId xmlns:a16="http://schemas.microsoft.com/office/drawing/2014/main" id="{EA40440D-E98B-4916-9159-E658B1807141}"/>
              </a:ext>
            </a:extLst>
          </p:cNvPr>
          <p:cNvCxnSpPr>
            <a:cxnSpLocks/>
          </p:cNvCxnSpPr>
          <p:nvPr/>
        </p:nvCxnSpPr>
        <p:spPr>
          <a:xfrm>
            <a:off x="7236837" y="3269730"/>
            <a:ext cx="1607268" cy="354601"/>
          </a:xfrm>
          <a:prstGeom prst="straightConnector1">
            <a:avLst/>
          </a:prstGeom>
          <a:ln>
            <a:tailEnd type="stealth" w="lg" len="lg"/>
          </a:ln>
        </p:spPr>
        <p:style>
          <a:lnRef idx="1">
            <a:schemeClr val="accent2"/>
          </a:lnRef>
          <a:fillRef idx="0">
            <a:schemeClr val="accent2"/>
          </a:fillRef>
          <a:effectRef idx="0">
            <a:schemeClr val="accent2"/>
          </a:effectRef>
          <a:fontRef idx="minor">
            <a:schemeClr val="tx1"/>
          </a:fontRef>
        </p:style>
      </p:cxnSp>
      <p:cxnSp>
        <p:nvCxnSpPr>
          <p:cNvPr id="101" name="Straight Arrow Connector 100">
            <a:extLst>
              <a:ext uri="{FF2B5EF4-FFF2-40B4-BE49-F238E27FC236}">
                <a16:creationId xmlns:a16="http://schemas.microsoft.com/office/drawing/2014/main" id="{C14BBBFE-338B-41F6-9F94-EEC345A4F4A7}"/>
              </a:ext>
            </a:extLst>
          </p:cNvPr>
          <p:cNvCxnSpPr>
            <a:cxnSpLocks/>
          </p:cNvCxnSpPr>
          <p:nvPr/>
        </p:nvCxnSpPr>
        <p:spPr>
          <a:xfrm flipH="1" flipV="1">
            <a:off x="2606234" y="2803712"/>
            <a:ext cx="1766898" cy="504220"/>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05" name="Straight Arrow Connector 104">
            <a:extLst>
              <a:ext uri="{FF2B5EF4-FFF2-40B4-BE49-F238E27FC236}">
                <a16:creationId xmlns:a16="http://schemas.microsoft.com/office/drawing/2014/main" id="{7156D582-AD1A-4DD9-968C-297A47B36DE0}"/>
              </a:ext>
            </a:extLst>
          </p:cNvPr>
          <p:cNvCxnSpPr>
            <a:cxnSpLocks/>
          </p:cNvCxnSpPr>
          <p:nvPr/>
        </p:nvCxnSpPr>
        <p:spPr>
          <a:xfrm flipH="1" flipV="1">
            <a:off x="2524733" y="2865066"/>
            <a:ext cx="1811965" cy="850204"/>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08" name="Straight Arrow Connector 107">
            <a:extLst>
              <a:ext uri="{FF2B5EF4-FFF2-40B4-BE49-F238E27FC236}">
                <a16:creationId xmlns:a16="http://schemas.microsoft.com/office/drawing/2014/main" id="{386DA1C4-CF6D-4DBB-A74C-37DFBF552489}"/>
              </a:ext>
            </a:extLst>
          </p:cNvPr>
          <p:cNvCxnSpPr>
            <a:cxnSpLocks/>
          </p:cNvCxnSpPr>
          <p:nvPr/>
        </p:nvCxnSpPr>
        <p:spPr>
          <a:xfrm flipH="1" flipV="1">
            <a:off x="2314433" y="2870143"/>
            <a:ext cx="2071311" cy="1031479"/>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10" name="Straight Arrow Connector 109">
            <a:extLst>
              <a:ext uri="{FF2B5EF4-FFF2-40B4-BE49-F238E27FC236}">
                <a16:creationId xmlns:a16="http://schemas.microsoft.com/office/drawing/2014/main" id="{18AB3D39-095D-47D9-9C77-33258ED77390}"/>
              </a:ext>
            </a:extLst>
          </p:cNvPr>
          <p:cNvCxnSpPr>
            <a:cxnSpLocks/>
            <a:stCxn id="16" idx="1"/>
          </p:cNvCxnSpPr>
          <p:nvPr/>
        </p:nvCxnSpPr>
        <p:spPr>
          <a:xfrm flipH="1" flipV="1">
            <a:off x="2025233" y="2865066"/>
            <a:ext cx="2366474" cy="1182954"/>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13" name="Straight Arrow Connector 112">
            <a:extLst>
              <a:ext uri="{FF2B5EF4-FFF2-40B4-BE49-F238E27FC236}">
                <a16:creationId xmlns:a16="http://schemas.microsoft.com/office/drawing/2014/main" id="{72B464F0-E6D6-4B0B-9DE0-A83AB6FDF672}"/>
              </a:ext>
            </a:extLst>
          </p:cNvPr>
          <p:cNvCxnSpPr>
            <a:cxnSpLocks/>
          </p:cNvCxnSpPr>
          <p:nvPr/>
        </p:nvCxnSpPr>
        <p:spPr>
          <a:xfrm flipH="1" flipV="1">
            <a:off x="1663596" y="2830492"/>
            <a:ext cx="2706009" cy="1480600"/>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14" name="Straight Arrow Connector 113">
            <a:extLst>
              <a:ext uri="{FF2B5EF4-FFF2-40B4-BE49-F238E27FC236}">
                <a16:creationId xmlns:a16="http://schemas.microsoft.com/office/drawing/2014/main" id="{7EA80FC9-6E49-4FB2-95CB-9821F15F1A6F}"/>
              </a:ext>
            </a:extLst>
          </p:cNvPr>
          <p:cNvCxnSpPr>
            <a:cxnSpLocks/>
          </p:cNvCxnSpPr>
          <p:nvPr/>
        </p:nvCxnSpPr>
        <p:spPr>
          <a:xfrm flipH="1" flipV="1">
            <a:off x="1434353" y="2859652"/>
            <a:ext cx="2935252" cy="1621244"/>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15" name="Straight Arrow Connector 114">
            <a:extLst>
              <a:ext uri="{FF2B5EF4-FFF2-40B4-BE49-F238E27FC236}">
                <a16:creationId xmlns:a16="http://schemas.microsoft.com/office/drawing/2014/main" id="{22A33B3D-33C1-4DBF-A293-A5BDD3A12553}"/>
              </a:ext>
            </a:extLst>
          </p:cNvPr>
          <p:cNvCxnSpPr>
            <a:cxnSpLocks/>
          </p:cNvCxnSpPr>
          <p:nvPr/>
        </p:nvCxnSpPr>
        <p:spPr>
          <a:xfrm flipH="1" flipV="1">
            <a:off x="1180701" y="2865066"/>
            <a:ext cx="3161960" cy="1806140"/>
          </a:xfrm>
          <a:prstGeom prst="straightConnector1">
            <a:avLst/>
          </a:prstGeom>
          <a:ln>
            <a:tailEnd type="stealth" w="lg" len="lg"/>
          </a:ln>
        </p:spPr>
        <p:style>
          <a:lnRef idx="1">
            <a:schemeClr val="accent4"/>
          </a:lnRef>
          <a:fillRef idx="0">
            <a:schemeClr val="accent4"/>
          </a:fillRef>
          <a:effectRef idx="0">
            <a:schemeClr val="accent4"/>
          </a:effectRef>
          <a:fontRef idx="minor">
            <a:schemeClr val="tx1"/>
          </a:fontRef>
        </p:style>
      </p:cxnSp>
      <p:cxnSp>
        <p:nvCxnSpPr>
          <p:cNvPr id="132" name="Straight Arrow Connector 131">
            <a:extLst>
              <a:ext uri="{FF2B5EF4-FFF2-40B4-BE49-F238E27FC236}">
                <a16:creationId xmlns:a16="http://schemas.microsoft.com/office/drawing/2014/main" id="{C11B3D01-2029-47C1-A1E8-9F3EDAE0BC47}"/>
              </a:ext>
            </a:extLst>
          </p:cNvPr>
          <p:cNvCxnSpPr>
            <a:cxnSpLocks/>
          </p:cNvCxnSpPr>
          <p:nvPr/>
        </p:nvCxnSpPr>
        <p:spPr>
          <a:xfrm flipH="1">
            <a:off x="2094639" y="1972320"/>
            <a:ext cx="2230455" cy="2776183"/>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02780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TotalTime>
  <Words>4453</Words>
  <Application>Microsoft Office PowerPoint</Application>
  <PresentationFormat>Widescreen</PresentationFormat>
  <Paragraphs>734</Paragraphs>
  <Slides>89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Calibri</vt:lpstr>
      <vt:lpstr>Calibri Light</vt:lpstr>
      <vt:lpstr>Museo Slab 500</vt:lpstr>
      <vt:lpstr>Trebuchet MS</vt:lpstr>
      <vt:lpstr>Wingdings</vt:lpstr>
      <vt:lpstr>Office Theme</vt:lpstr>
      <vt:lpstr>Teacher Student Data Link (TSDL) Interchange and Snapshot 2020-2021 </vt:lpstr>
      <vt:lpstr>Agenda</vt:lpstr>
      <vt:lpstr>General Information</vt:lpstr>
      <vt:lpstr>Authority To Collect</vt:lpstr>
      <vt:lpstr>Overall Process </vt:lpstr>
      <vt:lpstr>TSDL Timeline</vt:lpstr>
      <vt:lpstr>Overview of Updates  from 2019-2020</vt:lpstr>
      <vt:lpstr>Process Updates</vt:lpstr>
      <vt:lpstr>TSDL File Fields</vt:lpstr>
      <vt:lpstr>Record Expectations</vt:lpstr>
      <vt:lpstr>ALL Students</vt:lpstr>
      <vt:lpstr>Migrant Students </vt:lpstr>
      <vt:lpstr>Course Codes</vt:lpstr>
      <vt:lpstr>https://www.cde.state.co.us/datapipeline </vt:lpstr>
      <vt:lpstr>SCED Codes - Common Questions</vt:lpstr>
      <vt:lpstr>Educators</vt:lpstr>
      <vt:lpstr>Summary of Changes</vt:lpstr>
      <vt:lpstr>Interchange Process</vt:lpstr>
      <vt:lpstr>Identity Management Roles  (same as before)</vt:lpstr>
      <vt:lpstr>Interchange Process</vt:lpstr>
      <vt:lpstr>Creating Files</vt:lpstr>
      <vt:lpstr>Tips on Files</vt:lpstr>
      <vt:lpstr>Required 6th - 12th Grade Courses</vt:lpstr>
      <vt:lpstr>Required for 8th-12th Grade Migrant Students</vt:lpstr>
      <vt:lpstr>Pipeline Website Review</vt:lpstr>
      <vt:lpstr>File Upload – Format Checker</vt:lpstr>
      <vt:lpstr>Format Checker – Upload Results</vt:lpstr>
      <vt:lpstr>Format Checker Notes</vt:lpstr>
      <vt:lpstr>Data File Upload</vt:lpstr>
      <vt:lpstr>Data File Upload Types</vt:lpstr>
      <vt:lpstr>Batch Maintenance Screen – Not Processed</vt:lpstr>
      <vt:lpstr>File Not Processed – Next Steps</vt:lpstr>
      <vt:lpstr>Batch Maintenance – File Processed</vt:lpstr>
      <vt:lpstr>File Processed – Next Steps</vt:lpstr>
      <vt:lpstr>Review Errors in Detail</vt:lpstr>
      <vt:lpstr>Clicking on Cognos Reports-  Opens in a new Screen</vt:lpstr>
      <vt:lpstr>TSDL Interchange Reports</vt:lpstr>
      <vt:lpstr>Error Detail Report- Excel</vt:lpstr>
      <vt:lpstr>Error Reports</vt:lpstr>
      <vt:lpstr>Pipeline Reports</vt:lpstr>
      <vt:lpstr>Pipeline Error Reports –  Viewing Details</vt:lpstr>
      <vt:lpstr>Correcting Errors</vt:lpstr>
      <vt:lpstr>Batch Maintenance: No Errors</vt:lpstr>
      <vt:lpstr>Next Steps – TSDL Snapshot</vt:lpstr>
      <vt:lpstr>TSDL Interchange Resources</vt:lpstr>
      <vt:lpstr>Snapshot Process</vt:lpstr>
      <vt:lpstr>Snapshot Flowchart</vt:lpstr>
      <vt:lpstr>Teacher Student Data Link Snapshot: Access</vt:lpstr>
      <vt:lpstr>Creating Snapshot Steps</vt:lpstr>
      <vt:lpstr>Selecting Teacher Student Data Link -&gt; Snapshot</vt:lpstr>
      <vt:lpstr>TSDL Snapshot Screen</vt:lpstr>
      <vt:lpstr>Creating Snapshot- Screenshot </vt:lpstr>
      <vt:lpstr>Next Steps</vt:lpstr>
      <vt:lpstr>Status Dashboard Screen</vt:lpstr>
      <vt:lpstr>Viewing Errors in Data Pipeline</vt:lpstr>
      <vt:lpstr>Edits</vt:lpstr>
      <vt:lpstr>Finalizing Steps</vt:lpstr>
      <vt:lpstr>Finalizing Data</vt:lpstr>
      <vt:lpstr>Data Uses and Reports </vt:lpstr>
      <vt:lpstr>Quick Overview</vt:lpstr>
      <vt:lpstr>Course Participation Report</vt:lpstr>
      <vt:lpstr>Course Participation Report Requirements</vt:lpstr>
      <vt:lpstr>Course Participation Report Components</vt:lpstr>
      <vt:lpstr>Course Participation Report Access</vt:lpstr>
      <vt:lpstr>Course Participation Report Screenshot</vt:lpstr>
      <vt:lpstr>Course Participation Report Review</vt:lpstr>
      <vt:lpstr>Course Participation Report Review</vt:lpstr>
      <vt:lpstr>Course Participation Reports Available</vt:lpstr>
      <vt:lpstr>Course Participation Report Contact</vt:lpstr>
      <vt:lpstr>Educator Preparation Program Report</vt:lpstr>
      <vt:lpstr>Educator Preparation Program (EPP) Report</vt:lpstr>
      <vt:lpstr>Educator workforce pipeline:  Enrollment in preparation program to retention in teaching</vt:lpstr>
      <vt:lpstr>Statutory Requirements: Educator Preparation Report</vt:lpstr>
      <vt:lpstr>Educator Preparation Program Report Contacts</vt:lpstr>
      <vt:lpstr>Migrant Education</vt:lpstr>
      <vt:lpstr>TSDL and Migrant Education</vt:lpstr>
      <vt:lpstr>TSDL/Migrant Data</vt:lpstr>
      <vt:lpstr>Migrant Contact Information</vt:lpstr>
      <vt:lpstr>Civil Rights Data Collection (CRDC) </vt:lpstr>
      <vt:lpstr>Data Reporting – CRDC on behalf of districts</vt:lpstr>
      <vt:lpstr>TSDL Data Used for CRDC</vt:lpstr>
      <vt:lpstr>Civil Rights Data Collection (CRDC) Contact</vt:lpstr>
      <vt:lpstr>Educator Effectiveness Metrics </vt:lpstr>
      <vt:lpstr>Educator Effectiveness (EE) Metrics</vt:lpstr>
      <vt:lpstr>Educator Effectiveness Metrics Contacts</vt:lpstr>
      <vt:lpstr>Resources</vt:lpstr>
      <vt:lpstr>Online Resources</vt:lpstr>
      <vt:lpstr>CDE Contacts</vt:lpstr>
      <vt:lpstr>Thank you for Joining!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118</cp:revision>
  <dcterms:created xsi:type="dcterms:W3CDTF">2019-06-25T17:30:52Z</dcterms:created>
  <dcterms:modified xsi:type="dcterms:W3CDTF">2021-03-31T20:38:19Z</dcterms:modified>
</cp:coreProperties>
</file>