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Lst>
  <p:notesMasterIdLst>
    <p:notesMasterId r:id="rId27"/>
  </p:notesMasterIdLst>
  <p:sldIdLst>
    <p:sldId id="256" r:id="rId3"/>
    <p:sldId id="257" r:id="rId4"/>
    <p:sldId id="258" r:id="rId5"/>
    <p:sldId id="259" r:id="rId6"/>
    <p:sldId id="260" r:id="rId7"/>
    <p:sldId id="261" r:id="rId8"/>
    <p:sldId id="262" r:id="rId9"/>
    <p:sldId id="280"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Lucida Sans" panose="020B0602030504020204" pitchFamily="34" charset="0"/>
      <p:regular r:id="rId32"/>
      <p:bold r:id="rId33"/>
      <p:italic r:id="rId34"/>
      <p:boldItalic r:id="rId35"/>
    </p:embeddedFont>
    <p:embeddedFont>
      <p:font typeface="Roboto Slab"/>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8" roundtripDataSignature="AMtx7mjuFwQuQafSoTPYw0PjcwcLDjau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364" autoAdjust="0"/>
  </p:normalViewPr>
  <p:slideViewPr>
    <p:cSldViewPr snapToGrid="0">
      <p:cViewPr varScale="1">
        <p:scale>
          <a:sx n="74" d="100"/>
          <a:sy n="74" d="100"/>
        </p:scale>
        <p:origin x="26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e.state.co.us/coloradoliteracy/2020readactprofessionaldevelopmentproc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dfd008483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a:solidFill>
                  <a:schemeClr val="dk1"/>
                </a:solidFill>
                <a:latin typeface="Calibri"/>
                <a:ea typeface="Calibri"/>
                <a:cs typeface="Calibri"/>
                <a:sym typeface="Calibri"/>
              </a:rPr>
              <a:t>Hello and Welcome to the District and BOCES Evidence-Based Training in Teaching Reading Webinar. Thank you for your interest in learning more about district and BOCES responsibilities related to providing evidence-based training in teaching reading for Kindergarten through 3</a:t>
            </a:r>
            <a:r>
              <a:rPr lang="en-US" sz="1200" baseline="30000">
                <a:solidFill>
                  <a:schemeClr val="dk1"/>
                </a:solidFill>
                <a:latin typeface="Calibri"/>
                <a:ea typeface="Calibri"/>
                <a:cs typeface="Calibri"/>
                <a:sym typeface="Calibri"/>
              </a:rPr>
              <a:t>rd</a:t>
            </a:r>
            <a:r>
              <a:rPr lang="en-US" sz="1200">
                <a:solidFill>
                  <a:schemeClr val="dk1"/>
                </a:solidFill>
                <a:latin typeface="Calibri"/>
                <a:ea typeface="Calibri"/>
                <a:cs typeface="Calibri"/>
                <a:sym typeface="Calibri"/>
              </a:rPr>
              <a:t> grade educators to meet the requirements of the Colorado READ Act. </a:t>
            </a:r>
            <a:endParaRPr sz="1200"/>
          </a:p>
        </p:txBody>
      </p:sp>
      <p:sp>
        <p:nvSpPr>
          <p:cNvPr id="249" name="Google Shape;249;g5dfd008483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7436ce7dc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87436ce7dc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When selecting a professional development option the District or BOCES will</a:t>
            </a:r>
            <a:endParaRPr>
              <a:solidFill>
                <a:schemeClr val="dk1"/>
              </a:solidFill>
              <a:latin typeface="Calibri"/>
              <a:ea typeface="Calibri"/>
              <a:cs typeface="Calibri"/>
              <a:sym typeface="Calibri"/>
            </a:endParaRPr>
          </a:p>
          <a:p>
            <a:pPr marL="914400" lvl="1" indent="-298450" algn="l" rtl="0">
              <a:lnSpc>
                <a:spcPct val="115000"/>
              </a:lnSpc>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Schedule and deliver the training--following one of two options: </a:t>
            </a:r>
            <a:endParaRPr>
              <a:solidFill>
                <a:schemeClr val="dk1"/>
              </a:solidFill>
              <a:latin typeface="Calibri"/>
              <a:ea typeface="Calibri"/>
              <a:cs typeface="Calibri"/>
              <a:sym typeface="Calibri"/>
            </a:endParaRPr>
          </a:p>
          <a:p>
            <a:pPr marL="1371600" lvl="2" indent="-298450" algn="l" rtl="0">
              <a:lnSpc>
                <a:spcPct val="115000"/>
              </a:lnSpc>
              <a:spcBef>
                <a:spcPts val="1000"/>
              </a:spcBef>
              <a:spcAft>
                <a:spcPts val="0"/>
              </a:spcAft>
              <a:buSzPts val="1100"/>
              <a:buFont typeface="Calibri"/>
              <a:buChar char="■"/>
            </a:pPr>
            <a:r>
              <a:rPr lang="en-US">
                <a:solidFill>
                  <a:schemeClr val="dk1"/>
                </a:solidFill>
                <a:latin typeface="Calibri"/>
                <a:ea typeface="Calibri"/>
                <a:cs typeface="Calibri"/>
                <a:sym typeface="Calibri"/>
              </a:rPr>
              <a:t>Submit a</a:t>
            </a:r>
            <a:r>
              <a:rPr lang="en-US">
                <a:solidFill>
                  <a:schemeClr val="dk1"/>
                </a:solidFill>
                <a:uFill>
                  <a:noFill/>
                </a:uFill>
                <a:latin typeface="Calibri"/>
                <a:ea typeface="Calibri"/>
                <a:cs typeface="Calibri"/>
                <a:sym typeface="Calibri"/>
                <a:hlinkClick r:id="rId3"/>
              </a:rPr>
              <a:t> </a:t>
            </a:r>
            <a:r>
              <a:rPr lang="en-US" u="sng">
                <a:solidFill>
                  <a:srgbClr val="2200CC"/>
                </a:solidFill>
                <a:latin typeface="Calibri"/>
                <a:ea typeface="Calibri"/>
                <a:cs typeface="Calibri"/>
                <a:sym typeface="Calibri"/>
                <a:hlinkClick r:id="rId3"/>
              </a:rPr>
              <a:t>District/BOCES-created professional development application</a:t>
            </a:r>
            <a:r>
              <a:rPr lang="en-US">
                <a:solidFill>
                  <a:schemeClr val="dk1"/>
                </a:solidFill>
                <a:latin typeface="Calibri"/>
                <a:ea typeface="Calibri"/>
                <a:cs typeface="Calibri"/>
                <a:sym typeface="Calibri"/>
              </a:rPr>
              <a:t> to CDE for approval--the application process is hyperlinked here. OR</a:t>
            </a:r>
            <a:endParaRPr>
              <a:solidFill>
                <a:schemeClr val="dk1"/>
              </a:solidFill>
              <a:latin typeface="Calibri"/>
              <a:ea typeface="Calibri"/>
              <a:cs typeface="Calibri"/>
              <a:sym typeface="Calibri"/>
            </a:endParaRPr>
          </a:p>
          <a:p>
            <a:pPr marL="1371600" lvl="2" indent="-298450" algn="l" rtl="0">
              <a:lnSpc>
                <a:spcPct val="115000"/>
              </a:lnSpc>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Work with vendor who is on the Approved Professional Development list--also hyperlinked here</a:t>
            </a:r>
            <a:endParaRPr>
              <a:solidFill>
                <a:schemeClr val="dk1"/>
              </a:solidFill>
              <a:latin typeface="Calibri"/>
              <a:ea typeface="Calibri"/>
              <a:cs typeface="Calibri"/>
              <a:sym typeface="Calibri"/>
            </a:endParaRPr>
          </a:p>
          <a:p>
            <a:pPr marL="914400" lvl="1" indent="-298450" algn="l" rtl="0">
              <a:lnSpc>
                <a:spcPct val="115000"/>
              </a:lnSpc>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The district or BOCES will</a:t>
            </a:r>
            <a:endParaRPr>
              <a:solidFill>
                <a:schemeClr val="dk1"/>
              </a:solidFill>
              <a:latin typeface="Calibri"/>
              <a:ea typeface="Calibri"/>
              <a:cs typeface="Calibri"/>
              <a:sym typeface="Calibri"/>
            </a:endParaRPr>
          </a:p>
          <a:p>
            <a:pPr marL="914400" lvl="1" indent="-298450" algn="l" rtl="0">
              <a:lnSpc>
                <a:spcPct val="115000"/>
              </a:lnSpc>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Maintain records of teachers who participated in the training, completed the training and passed the end of course assessment</a:t>
            </a:r>
            <a:endParaRPr>
              <a:solidFill>
                <a:schemeClr val="dk1"/>
              </a:solidFill>
              <a:latin typeface="Calibri"/>
              <a:ea typeface="Calibri"/>
              <a:cs typeface="Calibri"/>
              <a:sym typeface="Calibri"/>
            </a:endParaRPr>
          </a:p>
          <a:p>
            <a:pPr marL="457200" lvl="0" indent="-298450" algn="l" rtl="0">
              <a:lnSpc>
                <a:spcPct val="100000"/>
              </a:lnSpc>
              <a:spcBef>
                <a:spcPts val="1000"/>
              </a:spcBef>
              <a:spcAft>
                <a:spcPts val="1000"/>
              </a:spcAft>
              <a:buClr>
                <a:schemeClr val="dk1"/>
              </a:buClr>
              <a:buSzPts val="1100"/>
              <a:buFont typeface="Calibri"/>
              <a:buChar char="●"/>
            </a:pPr>
            <a:r>
              <a:rPr lang="en-US">
                <a:solidFill>
                  <a:schemeClr val="dk1"/>
                </a:solidFill>
                <a:latin typeface="Calibri"/>
                <a:ea typeface="Calibri"/>
                <a:cs typeface="Calibri"/>
                <a:sym typeface="Calibri"/>
              </a:rPr>
              <a:t>Provide participants with a certificate of completion that meets CDE requirements</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88f4050a88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88f4050a88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US">
                <a:solidFill>
                  <a:schemeClr val="dk1"/>
                </a:solidFill>
                <a:latin typeface="Calibri"/>
                <a:ea typeface="Calibri"/>
                <a:cs typeface="Calibri"/>
                <a:sym typeface="Calibri"/>
              </a:rPr>
              <a:t>Now we will review the required components of a certificate of completion.</a:t>
            </a: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7436ce7dc_2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87436ce7dc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Certificate of Completion will require certain components which we will review here. After reviewing those items on this slide, we will show a sample certificate.</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The required components included on a certificate of completion include: </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District or BOCES name</a:t>
            </a:r>
            <a:endParaRPr sz="1200">
              <a:solidFill>
                <a:schemeClr val="dk1"/>
              </a:solidFill>
              <a:latin typeface="Calibri"/>
              <a:ea typeface="Calibri"/>
              <a:cs typeface="Calibri"/>
              <a:sym typeface="Calibri"/>
            </a:endParaRPr>
          </a:p>
          <a:p>
            <a:pPr marL="457200" lvl="0" indent="-304800" algn="l" rtl="0">
              <a:lnSpc>
                <a:spcPct val="100000"/>
              </a:lnSpc>
              <a:spcBef>
                <a:spcPts val="100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Participant’s legal name pre-printed on the certificate</a:t>
            </a:r>
            <a:endParaRPr sz="1200">
              <a:solidFill>
                <a:schemeClr val="dk1"/>
              </a:solidFill>
              <a:highlight>
                <a:srgbClr val="FFFFFF"/>
              </a:highlight>
              <a:latin typeface="Calibri"/>
              <a:ea typeface="Calibri"/>
              <a:cs typeface="Calibri"/>
              <a:sym typeface="Calibri"/>
            </a:endParaRPr>
          </a:p>
          <a:p>
            <a:pPr marL="457200" lvl="0" indent="-304800" algn="l" rtl="0">
              <a:lnSpc>
                <a:spcPct val="115000"/>
              </a:lnSpc>
              <a:spcBef>
                <a:spcPts val="1000"/>
              </a:spcBef>
              <a:spcAft>
                <a:spcPts val="0"/>
              </a:spcAft>
              <a:buSzPts val="1200"/>
              <a:buFont typeface="Calibri"/>
              <a:buChar char="●"/>
            </a:pPr>
            <a:r>
              <a:rPr lang="en-US" sz="1200">
                <a:latin typeface="Calibri"/>
                <a:ea typeface="Calibri"/>
                <a:cs typeface="Calibri"/>
                <a:sym typeface="Calibri"/>
              </a:rPr>
              <a:t> </a:t>
            </a:r>
            <a:r>
              <a:rPr lang="en-US" sz="1200">
                <a:highlight>
                  <a:srgbClr val="FFFFFF"/>
                </a:highlight>
                <a:latin typeface="Calibri"/>
                <a:ea typeface="Calibri"/>
                <a:cs typeface="Calibri"/>
                <a:sym typeface="Calibri"/>
              </a:rPr>
              <a:t>Certificates with handwritten names </a:t>
            </a:r>
            <a:r>
              <a:rPr lang="en-US" sz="1200" u="sng">
                <a:latin typeface="Calibri"/>
                <a:ea typeface="Calibri"/>
                <a:cs typeface="Calibri"/>
                <a:sym typeface="Calibri"/>
              </a:rPr>
              <a:t>will not</a:t>
            </a:r>
            <a:r>
              <a:rPr lang="en-US" sz="1200">
                <a:latin typeface="Calibri"/>
                <a:ea typeface="Calibri"/>
                <a:cs typeface="Calibri"/>
                <a:sym typeface="Calibri"/>
              </a:rPr>
              <a:t> be accepted.</a:t>
            </a:r>
            <a:endParaRPr sz="1200">
              <a:latin typeface="Calibri"/>
              <a:ea typeface="Calibri"/>
              <a:cs typeface="Calibri"/>
              <a:sym typeface="Calibri"/>
            </a:endParaRPr>
          </a:p>
          <a:p>
            <a:pPr marL="457200" lvl="0" indent="-304800" algn="l" rtl="0">
              <a:lnSpc>
                <a:spcPct val="115000"/>
              </a:lnSpc>
              <a:spcBef>
                <a:spcPts val="1000"/>
              </a:spcBef>
              <a:spcAft>
                <a:spcPts val="0"/>
              </a:spcAft>
              <a:buSzPts val="1200"/>
              <a:buFont typeface="Calibri"/>
              <a:buChar char="●"/>
            </a:pPr>
            <a:r>
              <a:rPr lang="en-US" sz="1200">
                <a:solidFill>
                  <a:schemeClr val="dk1"/>
                </a:solidFill>
                <a:highlight>
                  <a:srgbClr val="FFFFFF"/>
                </a:highlight>
                <a:latin typeface="Calibri"/>
                <a:ea typeface="Calibri"/>
                <a:cs typeface="Calibri"/>
                <a:sym typeface="Calibri"/>
              </a:rPr>
              <a:t>Title of the professional development or course</a:t>
            </a:r>
            <a:endParaRPr sz="1200">
              <a:solidFill>
                <a:schemeClr val="dk1"/>
              </a:solidFill>
              <a:highlight>
                <a:srgbClr val="FFFFFF"/>
              </a:highlight>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Type of professional development or course</a:t>
            </a:r>
            <a:endParaRPr sz="1200">
              <a:solidFill>
                <a:schemeClr val="dk1"/>
              </a:solidFill>
              <a:highlight>
                <a:srgbClr val="FFFFFF"/>
              </a:highlight>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Documentation that the teacher has met the minimum statute requirements:</a:t>
            </a:r>
            <a:endParaRPr sz="1200">
              <a:solidFill>
                <a:schemeClr val="dk1"/>
              </a:solidFill>
              <a:highlight>
                <a:srgbClr val="FFFFFF"/>
              </a:highlight>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45 hour minimum </a:t>
            </a:r>
            <a:endParaRPr sz="1200">
              <a:solidFill>
                <a:schemeClr val="dk1"/>
              </a:solidFill>
              <a:highlight>
                <a:srgbClr val="FFFFFF"/>
              </a:highlight>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Passed the end of course assessment</a:t>
            </a:r>
            <a:endParaRPr sz="1200">
              <a:solidFill>
                <a:schemeClr val="dk1"/>
              </a:solidFill>
              <a:latin typeface="Calibri"/>
              <a:ea typeface="Calibri"/>
              <a:cs typeface="Calibri"/>
              <a:sym typeface="Calibri"/>
            </a:endParaRPr>
          </a:p>
          <a:p>
            <a:pPr marL="457200" lvl="0" indent="-304800" algn="l" rtl="0">
              <a:lnSpc>
                <a:spcPct val="100000"/>
              </a:lnSpc>
              <a:spcBef>
                <a:spcPts val="100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District leadership (e.g., Superintendent) signature</a:t>
            </a:r>
            <a:endParaRPr sz="1200">
              <a:solidFill>
                <a:schemeClr val="dk1"/>
              </a:solidFill>
              <a:highlight>
                <a:srgbClr val="FFFFFF"/>
              </a:highlight>
              <a:latin typeface="Calibri"/>
              <a:ea typeface="Calibri"/>
              <a:cs typeface="Calibri"/>
              <a:sym typeface="Calibri"/>
            </a:endParaRPr>
          </a:p>
          <a:p>
            <a:pPr marL="457200" lvl="0" indent="-304800" algn="l" rtl="0">
              <a:lnSpc>
                <a:spcPct val="100000"/>
              </a:lnSpc>
              <a:spcBef>
                <a:spcPts val="1000"/>
              </a:spcBef>
              <a:spcAft>
                <a:spcPts val="100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Stamp of approval by the CDE</a:t>
            </a:r>
            <a:endParaRPr sz="1200" b="1">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8f4050a88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88f4050a8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Here is a sample certificate of completion. We will reiterate some of the components we discussed on the previous slide.</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Participant name must be pre-printed on the certificate. No handwritten names will be accepted.</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The certificate must include language stating that the participant has successfully completed evidence-based training in teaching reading to meet the statute requirements of the Colorado READ Act. It must indicate that the participant has completed a minimum of 45 hours of training. The actual number of hours, if more can be included so teachers can reuse this certificate to submit for future license renewal.</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And the certificate must show that the participant has passed the end of course assessment.</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The name of the course or PD must be listed as well as indicating what type of PD the session was: a training from the CDE-Advisory list, a District developed or a BOCES developed course.</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A signature from a district leader must be provided.</a:t>
            </a:r>
            <a:endParaRPr sz="1200">
              <a:solidFill>
                <a:schemeClr val="dk1"/>
              </a:solidFill>
              <a:latin typeface="Calibri"/>
              <a:ea typeface="Calibri"/>
              <a:cs typeface="Calibri"/>
              <a:sym typeface="Calibri"/>
            </a:endParaRPr>
          </a:p>
          <a:p>
            <a:pPr marL="457200" lvl="0" indent="-304800" algn="l" rtl="0">
              <a:lnSpc>
                <a:spcPct val="100000"/>
              </a:lnSpc>
              <a:spcBef>
                <a:spcPts val="1000"/>
              </a:spcBef>
              <a:spcAft>
                <a:spcPts val="1000"/>
              </a:spcAft>
              <a:buClr>
                <a:schemeClr val="dk1"/>
              </a:buClr>
              <a:buSzPts val="1200"/>
              <a:buChar char="●"/>
            </a:pPr>
            <a:r>
              <a:rPr lang="en-US" sz="1200">
                <a:solidFill>
                  <a:schemeClr val="dk1"/>
                </a:solidFill>
                <a:latin typeface="Calibri"/>
                <a:ea typeface="Calibri"/>
                <a:cs typeface="Calibri"/>
                <a:sym typeface="Calibri"/>
              </a:rPr>
              <a:t>CDE will provide the READ Act stamp of approval after reviewing the submitted professional development or upon notification that the district or BOCES will be providing a training from the advisory list. </a:t>
            </a:r>
            <a:endParaRPr sz="1200"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9565f2a4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89565f2a4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1000"/>
              </a:spcBef>
              <a:spcAft>
                <a:spcPts val="1000"/>
              </a:spcAft>
              <a:buClr>
                <a:schemeClr val="dk1"/>
              </a:buClr>
              <a:buSzPts val="1200"/>
              <a:buFont typeface="Calibri"/>
              <a:buChar char="●"/>
            </a:pPr>
            <a:r>
              <a:rPr lang="en-US" sz="120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8f4050a88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88f4050a8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Clr>
                <a:schemeClr val="dk1"/>
              </a:buClr>
              <a:buSzPts val="1100"/>
              <a:buFont typeface="Arial"/>
              <a:buNone/>
            </a:pPr>
            <a:r>
              <a:rPr lang="en-US" sz="1200">
                <a:solidFill>
                  <a:schemeClr val="dk1"/>
                </a:solidFill>
                <a:latin typeface="Calibri"/>
                <a:ea typeface="Calibri"/>
                <a:cs typeface="Calibri"/>
                <a:sym typeface="Calibri"/>
              </a:rPr>
              <a:t>In this section we will talk about further professional development review. </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7436ce7dc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87436ce7dc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1200"/>
              </a:spcBef>
              <a:spcAft>
                <a:spcPts val="0"/>
              </a:spcAft>
              <a:buClr>
                <a:schemeClr val="dk1"/>
              </a:buClr>
              <a:buSzPts val="1100"/>
            </a:pPr>
            <a:r>
              <a:rPr lang="en-US" sz="1200" dirty="0">
                <a:solidFill>
                  <a:schemeClr val="dk1"/>
                </a:solidFill>
                <a:latin typeface="Calibri"/>
                <a:ea typeface="Calibri"/>
                <a:cs typeface="Calibri"/>
                <a:sym typeface="Calibri"/>
              </a:rPr>
              <a:t>CDE-approved district or BOCES-created professional development or course offerings will require CDE review if there are significant changes to the content over time.</a:t>
            </a:r>
            <a:endParaRPr sz="1200" dirty="0">
              <a:solidFill>
                <a:schemeClr val="dk1"/>
              </a:solidFill>
              <a:latin typeface="Calibri"/>
              <a:ea typeface="Calibri"/>
              <a:cs typeface="Calibri"/>
              <a:sym typeface="Calibri"/>
            </a:endParaRPr>
          </a:p>
          <a:p>
            <a:pPr marL="171450" lvl="0" indent="-171450" algn="l" rtl="0">
              <a:lnSpc>
                <a:spcPct val="100000"/>
              </a:lnSpc>
              <a:spcBef>
                <a:spcPts val="1200"/>
              </a:spcBef>
              <a:spcAft>
                <a:spcPts val="0"/>
              </a:spcAft>
              <a:buClr>
                <a:schemeClr val="dk1"/>
              </a:buClr>
              <a:buSzPts val="1100"/>
            </a:pPr>
            <a:r>
              <a:rPr lang="en-US" sz="1200" dirty="0">
                <a:solidFill>
                  <a:schemeClr val="dk1"/>
                </a:solidFill>
                <a:latin typeface="Calibri"/>
                <a:ea typeface="Calibri"/>
                <a:cs typeface="Calibri"/>
                <a:sym typeface="Calibri"/>
              </a:rPr>
              <a:t>A significant change includes:</a:t>
            </a:r>
            <a:endParaRPr sz="1200" dirty="0">
              <a:solidFill>
                <a:schemeClr val="dk1"/>
              </a:solidFill>
              <a:latin typeface="Calibri"/>
              <a:ea typeface="Calibri"/>
              <a:cs typeface="Calibri"/>
              <a:sym typeface="Calibri"/>
            </a:endParaRPr>
          </a:p>
          <a:p>
            <a:pPr marL="171450" lvl="0" indent="-171450" algn="l" rtl="0">
              <a:lnSpc>
                <a:spcPct val="100000"/>
              </a:lnSpc>
              <a:spcBef>
                <a:spcPts val="1200"/>
              </a:spcBef>
              <a:spcAft>
                <a:spcPts val="0"/>
              </a:spcAft>
              <a:buClr>
                <a:schemeClr val="dk1"/>
              </a:buClr>
              <a:buSzPts val="1100"/>
            </a:pPr>
            <a:r>
              <a:rPr lang="en-US" sz="1200" dirty="0">
                <a:solidFill>
                  <a:schemeClr val="dk1"/>
                </a:solidFill>
                <a:latin typeface="Calibri"/>
                <a:ea typeface="Calibri"/>
                <a:cs typeface="Calibri"/>
                <a:sym typeface="Calibri"/>
              </a:rPr>
              <a:t>Removal of whole sections of the professional development</a:t>
            </a:r>
            <a:endParaRPr sz="1200" dirty="0">
              <a:solidFill>
                <a:schemeClr val="dk1"/>
              </a:solidFill>
              <a:latin typeface="Calibri"/>
              <a:ea typeface="Calibri"/>
              <a:cs typeface="Calibri"/>
              <a:sym typeface="Calibri"/>
            </a:endParaRPr>
          </a:p>
          <a:p>
            <a:pPr marL="171450" lvl="0" indent="-171450" algn="l" rtl="0">
              <a:lnSpc>
                <a:spcPct val="100000"/>
              </a:lnSpc>
              <a:spcBef>
                <a:spcPts val="1200"/>
              </a:spcBef>
              <a:spcAft>
                <a:spcPts val="0"/>
              </a:spcAft>
              <a:buClr>
                <a:schemeClr val="dk1"/>
              </a:buClr>
              <a:buSzPts val="1100"/>
            </a:pPr>
            <a:r>
              <a:rPr lang="en-US" sz="1200" dirty="0">
                <a:solidFill>
                  <a:schemeClr val="dk1"/>
                </a:solidFill>
                <a:latin typeface="Calibri"/>
                <a:ea typeface="Calibri"/>
                <a:cs typeface="Calibri"/>
                <a:sym typeface="Calibri"/>
              </a:rPr>
              <a:t>Addition of whole sections of the professional development</a:t>
            </a:r>
            <a:endParaRPr sz="1200" dirty="0">
              <a:solidFill>
                <a:schemeClr val="dk1"/>
              </a:solidFill>
              <a:latin typeface="Calibri"/>
              <a:ea typeface="Calibri"/>
              <a:cs typeface="Calibri"/>
              <a:sym typeface="Calibri"/>
            </a:endParaRPr>
          </a:p>
          <a:p>
            <a:pPr marL="171450" lvl="0" indent="-171450" algn="l" rtl="0">
              <a:lnSpc>
                <a:spcPct val="100000"/>
              </a:lnSpc>
              <a:spcBef>
                <a:spcPts val="1200"/>
              </a:spcBef>
              <a:spcAft>
                <a:spcPts val="0"/>
              </a:spcAft>
              <a:buClr>
                <a:schemeClr val="dk1"/>
              </a:buClr>
              <a:buSzPts val="1100"/>
            </a:pPr>
            <a:r>
              <a:rPr lang="en-US" sz="1200" dirty="0">
                <a:solidFill>
                  <a:schemeClr val="dk1"/>
                </a:solidFill>
                <a:latin typeface="Calibri"/>
                <a:ea typeface="Calibri"/>
                <a:cs typeface="Calibri"/>
                <a:sym typeface="Calibri"/>
              </a:rPr>
              <a:t>Or new concepts or content added to the professional development that are not based on updates to current research</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b="1"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88f4050a88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88f4050a8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Clr>
                <a:schemeClr val="dk1"/>
              </a:buClr>
              <a:buSzPts val="1100"/>
              <a:buFont typeface="Arial"/>
              <a:buNone/>
            </a:pPr>
            <a:r>
              <a:rPr lang="en-US" sz="1200">
                <a:solidFill>
                  <a:schemeClr val="dk1"/>
                </a:solidFill>
                <a:latin typeface="Calibri"/>
                <a:ea typeface="Calibri"/>
                <a:cs typeface="Calibri"/>
                <a:sym typeface="Calibri"/>
              </a:rPr>
              <a:t>After the professional development is completed and participants have received their certificate of completion there are a few next steps that a teacher will take. </a:t>
            </a:r>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7436ce7dc_2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g87436ce7dc_2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Once a teacher has completed a professional development course and received a certificate that shows they have completed a course which meets the minimum statute requirements, the teacher will submit that certificate of completion through the Colorado Online Licensing System. </a:t>
            </a:r>
            <a:endParaRPr sz="1200">
              <a:solidFill>
                <a:schemeClr val="dk1"/>
              </a:solidFill>
              <a:latin typeface="Calibri"/>
              <a:ea typeface="Calibri"/>
              <a:cs typeface="Calibri"/>
              <a:sym typeface="Calibri"/>
            </a:endParaRPr>
          </a:p>
          <a:p>
            <a:pPr marL="457200" lvl="0" indent="-304800" algn="l" rtl="0">
              <a:lnSpc>
                <a:spcPct val="100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CDE anticipates that the Colorado Online Licensing System will be able to accept these certificates in January 2021.</a:t>
            </a:r>
            <a:endParaRPr sz="1200">
              <a:solidFill>
                <a:schemeClr val="dk1"/>
              </a:solidFill>
              <a:latin typeface="Calibri"/>
              <a:ea typeface="Calibri"/>
              <a:cs typeface="Calibri"/>
              <a:sym typeface="Calibri"/>
            </a:endParaRPr>
          </a:p>
          <a:p>
            <a:pPr marL="457200" lvl="0" indent="-304800" algn="l" rtl="0">
              <a:lnSpc>
                <a:spcPct val="100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The teacher will then receive notification that a READ Act designation is added to their CDE file. </a:t>
            </a:r>
            <a:endParaRPr sz="1200">
              <a:solidFill>
                <a:schemeClr val="dk1"/>
              </a:solidFill>
              <a:latin typeface="Calibri"/>
              <a:ea typeface="Calibri"/>
              <a:cs typeface="Calibri"/>
              <a:sym typeface="Calibri"/>
            </a:endParaRPr>
          </a:p>
          <a:p>
            <a:pPr marL="457200" lvl="0" indent="-304800" algn="l" rtl="0">
              <a:lnSpc>
                <a:spcPct val="100000"/>
              </a:lnSpc>
              <a:spcBef>
                <a:spcPts val="1000"/>
              </a:spcBef>
              <a:spcAft>
                <a:spcPts val="1000"/>
              </a:spcAft>
              <a:buClr>
                <a:schemeClr val="dk1"/>
              </a:buClr>
              <a:buSzPts val="1200"/>
              <a:buChar char="●"/>
            </a:pPr>
            <a:r>
              <a:rPr lang="en-US" sz="1200">
                <a:solidFill>
                  <a:schemeClr val="dk1"/>
                </a:solidFill>
                <a:latin typeface="Calibri"/>
                <a:ea typeface="Calibri"/>
                <a:cs typeface="Calibri"/>
                <a:sym typeface="Calibri"/>
              </a:rPr>
              <a:t>The teacher will provide the district with that documentation as needed. </a:t>
            </a:r>
            <a:endParaRPr sz="1200"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8f4050a88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88f4050a88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solidFill>
                  <a:schemeClr val="dk1"/>
                </a:solidFill>
                <a:latin typeface="Calibri"/>
                <a:ea typeface="Calibri"/>
                <a:cs typeface="Calibri"/>
                <a:sym typeface="Calibri"/>
              </a:rPr>
              <a:t>Here are resources to support districts and BOCES with these processes.</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Clr>
                <a:schemeClr val="dk1"/>
              </a:buClr>
              <a:buSzPts val="1100"/>
              <a:buFont typeface="Arial"/>
              <a:buNone/>
            </a:pP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524eb375b_3_1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6524eb375b_3_140:notes"/>
          <p:cNvSpPr txBox="1">
            <a:spLocks noGrp="1"/>
          </p:cNvSpPr>
          <p:nvPr>
            <p:ph type="body" idx="1"/>
          </p:nvPr>
        </p:nvSpPr>
        <p:spPr>
          <a:xfrm>
            <a:off x="685800" y="4400550"/>
            <a:ext cx="5486400" cy="3600451"/>
          </a:xfrm>
          <a:prstGeom prst="rect">
            <a:avLst/>
          </a:prstGeom>
          <a:noFill/>
          <a:ln>
            <a:noFill/>
          </a:ln>
        </p:spPr>
        <p:txBody>
          <a:bodyPr spcFirstLastPara="1" wrap="square" lIns="91275" tIns="45650" rIns="91275" bIns="45650" anchor="t" anchorCtr="0">
            <a:noAutofit/>
          </a:bodyPr>
          <a:lstStyle/>
          <a:p>
            <a:pPr marL="0" lvl="0" indent="0" algn="l" rtl="0">
              <a:lnSpc>
                <a:spcPct val="100000"/>
              </a:lnSpc>
              <a:spcBef>
                <a:spcPts val="1000"/>
              </a:spcBef>
              <a:spcAft>
                <a:spcPts val="0"/>
              </a:spcAft>
              <a:buNone/>
            </a:pPr>
            <a:r>
              <a:rPr lang="en-US" sz="1200">
                <a:solidFill>
                  <a:schemeClr val="dk1"/>
                </a:solidFill>
                <a:latin typeface="Calibri"/>
                <a:ea typeface="Calibri"/>
                <a:cs typeface="Calibri"/>
                <a:sym typeface="Calibri"/>
              </a:rPr>
              <a:t>This webinar will help participants understand the district and BOCES responsibilities related to meeting the evidence-based training in teaching reading requirements when selecting to provide a CDE-approved District or BOCES-created reading course </a:t>
            </a:r>
            <a:r>
              <a:rPr lang="en-US" sz="1200" b="1">
                <a:solidFill>
                  <a:schemeClr val="dk1"/>
                </a:solidFill>
                <a:latin typeface="Calibri"/>
                <a:ea typeface="Calibri"/>
                <a:cs typeface="Calibri"/>
                <a:sym typeface="Calibri"/>
              </a:rPr>
              <a:t>or</a:t>
            </a:r>
            <a:r>
              <a:rPr lang="en-US" sz="1200">
                <a:solidFill>
                  <a:schemeClr val="dk1"/>
                </a:solidFill>
                <a:latin typeface="Calibri"/>
                <a:ea typeface="Calibri"/>
                <a:cs typeface="Calibri"/>
                <a:sym typeface="Calibri"/>
              </a:rPr>
              <a:t> when selecting a training program included on the department’s advisory list of professional development programs.</a:t>
            </a:r>
            <a:endParaRPr sz="1300"/>
          </a:p>
          <a:p>
            <a:pPr marL="0" lvl="0" indent="0" algn="l" rtl="0">
              <a:lnSpc>
                <a:spcPct val="100000"/>
              </a:lnSpc>
              <a:spcBef>
                <a:spcPts val="0"/>
              </a:spcBef>
              <a:spcAft>
                <a:spcPts val="0"/>
              </a:spcAft>
              <a:buNone/>
            </a:pPr>
            <a:endParaRPr sz="1200"/>
          </a:p>
        </p:txBody>
      </p:sp>
      <p:sp>
        <p:nvSpPr>
          <p:cNvPr id="257" name="Google Shape;257;g6524eb375b_3_140:notes"/>
          <p:cNvSpPr txBox="1">
            <a:spLocks noGrp="1"/>
          </p:cNvSpPr>
          <p:nvPr>
            <p:ph type="sldNum" idx="12"/>
          </p:nvPr>
        </p:nvSpPr>
        <p:spPr>
          <a:xfrm>
            <a:off x="3884614" y="8685213"/>
            <a:ext cx="2971800" cy="458786"/>
          </a:xfrm>
          <a:prstGeom prst="rect">
            <a:avLst/>
          </a:prstGeom>
          <a:noFill/>
          <a:ln>
            <a:noFill/>
          </a:ln>
        </p:spPr>
        <p:txBody>
          <a:bodyPr spcFirstLastPara="1" wrap="square" lIns="91275" tIns="45650" rIns="9127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8f4050a88_2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88f4050a88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READ Act Resources here include a link to the Colorado READ Act webpage and direct links to the Colorado READ Act, the READ Act Rules and the Elementary Education Endorsement Standards for Grades K-6.</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These items will be helpful for districts or BOCES when creating a professional development.</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All programs on the READ Act Professional Development Advisory list have been reviewed to meet the requirements outlined in these documents. </a:t>
            </a:r>
            <a:endParaRPr sz="1200">
              <a:latin typeface="Calibri"/>
              <a:ea typeface="Calibri"/>
              <a:cs typeface="Calibri"/>
              <a:sym typeface="Calibri"/>
            </a:endParaRPr>
          </a:p>
        </p:txBody>
      </p:sp>
      <p:sp>
        <p:nvSpPr>
          <p:cNvPr id="383" name="Google Shape;383;g88f4050a88_2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88f4050a88_2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88f4050a88_2_2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Calibri"/>
              <a:buChar char="●"/>
            </a:pPr>
            <a:r>
              <a:rPr lang="en-US">
                <a:latin typeface="Calibri"/>
                <a:ea typeface="Calibri"/>
                <a:cs typeface="Calibri"/>
                <a:sym typeface="Calibri"/>
              </a:rPr>
              <a:t>The 2020 READ Act Professional Development Process link takes you to a webpage which includes the documents and process for submitting a District or BOCES-created professional development to the CDE for review and approval to meet the Evidence-Based Training in Teaching Reading requirements.</a:t>
            </a:r>
            <a:endParaRPr>
              <a:latin typeface="Calibri"/>
              <a:ea typeface="Calibri"/>
              <a:cs typeface="Calibri"/>
              <a:sym typeface="Calibri"/>
            </a:endParaRPr>
          </a:p>
          <a:p>
            <a:pPr marL="457200" lvl="0" indent="-298450" algn="l" rtl="0">
              <a:lnSpc>
                <a:spcPct val="100000"/>
              </a:lnSpc>
              <a:spcBef>
                <a:spcPts val="1000"/>
              </a:spcBef>
              <a:spcAft>
                <a:spcPts val="1000"/>
              </a:spcAft>
              <a:buSzPts val="1100"/>
              <a:buFont typeface="Calibri"/>
              <a:buChar char="●"/>
            </a:pPr>
            <a:r>
              <a:rPr lang="en-US">
                <a:latin typeface="Calibri"/>
                <a:ea typeface="Calibri"/>
                <a:cs typeface="Calibri"/>
                <a:sym typeface="Calibri"/>
              </a:rPr>
              <a:t>Questions about this application process can be submitted to the CDE Communications team using the form linked here. </a:t>
            </a:r>
            <a:endParaRPr>
              <a:latin typeface="Calibri"/>
              <a:ea typeface="Calibri"/>
              <a:cs typeface="Calibri"/>
              <a:sym typeface="Calibri"/>
            </a:endParaRPr>
          </a:p>
        </p:txBody>
      </p:sp>
      <p:sp>
        <p:nvSpPr>
          <p:cNvPr id="390" name="Google Shape;390;g88f4050a88_2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524eb375b_3_1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6524eb375b_3_15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200">
                <a:latin typeface="Calibri"/>
                <a:ea typeface="Calibri"/>
                <a:cs typeface="Calibri"/>
                <a:sym typeface="Calibri"/>
              </a:rPr>
              <a:t>Here you will find links to the CDE Professional Development Advisory list and a short form to complete to request a CDE stamp of approval when providing one of those trainings.  </a:t>
            </a:r>
            <a:endParaRPr sz="1200">
              <a:latin typeface="Calibri"/>
              <a:ea typeface="Calibri"/>
              <a:cs typeface="Calibri"/>
              <a:sym typeface="Calibri"/>
            </a:endParaRPr>
          </a:p>
        </p:txBody>
      </p:sp>
      <p:sp>
        <p:nvSpPr>
          <p:cNvPr id="397" name="Google Shape;397;g6524eb375b_3_1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88f4050a88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88f4050a88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Questions and support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7436ce7dc_2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g87436ce7dc_2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For any additional questions or support please submit an email to the READ Act Communications Team using this email address, readact@cde.state.co.us. </a:t>
            </a:r>
            <a:endParaRPr sz="1200" dirty="0">
              <a:solidFill>
                <a:schemeClr val="dk1"/>
              </a:solidFill>
              <a:latin typeface="Calibri"/>
              <a:ea typeface="Calibri"/>
              <a:cs typeface="Calibri"/>
              <a:sym typeface="Calibri"/>
            </a:endParaRPr>
          </a:p>
          <a:p>
            <a:pPr marL="457200" lvl="0" indent="-304800" algn="l" rtl="0">
              <a:lnSpc>
                <a:spcPct val="100000"/>
              </a:lnSpc>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Thank you for your work to support Colorado educators!</a:t>
            </a:r>
            <a:endParaRPr sz="1200"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652ec21a29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652ec21a29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this webinar we will discuss:</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evidence-based training in teaching reading requirements.</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District/BOCES responsibilities if selecting to provide training.</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required components included on a certificate of completion.</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Further professional development review.</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1000"/>
              </a:spcAft>
              <a:buClr>
                <a:schemeClr val="dk1"/>
              </a:buClr>
              <a:buSzPts val="1200"/>
              <a:buFont typeface="Calibri"/>
              <a:buChar char="●"/>
            </a:pPr>
            <a:r>
              <a:rPr lang="en-US" sz="1200">
                <a:solidFill>
                  <a:schemeClr val="dk1"/>
                </a:solidFill>
                <a:latin typeface="Calibri"/>
                <a:ea typeface="Calibri"/>
                <a:cs typeface="Calibri"/>
                <a:sym typeface="Calibri"/>
              </a:rPr>
              <a:t>Next steps for teachers.</a:t>
            </a:r>
            <a:endParaRPr sz="1200" b="1">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8f4050a88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88f4050a8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a:solidFill>
                  <a:schemeClr val="dk1"/>
                </a:solidFill>
                <a:latin typeface="Calibri"/>
                <a:ea typeface="Calibri"/>
                <a:cs typeface="Calibri"/>
                <a:sym typeface="Calibri"/>
              </a:rPr>
              <a:t>Now we will talk about the evidence-based training in teaching reading requirements as outlined in the Colorado READ Act.</a:t>
            </a:r>
            <a:endParaRPr sz="1200">
              <a:solidFill>
                <a:schemeClr val="dk1"/>
              </a:solidFill>
              <a:latin typeface="Calibri"/>
              <a:ea typeface="Calibri"/>
              <a:cs typeface="Calibri"/>
              <a:sym typeface="Calibri"/>
            </a:endParaRPr>
          </a:p>
          <a:p>
            <a:pPr marL="0" lvl="0" indent="0" algn="l" rtl="0">
              <a:lnSpc>
                <a:spcPct val="100000"/>
              </a:lnSpc>
              <a:spcBef>
                <a:spcPts val="1000"/>
              </a:spcBef>
              <a:spcAft>
                <a:spcPts val="1000"/>
              </a:spcAft>
              <a:buClr>
                <a:schemeClr val="dk1"/>
              </a:buClr>
              <a:buSzPts val="1100"/>
              <a:buFont typeface="Arial"/>
              <a:buNone/>
            </a:pPr>
            <a:endParaRPr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09d2011d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809d2011d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By the beginning of the 2021-22 school year and each school year thereafter, each Local Education Provider that receives Per Pupil Intervention or Early Literacy Grant funding shall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ensure</a:t>
            </a:r>
            <a:r>
              <a:rPr lang="en-US" sz="1200" dirty="0">
                <a:solidFill>
                  <a:schemeClr val="dk1"/>
                </a:solidFill>
                <a:latin typeface="Calibri"/>
                <a:ea typeface="Calibri"/>
                <a:cs typeface="Calibri"/>
                <a:sym typeface="Calibri"/>
              </a:rPr>
              <a:t> that Kindergarten through third grade teachers successfully complete or have successfully completed evidence-based training in teaching reading.  </a:t>
            </a:r>
            <a:endParaRPr sz="1200" dirty="0">
              <a:solidFill>
                <a:schemeClr val="dk1"/>
              </a:solidFill>
              <a:latin typeface="Calibri"/>
              <a:ea typeface="Calibri"/>
              <a:cs typeface="Calibri"/>
              <a:sym typeface="Calibri"/>
            </a:endParaRPr>
          </a:p>
          <a:p>
            <a:pPr marL="457200" lvl="0" indent="-304800" algn="l" rtl="0">
              <a:lnSpc>
                <a:spcPct val="100000"/>
              </a:lnSpc>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Per READ Act Statute and Rule, there are multiple options for teachers to meet this evidence-based training in teaching reading requirement. You may have heard us refer to these as pathways. We will review the options, or pathways as identified in the READ Act Rules.</a:t>
            </a:r>
            <a:endParaRPr sz="1200" dirty="0">
              <a:solidFill>
                <a:schemeClr val="dk1"/>
              </a:solidFill>
              <a:latin typeface="Calibri"/>
              <a:ea typeface="Calibri"/>
              <a:cs typeface="Calibri"/>
              <a:sym typeface="Calibri"/>
            </a:endParaRPr>
          </a:p>
          <a:p>
            <a:pPr marL="457200" lvl="0" indent="-304800" algn="l" rtl="0">
              <a:lnSpc>
                <a:spcPct val="90000"/>
              </a:lnSpc>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A teacher is deemed to have successfully completed evidenced-based training in teaching reading if the LEP submits evidence that the teacher:</a:t>
            </a:r>
            <a:endParaRPr sz="1200" dirty="0">
              <a:solidFill>
                <a:schemeClr val="dk1"/>
              </a:solidFill>
              <a:latin typeface="Calibri"/>
              <a:ea typeface="Calibri"/>
              <a:cs typeface="Calibri"/>
              <a:sym typeface="Calibri"/>
            </a:endParaRPr>
          </a:p>
          <a:p>
            <a:pPr marL="457200" lvl="0" indent="-304800" algn="l" rtl="0">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successfully completed a CDE-provided reading training designed to meet this training requirement and passed the end of course assessment of learning; or</a:t>
            </a:r>
            <a:endParaRPr sz="1200" dirty="0">
              <a:solidFill>
                <a:schemeClr val="dk1"/>
              </a:solidFill>
              <a:latin typeface="Calibri"/>
              <a:ea typeface="Calibri"/>
              <a:cs typeface="Calibri"/>
              <a:sym typeface="Calibri"/>
            </a:endParaRPr>
          </a:p>
          <a:p>
            <a:pPr marL="457200" lvl="0" indent="-304800" algn="l" rtl="0">
              <a:spcBef>
                <a:spcPts val="1000"/>
              </a:spcBef>
              <a:spcAft>
                <a:spcPts val="1000"/>
              </a:spcAft>
              <a:buClr>
                <a:schemeClr val="dk1"/>
              </a:buClr>
              <a:buSzPts val="1200"/>
              <a:buFont typeface="Calibri"/>
              <a:buChar char="●"/>
            </a:pPr>
            <a:r>
              <a:rPr lang="en-US" sz="1200" dirty="0">
                <a:solidFill>
                  <a:schemeClr val="dk1"/>
                </a:solidFill>
                <a:latin typeface="Calibri"/>
                <a:ea typeface="Calibri"/>
                <a:cs typeface="Calibri"/>
                <a:sym typeface="Calibri"/>
              </a:rPr>
              <a:t>passed a CDE-approved undergraduate or graduate reading course and passed the end of course assessment of learning; or</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63b56655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863b56655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passed a CDE-approved district or BOCES reading course or a course appropriate for license renewal and passed the end of course assessment of learning; or</a:t>
            </a:r>
            <a:endParaRPr sz="1200">
              <a:solidFill>
                <a:schemeClr val="dk1"/>
              </a:solidFill>
              <a:latin typeface="Calibri"/>
              <a:ea typeface="Calibri"/>
              <a:cs typeface="Calibri"/>
              <a:sym typeface="Calibri"/>
            </a:endParaRPr>
          </a:p>
          <a:p>
            <a:pPr marL="457200" lvl="0" indent="-304800" algn="l" rtl="0">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holds a state of Colorado endorsement as a Reading Teacher or Reading Specialist; or</a:t>
            </a:r>
            <a:endParaRPr sz="1200">
              <a:solidFill>
                <a:schemeClr val="dk1"/>
              </a:solidFill>
              <a:latin typeface="Calibri"/>
              <a:ea typeface="Calibri"/>
              <a:cs typeface="Calibri"/>
              <a:sym typeface="Calibri"/>
            </a:endParaRPr>
          </a:p>
          <a:p>
            <a:pPr marL="457200" lvl="0" indent="-304800" algn="l" rtl="0">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successfully completed a training program included on the department’s advisory list of professional development programs and passed the end of course assessment of learning.</a:t>
            </a:r>
            <a:endParaRPr sz="1200">
              <a:solidFill>
                <a:schemeClr val="dk1"/>
              </a:solidFill>
              <a:latin typeface="Calibri"/>
              <a:ea typeface="Calibri"/>
              <a:cs typeface="Calibri"/>
              <a:sym typeface="Calibri"/>
            </a:endParaRPr>
          </a:p>
          <a:p>
            <a:pPr marL="457200" lvl="0" indent="-304800" algn="l" rtl="0">
              <a:spcBef>
                <a:spcPts val="100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the event that a teacher completes one of the evidence-based training options listed in 13.01(C)(2) but lacks proof of passing an end of course assessment, the teacher may take and pass an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alternate assessment authorized by the State Board aligned to the expectations of this section</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457200" lvl="0" indent="0" algn="l" rtl="0">
              <a:lnSpc>
                <a:spcPct val="100000"/>
              </a:lnSpc>
              <a:spcBef>
                <a:spcPts val="1000"/>
              </a:spcBef>
              <a:spcAft>
                <a:spcPts val="1000"/>
              </a:spcAft>
              <a:buNone/>
            </a:pP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63b56655b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863b56655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US" sz="700" dirty="0">
                <a:latin typeface="Times New Roman"/>
                <a:ea typeface="Times New Roman"/>
                <a:cs typeface="Times New Roman"/>
                <a:sym typeface="Times New Roman"/>
              </a:rPr>
              <a:t> </a:t>
            </a:r>
            <a:r>
              <a:rPr lang="en-US" dirty="0">
                <a:latin typeface="Calibri"/>
                <a:ea typeface="Calibri"/>
                <a:cs typeface="Calibri"/>
                <a:sym typeface="Calibri"/>
              </a:rPr>
              <a:t>Districts or BOCES have two options or pathways that they can choose to provide evidence-based training in teaching reading to teachers</a:t>
            </a:r>
            <a:endParaRPr dirty="0">
              <a:latin typeface="Calibri"/>
              <a:ea typeface="Calibri"/>
              <a:cs typeface="Calibri"/>
              <a:sym typeface="Calibri"/>
            </a:endParaRPr>
          </a:p>
          <a:p>
            <a:pPr marL="457200" lvl="0" indent="-298450" algn="l" rtl="0">
              <a:lnSpc>
                <a:spcPct val="115000"/>
              </a:lnSpc>
              <a:spcBef>
                <a:spcPts val="1000"/>
              </a:spcBef>
              <a:spcAft>
                <a:spcPts val="0"/>
              </a:spcAft>
              <a:buSzPts val="1100"/>
              <a:buFont typeface="Calibri"/>
              <a:buChar char="●"/>
            </a:pPr>
            <a:r>
              <a:rPr lang="en-US" dirty="0">
                <a:latin typeface="Calibri"/>
                <a:ea typeface="Calibri"/>
                <a:cs typeface="Calibri"/>
                <a:sym typeface="Calibri"/>
              </a:rPr>
              <a:t> One option includes a professional development created by the district or BOCES, approved by CDE and then provided by the district or BOCES.</a:t>
            </a:r>
            <a:endParaRPr dirty="0">
              <a:latin typeface="Calibri"/>
              <a:ea typeface="Calibri"/>
              <a:cs typeface="Calibri"/>
              <a:sym typeface="Calibri"/>
            </a:endParaRPr>
          </a:p>
          <a:p>
            <a:pPr marL="457200" lvl="0" indent="-298450" algn="l" rtl="0">
              <a:lnSpc>
                <a:spcPct val="115000"/>
              </a:lnSpc>
              <a:spcBef>
                <a:spcPts val="1000"/>
              </a:spcBef>
              <a:spcAft>
                <a:spcPts val="0"/>
              </a:spcAft>
              <a:buSzPts val="1100"/>
              <a:buFont typeface="Calibri"/>
              <a:buChar char="●"/>
            </a:pPr>
            <a:r>
              <a:rPr lang="en-US" dirty="0">
                <a:latin typeface="Calibri"/>
                <a:ea typeface="Calibri"/>
                <a:cs typeface="Calibri"/>
                <a:sym typeface="Calibri"/>
              </a:rPr>
              <a:t>The second option is for a district or BOCES to select an approved professional development from the CDE advisory list.</a:t>
            </a:r>
            <a:endParaRPr dirty="0">
              <a:latin typeface="Calibri"/>
              <a:ea typeface="Calibri"/>
              <a:cs typeface="Calibri"/>
              <a:sym typeface="Calibri"/>
            </a:endParaRPr>
          </a:p>
          <a:p>
            <a:pPr marL="457200" lvl="0" indent="-298450" algn="l" rtl="0">
              <a:lnSpc>
                <a:spcPct val="115000"/>
              </a:lnSpc>
              <a:spcBef>
                <a:spcPts val="1000"/>
              </a:spcBef>
              <a:spcAft>
                <a:spcPts val="0"/>
              </a:spcAft>
              <a:buSzPts val="1100"/>
              <a:buChar char="●"/>
            </a:pPr>
            <a:r>
              <a:rPr lang="en-US" sz="700" dirty="0">
                <a:latin typeface="Times New Roman"/>
                <a:ea typeface="Times New Roman"/>
                <a:cs typeface="Times New Roman"/>
                <a:sym typeface="Times New Roman"/>
              </a:rPr>
              <a:t> </a:t>
            </a:r>
            <a:r>
              <a:rPr lang="en-US" dirty="0">
                <a:latin typeface="Calibri"/>
                <a:ea typeface="Calibri"/>
                <a:cs typeface="Calibri"/>
                <a:sym typeface="Calibri"/>
              </a:rPr>
              <a:t>A district or BOCES that selects one of these options will need to follow certain steps which we will discuss in the next section.</a:t>
            </a:r>
            <a:endParaRPr dirty="0">
              <a:latin typeface="Calibri"/>
              <a:ea typeface="Calibri"/>
              <a:cs typeface="Calibri"/>
              <a:sym typeface="Calibri"/>
            </a:endParaRPr>
          </a:p>
          <a:p>
            <a:pPr marL="457200" lvl="0" indent="-298450" algn="l" rtl="0">
              <a:lnSpc>
                <a:spcPct val="115000"/>
              </a:lnSpc>
              <a:spcBef>
                <a:spcPts val="1000"/>
              </a:spcBef>
              <a:spcAft>
                <a:spcPts val="0"/>
              </a:spcAft>
              <a:buSzPts val="1100"/>
              <a:buChar char="●"/>
            </a:pPr>
            <a:r>
              <a:rPr lang="en-US" sz="700" dirty="0">
                <a:latin typeface="Times New Roman"/>
                <a:ea typeface="Times New Roman"/>
                <a:cs typeface="Times New Roman"/>
                <a:sym typeface="Times New Roman"/>
              </a:rPr>
              <a:t> </a:t>
            </a:r>
            <a:r>
              <a:rPr lang="en-US" dirty="0">
                <a:latin typeface="Calibri"/>
                <a:ea typeface="Calibri"/>
                <a:cs typeface="Calibri"/>
                <a:sym typeface="Calibri"/>
              </a:rPr>
              <a:t>It is important to note that approval of courses is not retroactive.</a:t>
            </a:r>
            <a:endParaRPr dirty="0">
              <a:latin typeface="Calibri"/>
              <a:ea typeface="Calibri"/>
              <a:cs typeface="Calibri"/>
              <a:sym typeface="Calibri"/>
            </a:endParaRPr>
          </a:p>
          <a:p>
            <a:pPr marL="457200" lvl="0" indent="-298450" algn="l" rtl="0">
              <a:lnSpc>
                <a:spcPct val="115000"/>
              </a:lnSpc>
              <a:spcBef>
                <a:spcPts val="1000"/>
              </a:spcBef>
              <a:spcAft>
                <a:spcPts val="0"/>
              </a:spcAft>
              <a:buSzPts val="1100"/>
              <a:buFont typeface="Calibri"/>
              <a:buChar char="●"/>
            </a:pPr>
            <a:r>
              <a:rPr lang="en-US" dirty="0">
                <a:latin typeface="Calibri"/>
                <a:ea typeface="Calibri"/>
                <a:cs typeface="Calibri"/>
                <a:sym typeface="Calibri"/>
              </a:rPr>
              <a:t>Professional development or courses submitted for this review are intended to be new professional development or course offerings, not ones that have already been delivered. </a:t>
            </a:r>
            <a:endParaRPr dirty="0">
              <a:latin typeface="Calibri"/>
              <a:ea typeface="Calibri"/>
              <a:cs typeface="Calibri"/>
              <a:sym typeface="Calibri"/>
            </a:endParaRPr>
          </a:p>
          <a:p>
            <a:pPr marL="457200" lvl="0" indent="-298450" algn="l" rtl="0">
              <a:lnSpc>
                <a:spcPct val="115000"/>
              </a:lnSpc>
              <a:spcBef>
                <a:spcPts val="1000"/>
              </a:spcBef>
              <a:spcAft>
                <a:spcPts val="0"/>
              </a:spcAft>
              <a:buSzPts val="1100"/>
              <a:buFont typeface="Calibri"/>
              <a:buChar char="●"/>
            </a:pPr>
            <a:r>
              <a:rPr lang="en-US" dirty="0">
                <a:latin typeface="Calibri"/>
                <a:ea typeface="Calibri"/>
                <a:cs typeface="Calibri"/>
                <a:sym typeface="Calibri"/>
              </a:rPr>
              <a:t>There are different pathway options available for courses or professional development that have been taken by educators in the past to be reviewed for approval to meet the requirements of the evidence-based training in teaching reading. </a:t>
            </a:r>
            <a:endParaRPr dirty="0">
              <a:latin typeface="Calibri"/>
              <a:ea typeface="Calibri"/>
              <a:cs typeface="Calibri"/>
              <a:sym typeface="Calibri"/>
            </a:endParaRPr>
          </a:p>
          <a:p>
            <a:pPr marL="0" lvl="0" indent="0" algn="l" rtl="0">
              <a:lnSpc>
                <a:spcPct val="100000"/>
              </a:lnSpc>
              <a:spcBef>
                <a:spcPts val="1000"/>
              </a:spcBef>
              <a:spcAft>
                <a:spcPts val="1000"/>
              </a:spcAft>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20c4a07c5_0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820c4a07c5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1000"/>
              </a:spcBef>
              <a:spcAft>
                <a:spcPts val="0"/>
              </a:spcAft>
              <a:buClr>
                <a:schemeClr val="dk1"/>
              </a:buClr>
              <a:buSzPts val="1100"/>
              <a:buChar char="●"/>
            </a:pPr>
            <a:r>
              <a:rPr lang="en-US" dirty="0">
                <a:solidFill>
                  <a:schemeClr val="dk1"/>
                </a:solidFill>
              </a:rPr>
              <a:t>To meet the requirements of the READ Act, all courses used to demonstrate completion of the minimum statute criteria must</a:t>
            </a:r>
            <a:endParaRPr dirty="0">
              <a:solidFill>
                <a:schemeClr val="dk1"/>
              </a:solidFill>
            </a:endParaRPr>
          </a:p>
          <a:p>
            <a:pPr marL="457200" lvl="0" indent="-298450" algn="l" rtl="0">
              <a:lnSpc>
                <a:spcPct val="100000"/>
              </a:lnSpc>
              <a:spcBef>
                <a:spcPts val="1000"/>
              </a:spcBef>
              <a:spcAft>
                <a:spcPts val="0"/>
              </a:spcAft>
              <a:buClr>
                <a:schemeClr val="dk1"/>
              </a:buClr>
              <a:buSzPts val="1100"/>
              <a:buChar char="●"/>
            </a:pPr>
            <a:r>
              <a:rPr lang="en-US" dirty="0">
                <a:solidFill>
                  <a:schemeClr val="dk1"/>
                </a:solidFill>
              </a:rPr>
              <a:t>contain a minimum of 45 hours of instruction and</a:t>
            </a:r>
            <a:endParaRPr dirty="0">
              <a:solidFill>
                <a:schemeClr val="dk1"/>
              </a:solidFill>
            </a:endParaRPr>
          </a:p>
          <a:p>
            <a:pPr marL="457200" lvl="0" indent="-298450" algn="l" rtl="0">
              <a:lnSpc>
                <a:spcPct val="100000"/>
              </a:lnSpc>
              <a:spcBef>
                <a:spcPts val="1000"/>
              </a:spcBef>
              <a:spcAft>
                <a:spcPts val="0"/>
              </a:spcAft>
              <a:buClr>
                <a:schemeClr val="dk1"/>
              </a:buClr>
              <a:buSzPts val="1100"/>
              <a:buChar char="●"/>
            </a:pPr>
            <a:r>
              <a:rPr lang="en-US" dirty="0">
                <a:solidFill>
                  <a:schemeClr val="dk1"/>
                </a:solidFill>
              </a:rPr>
              <a:t>address the content of the Educator Preparation Literacy Standards referenced in the state board’s Rules for the administration of Educator License Endorsements </a:t>
            </a:r>
            <a:endParaRPr dirty="0">
              <a:solidFill>
                <a:schemeClr val="dk1"/>
              </a:solidFill>
            </a:endParaRPr>
          </a:p>
          <a:p>
            <a:pPr marL="457200" lvl="0" indent="-298450" algn="l" rtl="0">
              <a:lnSpc>
                <a:spcPct val="100000"/>
              </a:lnSpc>
              <a:spcBef>
                <a:spcPts val="1000"/>
              </a:spcBef>
              <a:spcAft>
                <a:spcPts val="0"/>
              </a:spcAft>
              <a:buClr>
                <a:schemeClr val="dk1"/>
              </a:buClr>
              <a:buSzPts val="1100"/>
              <a:buChar char="●"/>
            </a:pPr>
            <a:r>
              <a:rPr lang="en-US" dirty="0">
                <a:solidFill>
                  <a:schemeClr val="dk1"/>
                </a:solidFill>
              </a:rPr>
              <a:t>Section 4.02(5) through 4.02(12) Address Elementary Education Endorsements and focus on components related to literacy and reading instruction.</a:t>
            </a:r>
            <a:endParaRPr dirty="0">
              <a:solidFill>
                <a:schemeClr val="dk1"/>
              </a:solidFill>
            </a:endParaRPr>
          </a:p>
          <a:p>
            <a:pPr marL="457200" lvl="0" indent="-298450" algn="l" rtl="0">
              <a:lnSpc>
                <a:spcPct val="100000"/>
              </a:lnSpc>
              <a:spcBef>
                <a:spcPts val="1000"/>
              </a:spcBef>
              <a:spcAft>
                <a:spcPts val="0"/>
              </a:spcAft>
              <a:buClr>
                <a:schemeClr val="dk1"/>
              </a:buClr>
              <a:buSzPts val="1100"/>
              <a:buChar char="●"/>
            </a:pPr>
            <a:r>
              <a:rPr lang="en-US" dirty="0">
                <a:solidFill>
                  <a:schemeClr val="dk1"/>
                </a:solidFill>
              </a:rPr>
              <a:t>Includes rigorous evaluations of learning throughout the course and an end of course assessment</a:t>
            </a:r>
            <a:endParaRPr dirty="0">
              <a:solidFill>
                <a:schemeClr val="dk1"/>
              </a:solidFill>
            </a:endParaRPr>
          </a:p>
          <a:p>
            <a:pPr marL="457200" lvl="0" indent="-298450" algn="l" rtl="0">
              <a:lnSpc>
                <a:spcPct val="115000"/>
              </a:lnSpc>
              <a:spcBef>
                <a:spcPts val="1000"/>
              </a:spcBef>
              <a:spcAft>
                <a:spcPts val="0"/>
              </a:spcAft>
              <a:buClr>
                <a:schemeClr val="dk1"/>
              </a:buClr>
              <a:buSzPts val="1100"/>
              <a:buChar char="●"/>
            </a:pPr>
            <a:r>
              <a:rPr lang="en-US" dirty="0">
                <a:solidFill>
                  <a:schemeClr val="dk1"/>
                </a:solidFill>
              </a:rPr>
              <a:t>Includes evidence that the teacher passed an end of course assessment of learning at the completion of the evidence-based training, includes a process for documentation of successful completion of the course</a:t>
            </a:r>
            <a:endParaRPr dirty="0">
              <a:solidFill>
                <a:schemeClr val="dk1"/>
              </a:solidFill>
            </a:endParaRPr>
          </a:p>
          <a:p>
            <a:pPr marL="457200" lvl="0" indent="-298450" algn="l" rtl="0">
              <a:lnSpc>
                <a:spcPct val="100000"/>
              </a:lnSpc>
              <a:spcBef>
                <a:spcPts val="1000"/>
              </a:spcBef>
              <a:spcAft>
                <a:spcPts val="0"/>
              </a:spcAft>
              <a:buClr>
                <a:schemeClr val="dk1"/>
              </a:buClr>
              <a:buSzPts val="1100"/>
              <a:buChar char="●"/>
            </a:pPr>
            <a:r>
              <a:rPr lang="en-US" dirty="0">
                <a:solidFill>
                  <a:schemeClr val="dk1"/>
                </a:solidFill>
              </a:rPr>
              <a:t>Such as a certificate of completion</a:t>
            </a:r>
            <a:endParaRPr dirty="0">
              <a:solidFill>
                <a:schemeClr val="dk1"/>
              </a:solidFill>
            </a:endParaRPr>
          </a:p>
          <a:p>
            <a:pPr marL="0" lvl="0" indent="0" algn="l" rtl="0">
              <a:lnSpc>
                <a:spcPct val="100000"/>
              </a:lnSpc>
              <a:spcBef>
                <a:spcPts val="1000"/>
              </a:spcBef>
              <a:spcAft>
                <a:spcPts val="0"/>
              </a:spcAft>
              <a:buNone/>
            </a:pPr>
            <a:endParaRPr dirty="0">
              <a:solidFill>
                <a:schemeClr val="dk1"/>
              </a:solidFill>
            </a:endParaRPr>
          </a:p>
          <a:p>
            <a:pPr marL="0" lvl="0" indent="0" algn="l" rtl="0">
              <a:lnSpc>
                <a:spcPct val="100000"/>
              </a:lnSpc>
              <a:spcBef>
                <a:spcPts val="1000"/>
              </a:spcBef>
              <a:spcAft>
                <a:spcPts val="1000"/>
              </a:spcAft>
              <a:buNone/>
            </a:pP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8f4050a8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88f4050a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US" sz="1200">
                <a:solidFill>
                  <a:schemeClr val="dk1"/>
                </a:solidFill>
                <a:latin typeface="Calibri"/>
                <a:ea typeface="Calibri"/>
                <a:cs typeface="Calibri"/>
                <a:sym typeface="Calibri"/>
              </a:rPr>
              <a:t>In this section we will review the District and BOCES responsibilities related to the evidence-based training in teaching reading. </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g5dfd008483_1_8"/>
          <p:cNvSpPr/>
          <p:nvPr/>
        </p:nvSpPr>
        <p:spPr>
          <a:xfrm>
            <a:off x="0" y="4675238"/>
            <a:ext cx="9144000" cy="2182800"/>
          </a:xfrm>
          <a:prstGeom prst="rect">
            <a:avLst/>
          </a:prstGeom>
          <a:gradFill>
            <a:gsLst>
              <a:gs pos="0">
                <a:schemeClr val="lt1"/>
              </a:gs>
              <a:gs pos="100000">
                <a:srgbClr val="488BC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g5dfd008483_1_8"/>
          <p:cNvSpPr txBox="1">
            <a:spLocks noGrp="1"/>
          </p:cNvSpPr>
          <p:nvPr>
            <p:ph type="ctrTitle"/>
          </p:nvPr>
        </p:nvSpPr>
        <p:spPr>
          <a:xfrm>
            <a:off x="685800" y="3236239"/>
            <a:ext cx="7772400" cy="12165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g5dfd008483_1_8"/>
          <p:cNvSpPr txBox="1">
            <a:spLocks noGrp="1"/>
          </p:cNvSpPr>
          <p:nvPr>
            <p:ph type="subTitle" idx="1"/>
          </p:nvPr>
        </p:nvSpPr>
        <p:spPr>
          <a:xfrm>
            <a:off x="685800" y="5073444"/>
            <a:ext cx="7772400" cy="10659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 name="Google Shape;15;g5dfd008483_1_8"/>
          <p:cNvPicPr preferRelativeResize="0"/>
          <p:nvPr/>
        </p:nvPicPr>
        <p:blipFill rotWithShape="1">
          <a:blip r:embed="rId2">
            <a:alphaModFix/>
          </a:blip>
          <a:srcRect/>
          <a:stretch/>
        </p:blipFill>
        <p:spPr>
          <a:xfrm>
            <a:off x="3165737" y="632706"/>
            <a:ext cx="2821174" cy="1762730"/>
          </a:xfrm>
          <a:prstGeom prst="rect">
            <a:avLst/>
          </a:prstGeom>
          <a:noFill/>
          <a:ln>
            <a:noFill/>
          </a:ln>
        </p:spPr>
      </p:pic>
      <p:cxnSp>
        <p:nvCxnSpPr>
          <p:cNvPr id="16" name="Google Shape;16;g5dfd008483_1_8"/>
          <p:cNvCxnSpPr/>
          <p:nvPr/>
        </p:nvCxnSpPr>
        <p:spPr>
          <a:xfrm>
            <a:off x="685800" y="2772696"/>
            <a:ext cx="7801800" cy="0"/>
          </a:xfrm>
          <a:prstGeom prst="straightConnector1">
            <a:avLst/>
          </a:prstGeom>
          <a:noFill/>
          <a:ln w="19050" cap="flat" cmpd="sng">
            <a:solidFill>
              <a:srgbClr val="488BC9"/>
            </a:solidFill>
            <a:prstDash val="solid"/>
            <a:miter lim="800000"/>
            <a:headEnd type="none" w="sm" len="sm"/>
            <a:tailEnd type="none" w="sm" len="sm"/>
          </a:ln>
        </p:spPr>
      </p:cxnSp>
      <p:sp>
        <p:nvSpPr>
          <p:cNvPr id="17" name="Google Shape;17;g5dfd008483_1_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62"/>
        <p:cNvGrpSpPr/>
        <p:nvPr/>
      </p:nvGrpSpPr>
      <p:grpSpPr>
        <a:xfrm>
          <a:off x="0" y="0"/>
          <a:ext cx="0" cy="0"/>
          <a:chOff x="0" y="0"/>
          <a:chExt cx="0" cy="0"/>
        </a:xfrm>
      </p:grpSpPr>
      <p:pic>
        <p:nvPicPr>
          <p:cNvPr id="63" name="Google Shape;63;p34"/>
          <p:cNvPicPr preferRelativeResize="0"/>
          <p:nvPr/>
        </p:nvPicPr>
        <p:blipFill rotWithShape="1">
          <a:blip r:embed="rId2">
            <a:alphaModFix/>
          </a:blip>
          <a:srcRect/>
          <a:stretch/>
        </p:blipFill>
        <p:spPr>
          <a:xfrm>
            <a:off x="2" y="0"/>
            <a:ext cx="9143996" cy="1371598"/>
          </a:xfrm>
          <a:prstGeom prst="rect">
            <a:avLst/>
          </a:prstGeom>
          <a:noFill/>
          <a:ln>
            <a:noFill/>
          </a:ln>
        </p:spPr>
      </p:pic>
      <p:sp>
        <p:nvSpPr>
          <p:cNvPr id="64" name="Google Shape;64;p34"/>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34"/>
          <p:cNvPicPr preferRelativeResize="0"/>
          <p:nvPr/>
        </p:nvPicPr>
        <p:blipFill rotWithShape="1">
          <a:blip r:embed="rId3">
            <a:alphaModFix/>
          </a:blip>
          <a:srcRect/>
          <a:stretch/>
        </p:blipFill>
        <p:spPr>
          <a:xfrm>
            <a:off x="6923978" y="884445"/>
            <a:ext cx="2006556" cy="3373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68"/>
        <p:cNvGrpSpPr/>
        <p:nvPr/>
      </p:nvGrpSpPr>
      <p:grpSpPr>
        <a:xfrm>
          <a:off x="0" y="0"/>
          <a:ext cx="0" cy="0"/>
          <a:chOff x="0" y="0"/>
          <a:chExt cx="0" cy="0"/>
        </a:xfrm>
      </p:grpSpPr>
      <p:pic>
        <p:nvPicPr>
          <p:cNvPr id="69" name="Google Shape;69;p3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0" name="Google Shape;70;p3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37"/>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 name="Google Shape;72;p37"/>
          <p:cNvPicPr preferRelativeResize="0"/>
          <p:nvPr/>
        </p:nvPicPr>
        <p:blipFill rotWithShape="1">
          <a:blip r:embed="rId3">
            <a:alphaModFix/>
          </a:blip>
          <a:srcRect/>
          <a:stretch/>
        </p:blipFill>
        <p:spPr>
          <a:xfrm>
            <a:off x="6483371" y="5868200"/>
            <a:ext cx="2006556" cy="3373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3"/>
        <p:cNvGrpSpPr/>
        <p:nvPr/>
      </p:nvGrpSpPr>
      <p:grpSpPr>
        <a:xfrm>
          <a:off x="0" y="0"/>
          <a:ext cx="0" cy="0"/>
          <a:chOff x="0" y="0"/>
          <a:chExt cx="0" cy="0"/>
        </a:xfrm>
      </p:grpSpPr>
      <p:pic>
        <p:nvPicPr>
          <p:cNvPr id="74" name="Google Shape;74;p38"/>
          <p:cNvPicPr preferRelativeResize="0"/>
          <p:nvPr/>
        </p:nvPicPr>
        <p:blipFill rotWithShape="1">
          <a:blip r:embed="rId2">
            <a:alphaModFix/>
          </a:blip>
          <a:srcRect/>
          <a:stretch/>
        </p:blipFill>
        <p:spPr>
          <a:xfrm>
            <a:off x="5" y="0"/>
            <a:ext cx="9143989" cy="1371597"/>
          </a:xfrm>
          <a:prstGeom prst="rect">
            <a:avLst/>
          </a:prstGeom>
          <a:noFill/>
          <a:ln>
            <a:noFill/>
          </a:ln>
        </p:spPr>
      </p:pic>
      <p:sp>
        <p:nvSpPr>
          <p:cNvPr id="75" name="Google Shape;75;p38"/>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38"/>
          <p:cNvPicPr preferRelativeResize="0"/>
          <p:nvPr/>
        </p:nvPicPr>
        <p:blipFill rotWithShape="1">
          <a:blip r:embed="rId3">
            <a:alphaModFix/>
          </a:blip>
          <a:srcRect l="3908" r="3899"/>
          <a:stretch/>
        </p:blipFill>
        <p:spPr>
          <a:xfrm>
            <a:off x="6923978" y="870155"/>
            <a:ext cx="2006556" cy="3659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79"/>
        <p:cNvGrpSpPr/>
        <p:nvPr/>
      </p:nvGrpSpPr>
      <p:grpSpPr>
        <a:xfrm>
          <a:off x="0" y="0"/>
          <a:ext cx="0" cy="0"/>
          <a:chOff x="0" y="0"/>
          <a:chExt cx="0" cy="0"/>
        </a:xfrm>
      </p:grpSpPr>
      <p:pic>
        <p:nvPicPr>
          <p:cNvPr id="80" name="Google Shape;80;p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1" name="Google Shape;81;p4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41"/>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3" name="Google Shape;83;p41"/>
          <p:cNvPicPr preferRelativeResize="0"/>
          <p:nvPr/>
        </p:nvPicPr>
        <p:blipFill rotWithShape="1">
          <a:blip r:embed="rId3">
            <a:alphaModFix/>
          </a:blip>
          <a:srcRect/>
          <a:stretch/>
        </p:blipFill>
        <p:spPr>
          <a:xfrm>
            <a:off x="6483371" y="5868200"/>
            <a:ext cx="2006556" cy="3373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4"/>
        <p:cNvGrpSpPr/>
        <p:nvPr/>
      </p:nvGrpSpPr>
      <p:grpSpPr>
        <a:xfrm>
          <a:off x="0" y="0"/>
          <a:ext cx="0" cy="0"/>
          <a:chOff x="0" y="0"/>
          <a:chExt cx="0" cy="0"/>
        </a:xfrm>
      </p:grpSpPr>
      <p:pic>
        <p:nvPicPr>
          <p:cNvPr id="85" name="Google Shape;85;p3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6" name="Google Shape;86;p3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35"/>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35"/>
          <p:cNvPicPr preferRelativeResize="0"/>
          <p:nvPr/>
        </p:nvPicPr>
        <p:blipFill rotWithShape="1">
          <a:blip r:embed="rId3">
            <a:alphaModFix/>
          </a:blip>
          <a:srcRect/>
          <a:stretch/>
        </p:blipFill>
        <p:spPr>
          <a:xfrm>
            <a:off x="6483371" y="5868200"/>
            <a:ext cx="2006556" cy="3373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89"/>
        <p:cNvGrpSpPr/>
        <p:nvPr/>
      </p:nvGrpSpPr>
      <p:grpSpPr>
        <a:xfrm>
          <a:off x="0" y="0"/>
          <a:ext cx="0" cy="0"/>
          <a:chOff x="0" y="0"/>
          <a:chExt cx="0" cy="0"/>
        </a:xfrm>
      </p:grpSpPr>
      <p:pic>
        <p:nvPicPr>
          <p:cNvPr id="90" name="Google Shape;90;p36"/>
          <p:cNvPicPr preferRelativeResize="0"/>
          <p:nvPr/>
        </p:nvPicPr>
        <p:blipFill rotWithShape="1">
          <a:blip r:embed="rId2">
            <a:alphaModFix/>
          </a:blip>
          <a:srcRect/>
          <a:stretch/>
        </p:blipFill>
        <p:spPr>
          <a:xfrm>
            <a:off x="5" y="0"/>
            <a:ext cx="9143989" cy="1371598"/>
          </a:xfrm>
          <a:prstGeom prst="rect">
            <a:avLst/>
          </a:prstGeom>
          <a:noFill/>
          <a:ln>
            <a:noFill/>
          </a:ln>
        </p:spPr>
      </p:pic>
      <p:sp>
        <p:nvSpPr>
          <p:cNvPr id="91" name="Google Shape;91;p36"/>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6"/>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36"/>
          <p:cNvPicPr preferRelativeResize="0"/>
          <p:nvPr/>
        </p:nvPicPr>
        <p:blipFill rotWithShape="1">
          <a:blip r:embed="rId3">
            <a:alphaModFix/>
          </a:blip>
          <a:srcRect/>
          <a:stretch/>
        </p:blipFill>
        <p:spPr>
          <a:xfrm>
            <a:off x="6923978" y="884445"/>
            <a:ext cx="2006556" cy="33733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95"/>
        <p:cNvGrpSpPr/>
        <p:nvPr/>
      </p:nvGrpSpPr>
      <p:grpSpPr>
        <a:xfrm>
          <a:off x="0" y="0"/>
          <a:ext cx="0" cy="0"/>
          <a:chOff x="0" y="0"/>
          <a:chExt cx="0" cy="0"/>
        </a:xfrm>
      </p:grpSpPr>
      <p:pic>
        <p:nvPicPr>
          <p:cNvPr id="96" name="Google Shape;96;p3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7" name="Google Shape;97;p3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39"/>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 name="Google Shape;99;p39"/>
          <p:cNvPicPr preferRelativeResize="0"/>
          <p:nvPr/>
        </p:nvPicPr>
        <p:blipFill rotWithShape="1">
          <a:blip r:embed="rId3">
            <a:alphaModFix/>
          </a:blip>
          <a:srcRect/>
          <a:stretch/>
        </p:blipFill>
        <p:spPr>
          <a:xfrm>
            <a:off x="6483371" y="5868200"/>
            <a:ext cx="2006556" cy="33733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00"/>
        <p:cNvGrpSpPr/>
        <p:nvPr/>
      </p:nvGrpSpPr>
      <p:grpSpPr>
        <a:xfrm>
          <a:off x="0" y="0"/>
          <a:ext cx="0" cy="0"/>
          <a:chOff x="0" y="0"/>
          <a:chExt cx="0" cy="0"/>
        </a:xfrm>
      </p:grpSpPr>
      <p:pic>
        <p:nvPicPr>
          <p:cNvPr id="101" name="Google Shape;101;p40"/>
          <p:cNvPicPr preferRelativeResize="0"/>
          <p:nvPr/>
        </p:nvPicPr>
        <p:blipFill rotWithShape="1">
          <a:blip r:embed="rId2">
            <a:alphaModFix/>
          </a:blip>
          <a:srcRect/>
          <a:stretch/>
        </p:blipFill>
        <p:spPr>
          <a:xfrm>
            <a:off x="8" y="0"/>
            <a:ext cx="9143982" cy="1371597"/>
          </a:xfrm>
          <a:prstGeom prst="rect">
            <a:avLst/>
          </a:prstGeom>
          <a:noFill/>
          <a:ln>
            <a:noFill/>
          </a:ln>
        </p:spPr>
      </p:pic>
      <p:sp>
        <p:nvSpPr>
          <p:cNvPr id="102" name="Google Shape;102;p4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40"/>
          <p:cNvPicPr preferRelativeResize="0"/>
          <p:nvPr/>
        </p:nvPicPr>
        <p:blipFill rotWithShape="1">
          <a:blip r:embed="rId3">
            <a:alphaModFix/>
          </a:blip>
          <a:srcRect/>
          <a:stretch/>
        </p:blipFill>
        <p:spPr>
          <a:xfrm>
            <a:off x="6923978" y="884445"/>
            <a:ext cx="2006556" cy="33733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6"/>
        <p:cNvGrpSpPr/>
        <p:nvPr/>
      </p:nvGrpSpPr>
      <p:grpSpPr>
        <a:xfrm>
          <a:off x="0" y="0"/>
          <a:ext cx="0" cy="0"/>
          <a:chOff x="0" y="0"/>
          <a:chExt cx="0" cy="0"/>
        </a:xfrm>
      </p:grpSpPr>
      <p:pic>
        <p:nvPicPr>
          <p:cNvPr id="107" name="Google Shape;107;p3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8" name="Google Shape;108;p3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31"/>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0" name="Google Shape;110;p31"/>
          <p:cNvPicPr preferRelativeResize="0"/>
          <p:nvPr/>
        </p:nvPicPr>
        <p:blipFill rotWithShape="1">
          <a:blip r:embed="rId3">
            <a:alphaModFix/>
          </a:blip>
          <a:srcRect/>
          <a:stretch/>
        </p:blipFill>
        <p:spPr>
          <a:xfrm>
            <a:off x="6483371" y="5868200"/>
            <a:ext cx="2006556" cy="33733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11"/>
        <p:cNvGrpSpPr/>
        <p:nvPr/>
      </p:nvGrpSpPr>
      <p:grpSpPr>
        <a:xfrm>
          <a:off x="0" y="0"/>
          <a:ext cx="0" cy="0"/>
          <a:chOff x="0" y="0"/>
          <a:chExt cx="0" cy="0"/>
        </a:xfrm>
      </p:grpSpPr>
      <p:pic>
        <p:nvPicPr>
          <p:cNvPr id="112" name="Google Shape;112;p32"/>
          <p:cNvPicPr preferRelativeResize="0"/>
          <p:nvPr/>
        </p:nvPicPr>
        <p:blipFill rotWithShape="1">
          <a:blip r:embed="rId2">
            <a:alphaModFix/>
          </a:blip>
          <a:srcRect/>
          <a:stretch/>
        </p:blipFill>
        <p:spPr>
          <a:xfrm>
            <a:off x="2" y="0"/>
            <a:ext cx="9143996" cy="1371599"/>
          </a:xfrm>
          <a:prstGeom prst="rect">
            <a:avLst/>
          </a:prstGeom>
          <a:noFill/>
          <a:ln>
            <a:noFill/>
          </a:ln>
        </p:spPr>
      </p:pic>
      <p:sp>
        <p:nvSpPr>
          <p:cNvPr id="113" name="Google Shape;113;p32"/>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32"/>
          <p:cNvPicPr preferRelativeResize="0"/>
          <p:nvPr/>
        </p:nvPicPr>
        <p:blipFill rotWithShape="1">
          <a:blip r:embed="rId3">
            <a:alphaModFix/>
          </a:blip>
          <a:srcRect/>
          <a:stretch/>
        </p:blipFill>
        <p:spPr>
          <a:xfrm>
            <a:off x="6923978" y="884445"/>
            <a:ext cx="2006556" cy="337336"/>
          </a:xfrm>
          <a:prstGeom prst="rect">
            <a:avLst/>
          </a:prstGeom>
          <a:noFill/>
          <a:ln>
            <a:noFill/>
          </a:ln>
        </p:spPr>
      </p:pic>
      <p:sp>
        <p:nvSpPr>
          <p:cNvPr id="116" name="Google Shape;116;p32"/>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8"/>
        <p:cNvGrpSpPr/>
        <p:nvPr/>
      </p:nvGrpSpPr>
      <p:grpSpPr>
        <a:xfrm>
          <a:off x="0" y="0"/>
          <a:ext cx="0" cy="0"/>
          <a:chOff x="0" y="0"/>
          <a:chExt cx="0" cy="0"/>
        </a:xfrm>
      </p:grpSpPr>
      <p:pic>
        <p:nvPicPr>
          <p:cNvPr id="19" name="Google Shape;19;p42"/>
          <p:cNvPicPr preferRelativeResize="0"/>
          <p:nvPr/>
        </p:nvPicPr>
        <p:blipFill rotWithShape="1">
          <a:blip r:embed="rId2">
            <a:alphaModFix/>
          </a:blip>
          <a:srcRect/>
          <a:stretch/>
        </p:blipFill>
        <p:spPr>
          <a:xfrm>
            <a:off x="8" y="0"/>
            <a:ext cx="9143982" cy="1371596"/>
          </a:xfrm>
          <a:prstGeom prst="rect">
            <a:avLst/>
          </a:prstGeom>
          <a:noFill/>
          <a:ln>
            <a:noFill/>
          </a:ln>
        </p:spPr>
      </p:pic>
      <p:sp>
        <p:nvSpPr>
          <p:cNvPr id="20" name="Google Shape;20;p42"/>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2"/>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4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42"/>
          <p:cNvPicPr preferRelativeResize="0"/>
          <p:nvPr/>
        </p:nvPicPr>
        <p:blipFill rotWithShape="1">
          <a:blip r:embed="rId3">
            <a:alphaModFix/>
          </a:blip>
          <a:srcRect/>
          <a:stretch/>
        </p:blipFill>
        <p:spPr>
          <a:xfrm>
            <a:off x="6923978" y="884445"/>
            <a:ext cx="2006556" cy="33733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17"/>
        <p:cNvGrpSpPr/>
        <p:nvPr/>
      </p:nvGrpSpPr>
      <p:grpSpPr>
        <a:xfrm>
          <a:off x="0" y="0"/>
          <a:ext cx="0" cy="0"/>
          <a:chOff x="0" y="0"/>
          <a:chExt cx="0" cy="0"/>
        </a:xfrm>
      </p:grpSpPr>
      <p:sp>
        <p:nvSpPr>
          <p:cNvPr id="118" name="Google Shape;118;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9"/>
        <p:cNvGrpSpPr/>
        <p:nvPr/>
      </p:nvGrpSpPr>
      <p:grpSpPr>
        <a:xfrm>
          <a:off x="0" y="0"/>
          <a:ext cx="0" cy="0"/>
          <a:chOff x="0" y="0"/>
          <a:chExt cx="0" cy="0"/>
        </a:xfrm>
      </p:grpSpPr>
      <p:pic>
        <p:nvPicPr>
          <p:cNvPr id="120" name="Google Shape;120;p45"/>
          <p:cNvPicPr preferRelativeResize="0"/>
          <p:nvPr/>
        </p:nvPicPr>
        <p:blipFill rotWithShape="1">
          <a:blip r:embed="rId2">
            <a:alphaModFix/>
          </a:blip>
          <a:srcRect/>
          <a:stretch/>
        </p:blipFill>
        <p:spPr>
          <a:xfrm>
            <a:off x="1222203" y="110954"/>
            <a:ext cx="6699593" cy="66360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27"/>
        <p:cNvGrpSpPr/>
        <p:nvPr/>
      </p:nvGrpSpPr>
      <p:grpSpPr>
        <a:xfrm>
          <a:off x="0" y="0"/>
          <a:ext cx="0" cy="0"/>
          <a:chOff x="0" y="0"/>
          <a:chExt cx="0" cy="0"/>
        </a:xfrm>
      </p:grpSpPr>
      <p:pic>
        <p:nvPicPr>
          <p:cNvPr id="128" name="Google Shape;128;g6524eb375b_3_90"/>
          <p:cNvPicPr preferRelativeResize="0"/>
          <p:nvPr/>
        </p:nvPicPr>
        <p:blipFill rotWithShape="1">
          <a:blip r:embed="rId2">
            <a:alphaModFix/>
          </a:blip>
          <a:srcRect/>
          <a:stretch/>
        </p:blipFill>
        <p:spPr>
          <a:xfrm>
            <a:off x="8" y="0"/>
            <a:ext cx="9143982" cy="1371596"/>
          </a:xfrm>
          <a:prstGeom prst="rect">
            <a:avLst/>
          </a:prstGeom>
          <a:noFill/>
          <a:ln>
            <a:noFill/>
          </a:ln>
        </p:spPr>
      </p:pic>
      <p:sp>
        <p:nvSpPr>
          <p:cNvPr id="129" name="Google Shape;129;g6524eb375b_3_9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6524eb375b_3_9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g6524eb375b_3_9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2" name="Google Shape;132;g6524eb375b_3_90"/>
          <p:cNvPicPr preferRelativeResize="0"/>
          <p:nvPr/>
        </p:nvPicPr>
        <p:blipFill rotWithShape="1">
          <a:blip r:embed="rId3">
            <a:alphaModFix/>
          </a:blip>
          <a:srcRect/>
          <a:stretch/>
        </p:blipFill>
        <p:spPr>
          <a:xfrm>
            <a:off x="7843626" y="347467"/>
            <a:ext cx="1221699" cy="7633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33"/>
        <p:cNvGrpSpPr/>
        <p:nvPr/>
      </p:nvGrpSpPr>
      <p:grpSpPr>
        <a:xfrm>
          <a:off x="0" y="0"/>
          <a:ext cx="0" cy="0"/>
          <a:chOff x="0" y="0"/>
          <a:chExt cx="0" cy="0"/>
        </a:xfrm>
      </p:grpSpPr>
      <p:pic>
        <p:nvPicPr>
          <p:cNvPr id="134" name="Google Shape;134;g6524eb375b_3_8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5" name="Google Shape;135;g6524eb375b_3_8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g6524eb375b_3_85"/>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7" name="Google Shape;137;g6524eb375b_3_85"/>
          <p:cNvPicPr preferRelativeResize="0"/>
          <p:nvPr/>
        </p:nvPicPr>
        <p:blipFill rotWithShape="1">
          <a:blip r:embed="rId3">
            <a:alphaModFix/>
          </a:blip>
          <a:srcRect/>
          <a:stretch/>
        </p:blipFill>
        <p:spPr>
          <a:xfrm>
            <a:off x="7419500" y="5682098"/>
            <a:ext cx="1522123" cy="9510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8"/>
        <p:cNvGrpSpPr/>
        <p:nvPr/>
      </p:nvGrpSpPr>
      <p:grpSpPr>
        <a:xfrm>
          <a:off x="0" y="0"/>
          <a:ext cx="0" cy="0"/>
          <a:chOff x="0" y="0"/>
          <a:chExt cx="0" cy="0"/>
        </a:xfrm>
      </p:grpSpPr>
      <p:pic>
        <p:nvPicPr>
          <p:cNvPr id="139" name="Google Shape;139;g6524eb375b_3_24"/>
          <p:cNvPicPr preferRelativeResize="0"/>
          <p:nvPr/>
        </p:nvPicPr>
        <p:blipFill rotWithShape="1">
          <a:blip r:embed="rId2">
            <a:alphaModFix/>
          </a:blip>
          <a:srcRect/>
          <a:stretch/>
        </p:blipFill>
        <p:spPr>
          <a:xfrm>
            <a:off x="0" y="0"/>
            <a:ext cx="9144000" cy="1371599"/>
          </a:xfrm>
          <a:prstGeom prst="rect">
            <a:avLst/>
          </a:prstGeom>
          <a:noFill/>
          <a:ln>
            <a:noFill/>
          </a:ln>
        </p:spPr>
      </p:pic>
      <p:sp>
        <p:nvSpPr>
          <p:cNvPr id="140" name="Google Shape;140;g6524eb375b_3_24"/>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g6524eb375b_3_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g6524eb375b_3_24"/>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3" name="Google Shape;143;g6524eb375b_3_24"/>
          <p:cNvPicPr preferRelativeResize="0"/>
          <p:nvPr/>
        </p:nvPicPr>
        <p:blipFill rotWithShape="1">
          <a:blip r:embed="rId3">
            <a:alphaModFix/>
          </a:blip>
          <a:srcRect/>
          <a:stretch/>
        </p:blipFill>
        <p:spPr>
          <a:xfrm>
            <a:off x="7869627" y="415976"/>
            <a:ext cx="1071426" cy="6694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44"/>
        <p:cNvGrpSpPr/>
        <p:nvPr/>
      </p:nvGrpSpPr>
      <p:grpSpPr>
        <a:xfrm>
          <a:off x="0" y="0"/>
          <a:ext cx="0" cy="0"/>
          <a:chOff x="0" y="0"/>
          <a:chExt cx="0" cy="0"/>
        </a:xfrm>
      </p:grpSpPr>
      <p:sp>
        <p:nvSpPr>
          <p:cNvPr id="145" name="Google Shape;145;g6524eb375b_3_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6"/>
        <p:cNvGrpSpPr/>
        <p:nvPr/>
      </p:nvGrpSpPr>
      <p:grpSpPr>
        <a:xfrm>
          <a:off x="0" y="0"/>
          <a:ext cx="0" cy="0"/>
          <a:chOff x="0" y="0"/>
          <a:chExt cx="0" cy="0"/>
        </a:xfrm>
      </p:grpSpPr>
      <p:pic>
        <p:nvPicPr>
          <p:cNvPr id="147" name="Google Shape;147;g6524eb375b_3_8"/>
          <p:cNvPicPr preferRelativeResize="0"/>
          <p:nvPr/>
        </p:nvPicPr>
        <p:blipFill rotWithShape="1">
          <a:blip r:embed="rId2">
            <a:alphaModFix/>
          </a:blip>
          <a:srcRect/>
          <a:stretch/>
        </p:blipFill>
        <p:spPr>
          <a:xfrm>
            <a:off x="0" y="-26850"/>
            <a:ext cx="9144000" cy="6858000"/>
          </a:xfrm>
          <a:prstGeom prst="rect">
            <a:avLst/>
          </a:prstGeom>
          <a:noFill/>
          <a:ln>
            <a:noFill/>
          </a:ln>
        </p:spPr>
      </p:pic>
      <p:sp>
        <p:nvSpPr>
          <p:cNvPr id="148" name="Google Shape;148;g6524eb375b_3_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149" name="Google Shape;149;g6524eb375b_3_8"/>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0" name="Google Shape;150;g6524eb375b_3_8"/>
          <p:cNvPicPr preferRelativeResize="0"/>
          <p:nvPr/>
        </p:nvPicPr>
        <p:blipFill rotWithShape="1">
          <a:blip r:embed="rId3">
            <a:alphaModFix/>
          </a:blip>
          <a:srcRect/>
          <a:stretch/>
        </p:blipFill>
        <p:spPr>
          <a:xfrm>
            <a:off x="7770525" y="6003802"/>
            <a:ext cx="1148599" cy="7176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1"/>
        <p:cNvGrpSpPr/>
        <p:nvPr/>
      </p:nvGrpSpPr>
      <p:grpSpPr>
        <a:xfrm>
          <a:off x="0" y="0"/>
          <a:ext cx="0" cy="0"/>
          <a:chOff x="0" y="0"/>
          <a:chExt cx="0" cy="0"/>
        </a:xfrm>
      </p:grpSpPr>
      <p:pic>
        <p:nvPicPr>
          <p:cNvPr id="152" name="Google Shape;152;g6524eb375b_3_13"/>
          <p:cNvPicPr preferRelativeResize="0"/>
          <p:nvPr/>
        </p:nvPicPr>
        <p:blipFill rotWithShape="1">
          <a:blip r:embed="rId2">
            <a:alphaModFix/>
          </a:blip>
          <a:srcRect/>
          <a:stretch/>
        </p:blipFill>
        <p:spPr>
          <a:xfrm>
            <a:off x="0" y="0"/>
            <a:ext cx="9144000" cy="1371600"/>
          </a:xfrm>
          <a:prstGeom prst="rect">
            <a:avLst/>
          </a:prstGeom>
          <a:noFill/>
          <a:ln>
            <a:noFill/>
          </a:ln>
        </p:spPr>
      </p:pic>
      <p:sp>
        <p:nvSpPr>
          <p:cNvPr id="153" name="Google Shape;153;g6524eb375b_3_13"/>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g6524eb375b_3_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g6524eb375b_3_13"/>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3600"/>
              <a:buFont typeface="Roboto Slab"/>
              <a:buNone/>
              <a:defRPr sz="3600">
                <a:latin typeface="Roboto Slab"/>
                <a:ea typeface="Roboto Slab"/>
                <a:cs typeface="Roboto Slab"/>
                <a:sym typeface="Roboto Slab"/>
              </a:defRPr>
            </a:lvl2pPr>
            <a:lvl3pPr lvl="2" algn="l">
              <a:lnSpc>
                <a:spcPct val="100000"/>
              </a:lnSpc>
              <a:spcBef>
                <a:spcPts val="0"/>
              </a:spcBef>
              <a:spcAft>
                <a:spcPts val="0"/>
              </a:spcAft>
              <a:buSzPts val="3600"/>
              <a:buFont typeface="Roboto Slab"/>
              <a:buNone/>
              <a:defRPr sz="3600">
                <a:latin typeface="Roboto Slab"/>
                <a:ea typeface="Roboto Slab"/>
                <a:cs typeface="Roboto Slab"/>
                <a:sym typeface="Roboto Slab"/>
              </a:defRPr>
            </a:lvl3pPr>
            <a:lvl4pPr lvl="3" algn="l">
              <a:lnSpc>
                <a:spcPct val="100000"/>
              </a:lnSpc>
              <a:spcBef>
                <a:spcPts val="0"/>
              </a:spcBef>
              <a:spcAft>
                <a:spcPts val="0"/>
              </a:spcAft>
              <a:buSzPts val="3600"/>
              <a:buFont typeface="Roboto Slab"/>
              <a:buNone/>
              <a:defRPr sz="3600">
                <a:latin typeface="Roboto Slab"/>
                <a:ea typeface="Roboto Slab"/>
                <a:cs typeface="Roboto Slab"/>
                <a:sym typeface="Roboto Slab"/>
              </a:defRPr>
            </a:lvl4pPr>
            <a:lvl5pPr lvl="4" algn="l">
              <a:lnSpc>
                <a:spcPct val="100000"/>
              </a:lnSpc>
              <a:spcBef>
                <a:spcPts val="0"/>
              </a:spcBef>
              <a:spcAft>
                <a:spcPts val="0"/>
              </a:spcAft>
              <a:buSzPts val="3600"/>
              <a:buFont typeface="Roboto Slab"/>
              <a:buNone/>
              <a:defRPr sz="3600">
                <a:latin typeface="Roboto Slab"/>
                <a:ea typeface="Roboto Slab"/>
                <a:cs typeface="Roboto Slab"/>
                <a:sym typeface="Roboto Slab"/>
              </a:defRPr>
            </a:lvl5pPr>
            <a:lvl6pPr lvl="5" algn="l">
              <a:lnSpc>
                <a:spcPct val="100000"/>
              </a:lnSpc>
              <a:spcBef>
                <a:spcPts val="0"/>
              </a:spcBef>
              <a:spcAft>
                <a:spcPts val="0"/>
              </a:spcAft>
              <a:buSzPts val="3600"/>
              <a:buFont typeface="Roboto Slab"/>
              <a:buNone/>
              <a:defRPr sz="3600">
                <a:latin typeface="Roboto Slab"/>
                <a:ea typeface="Roboto Slab"/>
                <a:cs typeface="Roboto Slab"/>
                <a:sym typeface="Roboto Slab"/>
              </a:defRPr>
            </a:lvl6pPr>
            <a:lvl7pPr lvl="6" algn="l">
              <a:lnSpc>
                <a:spcPct val="100000"/>
              </a:lnSpc>
              <a:spcBef>
                <a:spcPts val="0"/>
              </a:spcBef>
              <a:spcAft>
                <a:spcPts val="0"/>
              </a:spcAft>
              <a:buSzPts val="3600"/>
              <a:buFont typeface="Roboto Slab"/>
              <a:buNone/>
              <a:defRPr sz="3600">
                <a:latin typeface="Roboto Slab"/>
                <a:ea typeface="Roboto Slab"/>
                <a:cs typeface="Roboto Slab"/>
                <a:sym typeface="Roboto Slab"/>
              </a:defRPr>
            </a:lvl7pPr>
            <a:lvl8pPr lvl="7" algn="l">
              <a:lnSpc>
                <a:spcPct val="100000"/>
              </a:lnSpc>
              <a:spcBef>
                <a:spcPts val="0"/>
              </a:spcBef>
              <a:spcAft>
                <a:spcPts val="0"/>
              </a:spcAft>
              <a:buSzPts val="3600"/>
              <a:buFont typeface="Roboto Slab"/>
              <a:buNone/>
              <a:defRPr sz="3600">
                <a:latin typeface="Roboto Slab"/>
                <a:ea typeface="Roboto Slab"/>
                <a:cs typeface="Roboto Slab"/>
                <a:sym typeface="Roboto Slab"/>
              </a:defRPr>
            </a:lvl8pPr>
            <a:lvl9pPr lvl="8" algn="l">
              <a:lnSpc>
                <a:spcPct val="100000"/>
              </a:lnSpc>
              <a:spcBef>
                <a:spcPts val="0"/>
              </a:spcBef>
              <a:spcAft>
                <a:spcPts val="0"/>
              </a:spcAft>
              <a:buSzPts val="3600"/>
              <a:buFont typeface="Roboto Slab"/>
              <a:buNone/>
              <a:defRPr sz="3600">
                <a:latin typeface="Roboto Slab"/>
                <a:ea typeface="Roboto Slab"/>
                <a:cs typeface="Roboto Slab"/>
                <a:sym typeface="Roboto Slab"/>
              </a:defRPr>
            </a:lvl9pPr>
          </a:lstStyle>
          <a:p>
            <a:endParaRPr/>
          </a:p>
        </p:txBody>
      </p:sp>
      <p:pic>
        <p:nvPicPr>
          <p:cNvPr id="156" name="Google Shape;156;g6524eb375b_3_13"/>
          <p:cNvPicPr preferRelativeResize="0"/>
          <p:nvPr/>
        </p:nvPicPr>
        <p:blipFill rotWithShape="1">
          <a:blip r:embed="rId3">
            <a:alphaModFix/>
          </a:blip>
          <a:srcRect/>
          <a:stretch/>
        </p:blipFill>
        <p:spPr>
          <a:xfrm>
            <a:off x="7879423" y="320865"/>
            <a:ext cx="1180274" cy="7374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7"/>
        <p:cNvGrpSpPr/>
        <p:nvPr/>
      </p:nvGrpSpPr>
      <p:grpSpPr>
        <a:xfrm>
          <a:off x="0" y="0"/>
          <a:ext cx="0" cy="0"/>
          <a:chOff x="0" y="0"/>
          <a:chExt cx="0" cy="0"/>
        </a:xfrm>
      </p:grpSpPr>
      <p:pic>
        <p:nvPicPr>
          <p:cNvPr id="158" name="Google Shape;158;g6524eb375b_3_1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59" name="Google Shape;159;g6524eb375b_3_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160" name="Google Shape;160;g6524eb375b_3_19"/>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1" name="Google Shape;161;g6524eb375b_3_19"/>
          <p:cNvPicPr preferRelativeResize="0"/>
          <p:nvPr/>
        </p:nvPicPr>
        <p:blipFill rotWithShape="1">
          <a:blip r:embed="rId3">
            <a:alphaModFix/>
          </a:blip>
          <a:srcRect/>
          <a:stretch/>
        </p:blipFill>
        <p:spPr>
          <a:xfrm>
            <a:off x="7782250" y="5990305"/>
            <a:ext cx="1170200" cy="73114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2"/>
        <p:cNvGrpSpPr/>
        <p:nvPr/>
      </p:nvGrpSpPr>
      <p:grpSpPr>
        <a:xfrm>
          <a:off x="0" y="0"/>
          <a:ext cx="0" cy="0"/>
          <a:chOff x="0" y="0"/>
          <a:chExt cx="0" cy="0"/>
        </a:xfrm>
      </p:grpSpPr>
      <p:pic>
        <p:nvPicPr>
          <p:cNvPr id="163" name="Google Shape;163;g6524eb375b_3_3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4" name="Google Shape;164;g6524eb375b_3_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165" name="Google Shape;165;g6524eb375b_3_30"/>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6" name="Google Shape;166;g6524eb375b_3_30"/>
          <p:cNvPicPr preferRelativeResize="0"/>
          <p:nvPr/>
        </p:nvPicPr>
        <p:blipFill rotWithShape="1">
          <a:blip r:embed="rId3">
            <a:alphaModFix/>
          </a:blip>
          <a:srcRect/>
          <a:stretch/>
        </p:blipFill>
        <p:spPr>
          <a:xfrm>
            <a:off x="7799627" y="6085210"/>
            <a:ext cx="1018301" cy="636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pic>
        <p:nvPicPr>
          <p:cNvPr id="25" name="Google Shape;25;p2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 name="Google Shape;26;p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27"/>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p:cNvPicPr preferRelativeResize="0"/>
          <p:nvPr/>
        </p:nvPicPr>
        <p:blipFill rotWithShape="1">
          <a:blip r:embed="rId3">
            <a:alphaModFix/>
          </a:blip>
          <a:srcRect/>
          <a:stretch/>
        </p:blipFill>
        <p:spPr>
          <a:xfrm>
            <a:off x="6483371" y="5868200"/>
            <a:ext cx="2006556" cy="33733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67"/>
        <p:cNvGrpSpPr/>
        <p:nvPr/>
      </p:nvGrpSpPr>
      <p:grpSpPr>
        <a:xfrm>
          <a:off x="0" y="0"/>
          <a:ext cx="0" cy="0"/>
          <a:chOff x="0" y="0"/>
          <a:chExt cx="0" cy="0"/>
        </a:xfrm>
      </p:grpSpPr>
      <p:pic>
        <p:nvPicPr>
          <p:cNvPr id="168" name="Google Shape;168;g6524eb375b_3_35"/>
          <p:cNvPicPr preferRelativeResize="0"/>
          <p:nvPr/>
        </p:nvPicPr>
        <p:blipFill rotWithShape="1">
          <a:blip r:embed="rId2">
            <a:alphaModFix/>
          </a:blip>
          <a:srcRect/>
          <a:stretch/>
        </p:blipFill>
        <p:spPr>
          <a:xfrm>
            <a:off x="2" y="0"/>
            <a:ext cx="9143996" cy="1371599"/>
          </a:xfrm>
          <a:prstGeom prst="rect">
            <a:avLst/>
          </a:prstGeom>
          <a:noFill/>
          <a:ln>
            <a:noFill/>
          </a:ln>
        </p:spPr>
      </p:pic>
      <p:sp>
        <p:nvSpPr>
          <p:cNvPr id="169" name="Google Shape;169;g6524eb375b_3_35"/>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g6524eb375b_3_3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1" name="Google Shape;171;g6524eb375b_3_35"/>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2" name="Google Shape;172;g6524eb375b_3_35"/>
          <p:cNvPicPr preferRelativeResize="0"/>
          <p:nvPr/>
        </p:nvPicPr>
        <p:blipFill rotWithShape="1">
          <a:blip r:embed="rId3">
            <a:alphaModFix/>
          </a:blip>
          <a:srcRect/>
          <a:stretch/>
        </p:blipFill>
        <p:spPr>
          <a:xfrm>
            <a:off x="7814201" y="381192"/>
            <a:ext cx="1234251" cy="7711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73"/>
        <p:cNvGrpSpPr/>
        <p:nvPr/>
      </p:nvGrpSpPr>
      <p:grpSpPr>
        <a:xfrm>
          <a:off x="0" y="0"/>
          <a:ext cx="0" cy="0"/>
          <a:chOff x="0" y="0"/>
          <a:chExt cx="0" cy="0"/>
        </a:xfrm>
      </p:grpSpPr>
      <p:pic>
        <p:nvPicPr>
          <p:cNvPr id="174" name="Google Shape;174;g6524eb375b_3_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5" name="Google Shape;175;g6524eb375b_3_4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176" name="Google Shape;176;g6524eb375b_3_41"/>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7" name="Google Shape;177;g6524eb375b_3_41"/>
          <p:cNvPicPr preferRelativeResize="0"/>
          <p:nvPr/>
        </p:nvPicPr>
        <p:blipFill rotWithShape="1">
          <a:blip r:embed="rId3">
            <a:alphaModFix/>
          </a:blip>
          <a:srcRect/>
          <a:stretch/>
        </p:blipFill>
        <p:spPr>
          <a:xfrm>
            <a:off x="7731176" y="5954602"/>
            <a:ext cx="1227325" cy="7668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178"/>
        <p:cNvGrpSpPr/>
        <p:nvPr/>
      </p:nvGrpSpPr>
      <p:grpSpPr>
        <a:xfrm>
          <a:off x="0" y="0"/>
          <a:ext cx="0" cy="0"/>
          <a:chOff x="0" y="0"/>
          <a:chExt cx="0" cy="0"/>
        </a:xfrm>
      </p:grpSpPr>
      <p:pic>
        <p:nvPicPr>
          <p:cNvPr id="179" name="Google Shape;179;g6524eb375b_3_46"/>
          <p:cNvPicPr preferRelativeResize="0"/>
          <p:nvPr/>
        </p:nvPicPr>
        <p:blipFill rotWithShape="1">
          <a:blip r:embed="rId2">
            <a:alphaModFix/>
          </a:blip>
          <a:srcRect/>
          <a:stretch/>
        </p:blipFill>
        <p:spPr>
          <a:xfrm>
            <a:off x="2" y="0"/>
            <a:ext cx="9143996" cy="1371598"/>
          </a:xfrm>
          <a:prstGeom prst="rect">
            <a:avLst/>
          </a:prstGeom>
          <a:noFill/>
          <a:ln>
            <a:noFill/>
          </a:ln>
        </p:spPr>
      </p:pic>
      <p:sp>
        <p:nvSpPr>
          <p:cNvPr id="180" name="Google Shape;180;g6524eb375b_3_46"/>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6524eb375b_3_46"/>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g6524eb375b_3_4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g6524eb375b_3_46"/>
          <p:cNvPicPr preferRelativeResize="0"/>
          <p:nvPr/>
        </p:nvPicPr>
        <p:blipFill rotWithShape="1">
          <a:blip r:embed="rId3">
            <a:alphaModFix/>
          </a:blip>
          <a:srcRect/>
          <a:stretch/>
        </p:blipFill>
        <p:spPr>
          <a:xfrm>
            <a:off x="7828975" y="382700"/>
            <a:ext cx="1258824" cy="7865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84"/>
        <p:cNvGrpSpPr/>
        <p:nvPr/>
      </p:nvGrpSpPr>
      <p:grpSpPr>
        <a:xfrm>
          <a:off x="0" y="0"/>
          <a:ext cx="0" cy="0"/>
          <a:chOff x="0" y="0"/>
          <a:chExt cx="0" cy="0"/>
        </a:xfrm>
      </p:grpSpPr>
      <p:pic>
        <p:nvPicPr>
          <p:cNvPr id="185" name="Google Shape;185;g6524eb375b_3_5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6" name="Google Shape;186;g6524eb375b_3_5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187" name="Google Shape;187;g6524eb375b_3_52"/>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8" name="Google Shape;188;g6524eb375b_3_52"/>
          <p:cNvPicPr preferRelativeResize="0"/>
          <p:nvPr/>
        </p:nvPicPr>
        <p:blipFill rotWithShape="1">
          <a:blip r:embed="rId3">
            <a:alphaModFix/>
          </a:blip>
          <a:srcRect/>
          <a:stretch/>
        </p:blipFill>
        <p:spPr>
          <a:xfrm>
            <a:off x="7787377" y="6000835"/>
            <a:ext cx="1103651" cy="6895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89"/>
        <p:cNvGrpSpPr/>
        <p:nvPr/>
      </p:nvGrpSpPr>
      <p:grpSpPr>
        <a:xfrm>
          <a:off x="0" y="0"/>
          <a:ext cx="0" cy="0"/>
          <a:chOff x="0" y="0"/>
          <a:chExt cx="0" cy="0"/>
        </a:xfrm>
      </p:grpSpPr>
      <p:pic>
        <p:nvPicPr>
          <p:cNvPr id="190" name="Google Shape;190;g6524eb375b_3_57"/>
          <p:cNvPicPr preferRelativeResize="0"/>
          <p:nvPr/>
        </p:nvPicPr>
        <p:blipFill rotWithShape="1">
          <a:blip r:embed="rId2">
            <a:alphaModFix/>
          </a:blip>
          <a:srcRect/>
          <a:stretch/>
        </p:blipFill>
        <p:spPr>
          <a:xfrm>
            <a:off x="5" y="0"/>
            <a:ext cx="9143989" cy="1371598"/>
          </a:xfrm>
          <a:prstGeom prst="rect">
            <a:avLst/>
          </a:prstGeom>
          <a:noFill/>
          <a:ln>
            <a:noFill/>
          </a:ln>
        </p:spPr>
      </p:pic>
      <p:sp>
        <p:nvSpPr>
          <p:cNvPr id="191" name="Google Shape;191;g6524eb375b_3_57"/>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6524eb375b_3_57"/>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g6524eb375b_3_5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pic>
        <p:nvPicPr>
          <p:cNvPr id="194" name="Google Shape;194;g6524eb375b_3_57"/>
          <p:cNvPicPr preferRelativeResize="0"/>
          <p:nvPr/>
        </p:nvPicPr>
        <p:blipFill rotWithShape="1">
          <a:blip r:embed="rId3">
            <a:alphaModFix/>
          </a:blip>
          <a:srcRect/>
          <a:stretch/>
        </p:blipFill>
        <p:spPr>
          <a:xfrm>
            <a:off x="7786092" y="381192"/>
            <a:ext cx="1279209" cy="79927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95"/>
        <p:cNvGrpSpPr/>
        <p:nvPr/>
      </p:nvGrpSpPr>
      <p:grpSpPr>
        <a:xfrm>
          <a:off x="0" y="0"/>
          <a:ext cx="0" cy="0"/>
          <a:chOff x="0" y="0"/>
          <a:chExt cx="0" cy="0"/>
        </a:xfrm>
      </p:grpSpPr>
      <p:pic>
        <p:nvPicPr>
          <p:cNvPr id="196" name="Google Shape;196;g6524eb375b_3_6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7" name="Google Shape;197;g6524eb375b_3_63"/>
          <p:cNvSpPr txBox="1">
            <a:spLocks noGrp="1"/>
          </p:cNvSpPr>
          <p:nvPr>
            <p:ph type="sldNum" idx="12"/>
          </p:nvPr>
        </p:nvSpPr>
        <p:spPr>
          <a:xfrm>
            <a:off x="6469200" y="6401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198" name="Google Shape;198;g6524eb375b_3_63"/>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9" name="Google Shape;199;g6524eb375b_3_63"/>
          <p:cNvPicPr preferRelativeResize="0"/>
          <p:nvPr/>
        </p:nvPicPr>
        <p:blipFill rotWithShape="1">
          <a:blip r:embed="rId3">
            <a:alphaModFix/>
          </a:blip>
          <a:srcRect/>
          <a:stretch/>
        </p:blipFill>
        <p:spPr>
          <a:xfrm>
            <a:off x="7613751" y="5928659"/>
            <a:ext cx="1237700" cy="77332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00"/>
        <p:cNvGrpSpPr/>
        <p:nvPr/>
      </p:nvGrpSpPr>
      <p:grpSpPr>
        <a:xfrm>
          <a:off x="0" y="0"/>
          <a:ext cx="0" cy="0"/>
          <a:chOff x="0" y="0"/>
          <a:chExt cx="0" cy="0"/>
        </a:xfrm>
      </p:grpSpPr>
      <p:pic>
        <p:nvPicPr>
          <p:cNvPr id="201" name="Google Shape;201;g6524eb375b_3_68"/>
          <p:cNvPicPr preferRelativeResize="0"/>
          <p:nvPr/>
        </p:nvPicPr>
        <p:blipFill rotWithShape="1">
          <a:blip r:embed="rId2">
            <a:alphaModFix/>
          </a:blip>
          <a:srcRect/>
          <a:stretch/>
        </p:blipFill>
        <p:spPr>
          <a:xfrm>
            <a:off x="5" y="0"/>
            <a:ext cx="9143989" cy="1371597"/>
          </a:xfrm>
          <a:prstGeom prst="rect">
            <a:avLst/>
          </a:prstGeom>
          <a:noFill/>
          <a:ln>
            <a:noFill/>
          </a:ln>
        </p:spPr>
      </p:pic>
      <p:sp>
        <p:nvSpPr>
          <p:cNvPr id="202" name="Google Shape;202;g6524eb375b_3_68"/>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g6524eb375b_3_68"/>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g6524eb375b_3_6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pic>
        <p:nvPicPr>
          <p:cNvPr id="205" name="Google Shape;205;g6524eb375b_3_68"/>
          <p:cNvPicPr preferRelativeResize="0"/>
          <p:nvPr/>
        </p:nvPicPr>
        <p:blipFill rotWithShape="1">
          <a:blip r:embed="rId3">
            <a:alphaModFix/>
          </a:blip>
          <a:srcRect/>
          <a:stretch/>
        </p:blipFill>
        <p:spPr>
          <a:xfrm>
            <a:off x="7883975" y="432824"/>
            <a:ext cx="1108249" cy="6924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06"/>
        <p:cNvGrpSpPr/>
        <p:nvPr/>
      </p:nvGrpSpPr>
      <p:grpSpPr>
        <a:xfrm>
          <a:off x="0" y="0"/>
          <a:ext cx="0" cy="0"/>
          <a:chOff x="0" y="0"/>
          <a:chExt cx="0" cy="0"/>
        </a:xfrm>
      </p:grpSpPr>
      <p:pic>
        <p:nvPicPr>
          <p:cNvPr id="207" name="Google Shape;207;g6524eb375b_3_7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08" name="Google Shape;208;g6524eb375b_3_7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9" name="Google Shape;209;g6524eb375b_3_74"/>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0" name="Google Shape;210;g6524eb375b_3_74"/>
          <p:cNvPicPr preferRelativeResize="0"/>
          <p:nvPr/>
        </p:nvPicPr>
        <p:blipFill rotWithShape="1">
          <a:blip r:embed="rId3">
            <a:alphaModFix/>
          </a:blip>
          <a:srcRect/>
          <a:stretch/>
        </p:blipFill>
        <p:spPr>
          <a:xfrm>
            <a:off x="7612926" y="5778734"/>
            <a:ext cx="1396175" cy="87234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11"/>
        <p:cNvGrpSpPr/>
        <p:nvPr/>
      </p:nvGrpSpPr>
      <p:grpSpPr>
        <a:xfrm>
          <a:off x="0" y="0"/>
          <a:ext cx="0" cy="0"/>
          <a:chOff x="0" y="0"/>
          <a:chExt cx="0" cy="0"/>
        </a:xfrm>
      </p:grpSpPr>
      <p:pic>
        <p:nvPicPr>
          <p:cNvPr id="212" name="Google Shape;212;g6524eb375b_3_79"/>
          <p:cNvPicPr preferRelativeResize="0"/>
          <p:nvPr/>
        </p:nvPicPr>
        <p:blipFill rotWithShape="1">
          <a:blip r:embed="rId2">
            <a:alphaModFix/>
          </a:blip>
          <a:srcRect/>
          <a:stretch/>
        </p:blipFill>
        <p:spPr>
          <a:xfrm>
            <a:off x="8" y="0"/>
            <a:ext cx="9143982" cy="1371597"/>
          </a:xfrm>
          <a:prstGeom prst="rect">
            <a:avLst/>
          </a:prstGeom>
          <a:noFill/>
          <a:ln>
            <a:noFill/>
          </a:ln>
        </p:spPr>
      </p:pic>
      <p:sp>
        <p:nvSpPr>
          <p:cNvPr id="213" name="Google Shape;213;g6524eb375b_3_79"/>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g6524eb375b_3_79"/>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g6524eb375b_3_7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6" name="Google Shape;216;g6524eb375b_3_79"/>
          <p:cNvPicPr preferRelativeResize="0"/>
          <p:nvPr/>
        </p:nvPicPr>
        <p:blipFill rotWithShape="1">
          <a:blip r:embed="rId3">
            <a:alphaModFix/>
          </a:blip>
          <a:srcRect/>
          <a:stretch/>
        </p:blipFill>
        <p:spPr>
          <a:xfrm>
            <a:off x="7725551" y="320867"/>
            <a:ext cx="1328500" cy="83007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17"/>
        <p:cNvGrpSpPr/>
        <p:nvPr/>
      </p:nvGrpSpPr>
      <p:grpSpPr>
        <a:xfrm>
          <a:off x="0" y="0"/>
          <a:ext cx="0" cy="0"/>
          <a:chOff x="0" y="0"/>
          <a:chExt cx="0" cy="0"/>
        </a:xfrm>
      </p:grpSpPr>
      <p:pic>
        <p:nvPicPr>
          <p:cNvPr id="218" name="Google Shape;218;g6524eb375b_3_9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19" name="Google Shape;219;g6524eb375b_3_9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0" name="Google Shape;220;g6524eb375b_3_96"/>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1" name="Google Shape;221;g6524eb375b_3_96"/>
          <p:cNvPicPr preferRelativeResize="0"/>
          <p:nvPr/>
        </p:nvPicPr>
        <p:blipFill rotWithShape="1">
          <a:blip r:embed="rId3">
            <a:alphaModFix/>
          </a:blip>
          <a:srcRect/>
          <a:stretch/>
        </p:blipFill>
        <p:spPr>
          <a:xfrm>
            <a:off x="7511951" y="5738084"/>
            <a:ext cx="1452174" cy="907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pic>
        <p:nvPicPr>
          <p:cNvPr id="30" name="Google Shape;30;p28"/>
          <p:cNvPicPr preferRelativeResize="0"/>
          <p:nvPr/>
        </p:nvPicPr>
        <p:blipFill rotWithShape="1">
          <a:blip r:embed="rId2">
            <a:alphaModFix/>
          </a:blip>
          <a:srcRect/>
          <a:stretch/>
        </p:blipFill>
        <p:spPr>
          <a:xfrm>
            <a:off x="0" y="0"/>
            <a:ext cx="9144000" cy="1371600"/>
          </a:xfrm>
          <a:prstGeom prst="rect">
            <a:avLst/>
          </a:prstGeom>
          <a:noFill/>
          <a:ln>
            <a:noFill/>
          </a:ln>
        </p:spPr>
      </p:pic>
      <p:sp>
        <p:nvSpPr>
          <p:cNvPr id="31" name="Google Shape;31;p28"/>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28"/>
          <p:cNvPicPr preferRelativeResize="0"/>
          <p:nvPr/>
        </p:nvPicPr>
        <p:blipFill rotWithShape="1">
          <a:blip r:embed="rId3">
            <a:alphaModFix/>
          </a:blip>
          <a:srcRect/>
          <a:stretch/>
        </p:blipFill>
        <p:spPr>
          <a:xfrm>
            <a:off x="6923978" y="884445"/>
            <a:ext cx="2006556" cy="337336"/>
          </a:xfrm>
          <a:prstGeom prst="rect">
            <a:avLst/>
          </a:prstGeom>
          <a:noFill/>
          <a:ln>
            <a:noFill/>
          </a:ln>
        </p:spPr>
      </p:pic>
      <p:sp>
        <p:nvSpPr>
          <p:cNvPr id="34" name="Google Shape;34;p28"/>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22"/>
        <p:cNvGrpSpPr/>
        <p:nvPr/>
      </p:nvGrpSpPr>
      <p:grpSpPr>
        <a:xfrm>
          <a:off x="0" y="0"/>
          <a:ext cx="0" cy="0"/>
          <a:chOff x="0" y="0"/>
          <a:chExt cx="0" cy="0"/>
        </a:xfrm>
      </p:grpSpPr>
      <p:pic>
        <p:nvPicPr>
          <p:cNvPr id="223" name="Google Shape;223;g6524eb375b_3_101"/>
          <p:cNvPicPr preferRelativeResize="0"/>
          <p:nvPr/>
        </p:nvPicPr>
        <p:blipFill rotWithShape="1">
          <a:blip r:embed="rId2">
            <a:alphaModFix/>
          </a:blip>
          <a:srcRect/>
          <a:stretch/>
        </p:blipFill>
        <p:spPr>
          <a:xfrm>
            <a:off x="11" y="0"/>
            <a:ext cx="9143975" cy="1371596"/>
          </a:xfrm>
          <a:prstGeom prst="rect">
            <a:avLst/>
          </a:prstGeom>
          <a:noFill/>
          <a:ln>
            <a:noFill/>
          </a:ln>
        </p:spPr>
      </p:pic>
      <p:sp>
        <p:nvSpPr>
          <p:cNvPr id="224" name="Google Shape;224;g6524eb375b_3_10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g6524eb375b_3_101"/>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g6524eb375b_3_10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7" name="Google Shape;227;g6524eb375b_3_101"/>
          <p:cNvPicPr preferRelativeResize="0"/>
          <p:nvPr/>
        </p:nvPicPr>
        <p:blipFill rotWithShape="1">
          <a:blip r:embed="rId3">
            <a:alphaModFix/>
          </a:blip>
          <a:srcRect/>
          <a:stretch/>
        </p:blipFill>
        <p:spPr>
          <a:xfrm>
            <a:off x="7912700" y="415978"/>
            <a:ext cx="1152602" cy="7201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8"/>
        <p:cNvGrpSpPr/>
        <p:nvPr/>
      </p:nvGrpSpPr>
      <p:grpSpPr>
        <a:xfrm>
          <a:off x="0" y="0"/>
          <a:ext cx="0" cy="0"/>
          <a:chOff x="0" y="0"/>
          <a:chExt cx="0" cy="0"/>
        </a:xfrm>
      </p:grpSpPr>
      <p:pic>
        <p:nvPicPr>
          <p:cNvPr id="229" name="Google Shape;229;g6524eb375b_3_107"/>
          <p:cNvPicPr preferRelativeResize="0"/>
          <p:nvPr/>
        </p:nvPicPr>
        <p:blipFill rotWithShape="1">
          <a:blip r:embed="rId2">
            <a:alphaModFix/>
          </a:blip>
          <a:srcRect/>
          <a:stretch/>
        </p:blipFill>
        <p:spPr>
          <a:xfrm>
            <a:off x="1222203" y="110954"/>
            <a:ext cx="6699593" cy="663609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0"/>
        <p:cNvGrpSpPr/>
        <p:nvPr/>
      </p:nvGrpSpPr>
      <p:grpSpPr>
        <a:xfrm>
          <a:off x="0" y="0"/>
          <a:ext cx="0" cy="0"/>
          <a:chOff x="0" y="0"/>
          <a:chExt cx="0" cy="0"/>
        </a:xfrm>
      </p:grpSpPr>
      <p:sp>
        <p:nvSpPr>
          <p:cNvPr id="231" name="Google Shape;231;g6524eb375b_3_109"/>
          <p:cNvSpPr txBox="1">
            <a:spLocks noGrp="1"/>
          </p:cNvSpPr>
          <p:nvPr>
            <p:ph type="title"/>
          </p:nvPr>
        </p:nvSpPr>
        <p:spPr>
          <a:xfrm>
            <a:off x="457201" y="273050"/>
            <a:ext cx="3008400" cy="1161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4DB8A"/>
              </a:buClr>
              <a:buSzPts val="2200"/>
              <a:buFont typeface="Lucida Sans"/>
              <a:buNone/>
              <a:defRPr sz="2200" b="0">
                <a:solidFill>
                  <a:srgbClr val="F4DB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g6524eb375b_3_109"/>
          <p:cNvSpPr txBox="1">
            <a:spLocks noGrp="1"/>
          </p:cNvSpPr>
          <p:nvPr>
            <p:ph type="body" idx="1"/>
          </p:nvPr>
        </p:nvSpPr>
        <p:spPr>
          <a:xfrm>
            <a:off x="457201" y="1524001"/>
            <a:ext cx="3008400" cy="4602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80"/>
              </a:spcBef>
              <a:spcAft>
                <a:spcPts val="0"/>
              </a:spcAft>
              <a:buSzPts val="910"/>
              <a:buNone/>
              <a:defRPr sz="1400"/>
            </a:lvl1pPr>
            <a:lvl2pPr marL="914400" lvl="1" indent="-228600" algn="l">
              <a:lnSpc>
                <a:spcPct val="90000"/>
              </a:lnSpc>
              <a:spcBef>
                <a:spcPts val="240"/>
              </a:spcBef>
              <a:spcAft>
                <a:spcPts val="0"/>
              </a:spcAft>
              <a:buSzPts val="960"/>
              <a:buNone/>
              <a:defRPr sz="1200"/>
            </a:lvl2pPr>
            <a:lvl3pPr marL="1371600" lvl="2" indent="-228600" algn="l">
              <a:lnSpc>
                <a:spcPct val="90000"/>
              </a:lnSpc>
              <a:spcBef>
                <a:spcPts val="200"/>
              </a:spcBef>
              <a:spcAft>
                <a:spcPts val="0"/>
              </a:spcAft>
              <a:buSzPts val="950"/>
              <a:buNone/>
              <a:defRPr sz="1000"/>
            </a:lvl3pPr>
            <a:lvl4pPr marL="1828800" lvl="3" indent="-228600" algn="l">
              <a:lnSpc>
                <a:spcPct val="90000"/>
              </a:lnSpc>
              <a:spcBef>
                <a:spcPts val="180"/>
              </a:spcBef>
              <a:spcAft>
                <a:spcPts val="0"/>
              </a:spcAft>
              <a:buSzPts val="900"/>
              <a:buNone/>
              <a:defRPr sz="900"/>
            </a:lvl4pPr>
            <a:lvl5pPr marL="2286000" lvl="4" indent="-228600" algn="l">
              <a:lnSpc>
                <a:spcPct val="90000"/>
              </a:lnSpc>
              <a:spcBef>
                <a:spcPts val="180"/>
              </a:spcBef>
              <a:spcAft>
                <a:spcPts val="0"/>
              </a:spcAft>
              <a:buSzPts val="900"/>
              <a:buNone/>
              <a:defRPr sz="9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233" name="Google Shape;233;g6524eb375b_3_109"/>
          <p:cNvSpPr txBox="1">
            <a:spLocks noGrp="1"/>
          </p:cNvSpPr>
          <p:nvPr>
            <p:ph type="body" idx="2"/>
          </p:nvPr>
        </p:nvSpPr>
        <p:spPr>
          <a:xfrm>
            <a:off x="3575050" y="273051"/>
            <a:ext cx="5111700" cy="5853000"/>
          </a:xfrm>
          <a:prstGeom prst="rect">
            <a:avLst/>
          </a:prstGeom>
          <a:noFill/>
          <a:ln>
            <a:noFill/>
          </a:ln>
        </p:spPr>
        <p:txBody>
          <a:bodyPr spcFirstLastPara="1" wrap="square" lIns="91425" tIns="45700" rIns="91425" bIns="45700" anchor="t" anchorCtr="0">
            <a:noAutofit/>
          </a:bodyPr>
          <a:lstStyle>
            <a:lvl1pPr marL="457200" lvl="0" indent="-335915" algn="l">
              <a:lnSpc>
                <a:spcPct val="90000"/>
              </a:lnSpc>
              <a:spcBef>
                <a:spcPts val="520"/>
              </a:spcBef>
              <a:spcAft>
                <a:spcPts val="0"/>
              </a:spcAft>
              <a:buSzPts val="1690"/>
              <a:buChar char="•"/>
              <a:defRPr sz="2600"/>
            </a:lvl1pPr>
            <a:lvl2pPr marL="914400" lvl="1" indent="-350519" algn="l">
              <a:lnSpc>
                <a:spcPct val="90000"/>
              </a:lnSpc>
              <a:spcBef>
                <a:spcPts val="480"/>
              </a:spcBef>
              <a:spcAft>
                <a:spcPts val="0"/>
              </a:spcAft>
              <a:buSzPts val="1920"/>
              <a:buChar char="•"/>
              <a:defRPr sz="2400"/>
            </a:lvl2pPr>
            <a:lvl3pPr marL="1371600" lvl="2" indent="-361314" algn="l">
              <a:lnSpc>
                <a:spcPct val="90000"/>
              </a:lnSpc>
              <a:spcBef>
                <a:spcPts val="440"/>
              </a:spcBef>
              <a:spcAft>
                <a:spcPts val="0"/>
              </a:spcAft>
              <a:buSzPts val="2090"/>
              <a:buChar char="•"/>
              <a:defRPr sz="2200"/>
            </a:lvl3pPr>
            <a:lvl4pPr marL="1828800" lvl="3" indent="-355600" algn="l">
              <a:lnSpc>
                <a:spcPct val="90000"/>
              </a:lnSpc>
              <a:spcBef>
                <a:spcPts val="400"/>
              </a:spcBef>
              <a:spcAft>
                <a:spcPts val="0"/>
              </a:spcAft>
              <a:buSzPts val="2000"/>
              <a:buChar char="•"/>
              <a:defRPr sz="2000"/>
            </a:lvl4pPr>
            <a:lvl5pPr marL="2286000" lvl="4" indent="-342900" algn="l">
              <a:lnSpc>
                <a:spcPct val="90000"/>
              </a:lnSpc>
              <a:spcBef>
                <a:spcPts val="360"/>
              </a:spcBef>
              <a:spcAft>
                <a:spcPts val="0"/>
              </a:spcAft>
              <a:buSzPts val="1800"/>
              <a:buChar char="•"/>
              <a:defRPr sz="18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234" name="Google Shape;234;g6524eb375b_3_109"/>
          <p:cNvSpPr txBox="1">
            <a:spLocks noGrp="1"/>
          </p:cNvSpPr>
          <p:nvPr>
            <p:ph type="dt" idx="10"/>
          </p:nvPr>
        </p:nvSpPr>
        <p:spPr>
          <a:xfrm>
            <a:off x="457200" y="6416676"/>
            <a:ext cx="2133600" cy="36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g6524eb375b_3_109"/>
          <p:cNvSpPr txBox="1">
            <a:spLocks noGrp="1"/>
          </p:cNvSpPr>
          <p:nvPr>
            <p:ph type="ftr" idx="11"/>
          </p:nvPr>
        </p:nvSpPr>
        <p:spPr>
          <a:xfrm>
            <a:off x="3124200" y="6416676"/>
            <a:ext cx="2895600" cy="3651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g6524eb375b_3_109"/>
          <p:cNvSpPr txBox="1">
            <a:spLocks noGrp="1"/>
          </p:cNvSpPr>
          <p:nvPr>
            <p:ph type="sldNum" idx="12"/>
          </p:nvPr>
        </p:nvSpPr>
        <p:spPr>
          <a:xfrm>
            <a:off x="7924800" y="6416676"/>
            <a:ext cx="762000" cy="365100"/>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237"/>
        <p:cNvGrpSpPr/>
        <p:nvPr/>
      </p:nvGrpSpPr>
      <p:grpSpPr>
        <a:xfrm>
          <a:off x="0" y="0"/>
          <a:ext cx="0" cy="0"/>
          <a:chOff x="0" y="0"/>
          <a:chExt cx="0" cy="0"/>
        </a:xfrm>
      </p:grpSpPr>
      <p:pic>
        <p:nvPicPr>
          <p:cNvPr id="238" name="Google Shape;238;g6524eb375b_3_123"/>
          <p:cNvPicPr preferRelativeResize="0"/>
          <p:nvPr/>
        </p:nvPicPr>
        <p:blipFill rotWithShape="1">
          <a:blip r:embed="rId2">
            <a:alphaModFix/>
          </a:blip>
          <a:srcRect/>
          <a:stretch/>
        </p:blipFill>
        <p:spPr>
          <a:xfrm>
            <a:off x="2" y="0"/>
            <a:ext cx="9143996" cy="1371598"/>
          </a:xfrm>
          <a:prstGeom prst="rect">
            <a:avLst/>
          </a:prstGeom>
          <a:noFill/>
          <a:ln>
            <a:noFill/>
          </a:ln>
        </p:spPr>
      </p:pic>
      <p:sp>
        <p:nvSpPr>
          <p:cNvPr id="239" name="Google Shape;239;g6524eb375b_3_123"/>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lt1"/>
              </a:buClr>
              <a:buSzPts val="3600"/>
              <a:buNone/>
              <a:defRPr sz="3600" b="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0" name="Google Shape;240;g6524eb375b_3_123"/>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g6524eb375b_3_1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2" name="Google Shape;242;g6524eb375b_3_123"/>
          <p:cNvPicPr preferRelativeResize="0"/>
          <p:nvPr/>
        </p:nvPicPr>
        <p:blipFill rotWithShape="1">
          <a:blip r:embed="rId3">
            <a:alphaModFix/>
          </a:blip>
          <a:srcRect/>
          <a:stretch/>
        </p:blipFill>
        <p:spPr>
          <a:xfrm>
            <a:off x="7821125" y="291850"/>
            <a:ext cx="1261025" cy="78790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8-blank with page number and logo">
  <p:cSld name="08-blank with page number and logo">
    <p:spTree>
      <p:nvGrpSpPr>
        <p:cNvPr id="1" name="Shape 243"/>
        <p:cNvGrpSpPr/>
        <p:nvPr/>
      </p:nvGrpSpPr>
      <p:grpSpPr>
        <a:xfrm>
          <a:off x="0" y="0"/>
          <a:ext cx="0" cy="0"/>
          <a:chOff x="0" y="0"/>
          <a:chExt cx="0" cy="0"/>
        </a:xfrm>
      </p:grpSpPr>
      <p:sp>
        <p:nvSpPr>
          <p:cNvPr id="244" name="Google Shape;244;g6524eb375b_3_129"/>
          <p:cNvSpPr txBox="1">
            <a:spLocks noGrp="1"/>
          </p:cNvSpPr>
          <p:nvPr>
            <p:ph type="sldNum" idx="12"/>
          </p:nvPr>
        </p:nvSpPr>
        <p:spPr>
          <a:xfrm>
            <a:off x="0" y="6356351"/>
            <a:ext cx="9144000" cy="3651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45" name="Google Shape;245;g6524eb375b_3_129"/>
          <p:cNvPicPr preferRelativeResize="0"/>
          <p:nvPr/>
        </p:nvPicPr>
        <p:blipFill rotWithShape="1">
          <a:blip r:embed="rId2">
            <a:alphaModFix/>
          </a:blip>
          <a:srcRect/>
          <a:stretch/>
        </p:blipFill>
        <p:spPr>
          <a:xfrm>
            <a:off x="7958414" y="6319481"/>
            <a:ext cx="966389" cy="42169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ading PD" type="blank">
  <p:cSld name="BLANK">
    <p:spTree>
      <p:nvGrpSpPr>
        <p:cNvPr id="1" name="Shape 24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5"/>
        <p:cNvGrpSpPr/>
        <p:nvPr/>
      </p:nvGrpSpPr>
      <p:grpSpPr>
        <a:xfrm>
          <a:off x="0" y="0"/>
          <a:ext cx="0" cy="0"/>
          <a:chOff x="0" y="0"/>
          <a:chExt cx="0" cy="0"/>
        </a:xfrm>
      </p:grpSpPr>
      <p:pic>
        <p:nvPicPr>
          <p:cNvPr id="36" name="Google Shape;36;p2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7" name="Google Shape;37;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9"/>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9"/>
          <p:cNvPicPr preferRelativeResize="0"/>
          <p:nvPr/>
        </p:nvPicPr>
        <p:blipFill rotWithShape="1">
          <a:blip r:embed="rId3">
            <a:alphaModFix/>
          </a:blip>
          <a:srcRect/>
          <a:stretch/>
        </p:blipFill>
        <p:spPr>
          <a:xfrm>
            <a:off x="6483371" y="5868200"/>
            <a:ext cx="2006556" cy="3373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pic>
        <p:nvPicPr>
          <p:cNvPr id="41" name="Google Shape;41;p30"/>
          <p:cNvPicPr preferRelativeResize="0"/>
          <p:nvPr/>
        </p:nvPicPr>
        <p:blipFill rotWithShape="1">
          <a:blip r:embed="rId2">
            <a:alphaModFix/>
          </a:blip>
          <a:srcRect/>
          <a:stretch/>
        </p:blipFill>
        <p:spPr>
          <a:xfrm>
            <a:off x="0" y="0"/>
            <a:ext cx="9144000" cy="1371599"/>
          </a:xfrm>
          <a:prstGeom prst="rect">
            <a:avLst/>
          </a:prstGeom>
          <a:noFill/>
          <a:ln>
            <a:noFill/>
          </a:ln>
        </p:spPr>
      </p:pic>
      <p:sp>
        <p:nvSpPr>
          <p:cNvPr id="42" name="Google Shape;42;p3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0"/>
          <p:cNvPicPr preferRelativeResize="0"/>
          <p:nvPr/>
        </p:nvPicPr>
        <p:blipFill rotWithShape="1">
          <a:blip r:embed="rId3">
            <a:alphaModFix/>
          </a:blip>
          <a:srcRect/>
          <a:stretch/>
        </p:blipFill>
        <p:spPr>
          <a:xfrm>
            <a:off x="6923978" y="884445"/>
            <a:ext cx="2006556" cy="337336"/>
          </a:xfrm>
          <a:prstGeom prst="rect">
            <a:avLst/>
          </a:prstGeom>
          <a:noFill/>
          <a:ln>
            <a:noFill/>
          </a:ln>
        </p:spPr>
      </p:pic>
      <p:sp>
        <p:nvSpPr>
          <p:cNvPr id="45" name="Google Shape;45;p3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6"/>
        <p:cNvGrpSpPr/>
        <p:nvPr/>
      </p:nvGrpSpPr>
      <p:grpSpPr>
        <a:xfrm>
          <a:off x="0" y="0"/>
          <a:ext cx="0" cy="0"/>
          <a:chOff x="0" y="0"/>
          <a:chExt cx="0" cy="0"/>
        </a:xfrm>
      </p:grpSpPr>
      <p:pic>
        <p:nvPicPr>
          <p:cNvPr id="47" name="Google Shape;47;p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8" name="Google Shape;48;p4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43"/>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p43"/>
          <p:cNvPicPr preferRelativeResize="0"/>
          <p:nvPr/>
        </p:nvPicPr>
        <p:blipFill rotWithShape="1">
          <a:blip r:embed="rId3">
            <a:alphaModFix/>
          </a:blip>
          <a:srcRect/>
          <a:stretch/>
        </p:blipFill>
        <p:spPr>
          <a:xfrm>
            <a:off x="6483371" y="5868200"/>
            <a:ext cx="2006556" cy="3373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51"/>
        <p:cNvGrpSpPr/>
        <p:nvPr/>
      </p:nvGrpSpPr>
      <p:grpSpPr>
        <a:xfrm>
          <a:off x="0" y="0"/>
          <a:ext cx="0" cy="0"/>
          <a:chOff x="0" y="0"/>
          <a:chExt cx="0" cy="0"/>
        </a:xfrm>
      </p:grpSpPr>
      <p:pic>
        <p:nvPicPr>
          <p:cNvPr id="52" name="Google Shape;52;p44"/>
          <p:cNvPicPr preferRelativeResize="0"/>
          <p:nvPr/>
        </p:nvPicPr>
        <p:blipFill rotWithShape="1">
          <a:blip r:embed="rId2">
            <a:alphaModFix/>
          </a:blip>
          <a:srcRect/>
          <a:stretch/>
        </p:blipFill>
        <p:spPr>
          <a:xfrm>
            <a:off x="11" y="0"/>
            <a:ext cx="9143975" cy="1371596"/>
          </a:xfrm>
          <a:prstGeom prst="rect">
            <a:avLst/>
          </a:prstGeom>
          <a:noFill/>
          <a:ln>
            <a:noFill/>
          </a:ln>
        </p:spPr>
      </p:pic>
      <p:sp>
        <p:nvSpPr>
          <p:cNvPr id="53" name="Google Shape;53;p44"/>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4"/>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44"/>
          <p:cNvPicPr preferRelativeResize="0"/>
          <p:nvPr/>
        </p:nvPicPr>
        <p:blipFill rotWithShape="1">
          <a:blip r:embed="rId3">
            <a:alphaModFix/>
          </a:blip>
          <a:srcRect/>
          <a:stretch/>
        </p:blipFill>
        <p:spPr>
          <a:xfrm>
            <a:off x="6923978" y="884445"/>
            <a:ext cx="2006556" cy="3373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7"/>
        <p:cNvGrpSpPr/>
        <p:nvPr/>
      </p:nvGrpSpPr>
      <p:grpSpPr>
        <a:xfrm>
          <a:off x="0" y="0"/>
          <a:ext cx="0" cy="0"/>
          <a:chOff x="0" y="0"/>
          <a:chExt cx="0" cy="0"/>
        </a:xfrm>
      </p:grpSpPr>
      <p:pic>
        <p:nvPicPr>
          <p:cNvPr id="58" name="Google Shape;58;p3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9" name="Google Shape;59;p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33"/>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1" name="Google Shape;61;p33"/>
          <p:cNvPicPr preferRelativeResize="0"/>
          <p:nvPr/>
        </p:nvPicPr>
        <p:blipFill rotWithShape="1">
          <a:blip r:embed="rId3">
            <a:alphaModFix/>
          </a:blip>
          <a:srcRect/>
          <a:stretch/>
        </p:blipFill>
        <p:spPr>
          <a:xfrm>
            <a:off x="6483371" y="5868200"/>
            <a:ext cx="2006556" cy="3373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Roboto Slab"/>
              <a:buNone/>
              <a:defRPr sz="36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g6524eb375b_3_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Google Shape;123;g6524eb375b_3_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g6524eb375b_3_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g6524eb375b_3_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g6524eb375b_3_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coloradoliteracy/2020readactprofessionaldevelopmentprocess"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hyperlink" Target="http://www.cde.state.co.us/coloradoliteracy/readactprofessionaldevelopmentevidenceteachertrain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coloradoliteracy"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hyperlink" Target="https://www.cde.state.co.us/sites/default/files/docs/cdeprof/4.02%20Elementary%20rules%20%28301-101%29.pdf" TargetMode="External"/><Relationship Id="rId5" Type="http://schemas.openxmlformats.org/officeDocument/2006/relationships/hyperlink" Target="http://www.cde.state.co.us/coloradoliteracy/1-ccr-301-92_clean-final" TargetMode="External"/><Relationship Id="rId4" Type="http://schemas.openxmlformats.org/officeDocument/2006/relationships/hyperlink" Target="http://www.cde.state.co.us/coloradoliteracy/crsreadact201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coloradoliteracy/2020readactprofessionaldevelopmentprocess"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hyperlink" Target="https://app.smartsheet.com/b/form/aae2a9d019b446cfbe8b408b6eef1f6c"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de.state.co.us/coloradoliteracy/readactprofessionaldevelopmentevidenceteachertraining"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hyperlink" Target="https://app.smartsheet.com/b/form/0eb53a1c7cc646288f85058c34949e4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mailto:readact@cde.state.co.us"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coloradoliteracy/readactprofessionaldevelopmentevidenceteachertraining"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sites/default/files/docs/cdeprof/4.02%20Elementary%20rules%20%28301-101%29.pdf"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5dfd008483_1_0"/>
          <p:cNvSpPr txBox="1">
            <a:spLocks noGrp="1"/>
          </p:cNvSpPr>
          <p:nvPr>
            <p:ph type="ctrTitle"/>
          </p:nvPr>
        </p:nvSpPr>
        <p:spPr>
          <a:xfrm>
            <a:off x="685800" y="3236239"/>
            <a:ext cx="7772400" cy="121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sz="4000" b="1" dirty="0"/>
              <a:t>District/BOCES Evidence-Based Training in Teaching Reading Webinar</a:t>
            </a:r>
            <a:endParaRPr sz="4000" b="1" dirty="0">
              <a:latin typeface="Roboto Slab"/>
              <a:ea typeface="Roboto Slab"/>
              <a:cs typeface="Roboto Slab"/>
              <a:sym typeface="Roboto Slab"/>
            </a:endParaRPr>
          </a:p>
        </p:txBody>
      </p:sp>
      <p:sp>
        <p:nvSpPr>
          <p:cNvPr id="252" name="Google Shape;252;g5dfd008483_1_0"/>
          <p:cNvSpPr txBox="1">
            <a:spLocks noGrp="1"/>
          </p:cNvSpPr>
          <p:nvPr>
            <p:ph type="subTitle" idx="1"/>
          </p:nvPr>
        </p:nvSpPr>
        <p:spPr>
          <a:xfrm>
            <a:off x="685800" y="5355398"/>
            <a:ext cx="7772400" cy="783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US"/>
              <a:t>to meet the requirements of the </a:t>
            </a:r>
            <a:endParaRPr/>
          </a:p>
          <a:p>
            <a:pPr marL="0" lvl="0" indent="0" algn="ctr" rtl="0">
              <a:lnSpc>
                <a:spcPct val="90000"/>
              </a:lnSpc>
              <a:spcBef>
                <a:spcPts val="0"/>
              </a:spcBef>
              <a:spcAft>
                <a:spcPts val="0"/>
              </a:spcAft>
              <a:buClr>
                <a:schemeClr val="dk1"/>
              </a:buClr>
              <a:buSzPts val="2000"/>
              <a:buNone/>
            </a:pPr>
            <a:r>
              <a:rPr lang="en-US"/>
              <a:t>Colorado Reading to Ensure Academic Development Act (READ Act) </a:t>
            </a:r>
            <a:endParaRPr/>
          </a:p>
        </p:txBody>
      </p:sp>
      <p:sp>
        <p:nvSpPr>
          <p:cNvPr id="253" name="Google Shape;253;g5dfd008483_1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87436ce7dc_2_0"/>
          <p:cNvSpPr txBox="1">
            <a:spLocks noGrp="1"/>
          </p:cNvSpPr>
          <p:nvPr>
            <p:ph type="title"/>
          </p:nvPr>
        </p:nvSpPr>
        <p:spPr>
          <a:xfrm>
            <a:off x="223075" y="320875"/>
            <a:ext cx="7324200" cy="90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400" b="1"/>
              <a:t>District/BOCES Responsibilities</a:t>
            </a:r>
            <a:endParaRPr sz="3400" b="1"/>
          </a:p>
          <a:p>
            <a:pPr marL="0" lvl="0" indent="0" algn="l" rtl="0">
              <a:lnSpc>
                <a:spcPct val="90000"/>
              </a:lnSpc>
              <a:spcBef>
                <a:spcPts val="0"/>
              </a:spcBef>
              <a:spcAft>
                <a:spcPts val="0"/>
              </a:spcAft>
              <a:buSzPts val="3600"/>
              <a:buNone/>
            </a:pPr>
            <a:r>
              <a:rPr lang="en-US" sz="2400" b="1"/>
              <a:t>Selecting a Professional Development Option</a:t>
            </a:r>
            <a:endParaRPr sz="2400" b="1"/>
          </a:p>
        </p:txBody>
      </p:sp>
      <p:sp>
        <p:nvSpPr>
          <p:cNvPr id="313" name="Google Shape;313;g87436ce7dc_2_0"/>
          <p:cNvSpPr txBox="1">
            <a:spLocks noGrp="1"/>
          </p:cNvSpPr>
          <p:nvPr>
            <p:ph type="body" idx="1"/>
          </p:nvPr>
        </p:nvSpPr>
        <p:spPr>
          <a:xfrm>
            <a:off x="628650" y="1548575"/>
            <a:ext cx="7886700" cy="4628400"/>
          </a:xfrm>
          <a:prstGeom prst="rect">
            <a:avLst/>
          </a:prstGeom>
          <a:noFill/>
          <a:ln>
            <a:noFill/>
          </a:ln>
        </p:spPr>
        <p:txBody>
          <a:bodyPr spcFirstLastPara="1" wrap="square" lIns="0" tIns="0" rIns="0" bIns="0" anchor="t" anchorCtr="0">
            <a:noAutofit/>
          </a:bodyPr>
          <a:lstStyle/>
          <a:p>
            <a:pPr marL="457200" lvl="0" indent="-406400" algn="l" rtl="0">
              <a:lnSpc>
                <a:spcPct val="100000"/>
              </a:lnSpc>
              <a:spcBef>
                <a:spcPts val="0"/>
              </a:spcBef>
              <a:spcAft>
                <a:spcPts val="0"/>
              </a:spcAft>
              <a:buSzPts val="2800"/>
              <a:buFont typeface="Calibri"/>
              <a:buChar char="●"/>
            </a:pPr>
            <a:r>
              <a:rPr lang="en-US"/>
              <a:t> </a:t>
            </a:r>
            <a:r>
              <a:rPr lang="en-US" sz="2700"/>
              <a:t>Schedule and deliver the training:</a:t>
            </a:r>
            <a:endParaRPr sz="2700"/>
          </a:p>
          <a:p>
            <a:pPr marL="914400" lvl="1" indent="-400050" algn="l" rtl="0">
              <a:lnSpc>
                <a:spcPct val="100000"/>
              </a:lnSpc>
              <a:spcBef>
                <a:spcPts val="500"/>
              </a:spcBef>
              <a:spcAft>
                <a:spcPts val="0"/>
              </a:spcAft>
              <a:buSzPts val="2700"/>
              <a:buFont typeface="Calibri"/>
              <a:buChar char="○"/>
            </a:pPr>
            <a:r>
              <a:rPr lang="en-US" sz="2700"/>
              <a:t>Submit a </a:t>
            </a:r>
            <a:r>
              <a:rPr lang="en-US" sz="2700" u="sng">
                <a:solidFill>
                  <a:schemeClr val="hlink"/>
                </a:solidFill>
                <a:hlinkClick r:id="rId3"/>
              </a:rPr>
              <a:t>District/BOCES-created professional development application</a:t>
            </a:r>
            <a:r>
              <a:rPr lang="en-US" sz="2700"/>
              <a:t> to CDE for approval, or</a:t>
            </a:r>
            <a:endParaRPr sz="2700"/>
          </a:p>
          <a:p>
            <a:pPr marL="914400" lvl="1" indent="-400050" algn="l" rtl="0">
              <a:lnSpc>
                <a:spcPct val="100000"/>
              </a:lnSpc>
              <a:spcBef>
                <a:spcPts val="500"/>
              </a:spcBef>
              <a:spcAft>
                <a:spcPts val="0"/>
              </a:spcAft>
              <a:buSzPts val="2700"/>
              <a:buFont typeface="Calibri"/>
              <a:buChar char="○"/>
            </a:pPr>
            <a:r>
              <a:rPr lang="en-US" sz="2700"/>
              <a:t>Work with a vendor who is on the </a:t>
            </a:r>
            <a:r>
              <a:rPr lang="en-US" sz="2700" u="sng">
                <a:solidFill>
                  <a:schemeClr val="hlink"/>
                </a:solidFill>
                <a:hlinkClick r:id="rId4"/>
              </a:rPr>
              <a:t>Approved Professional Development</a:t>
            </a:r>
            <a:r>
              <a:rPr lang="en-US" sz="2700"/>
              <a:t> list</a:t>
            </a:r>
            <a:endParaRPr sz="2700"/>
          </a:p>
          <a:p>
            <a:pPr marL="457200" lvl="0" indent="-400050" algn="l" rtl="0">
              <a:lnSpc>
                <a:spcPct val="100000"/>
              </a:lnSpc>
              <a:spcBef>
                <a:spcPts val="500"/>
              </a:spcBef>
              <a:spcAft>
                <a:spcPts val="0"/>
              </a:spcAft>
              <a:buSzPts val="2700"/>
              <a:buFont typeface="Calibri"/>
              <a:buChar char="●"/>
            </a:pPr>
            <a:r>
              <a:rPr lang="en-US" sz="2700"/>
              <a:t>Maintain records of teachers who </a:t>
            </a:r>
            <a:r>
              <a:rPr lang="en-US" sz="2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participated in the training,</a:t>
            </a:r>
            <a:r>
              <a:rPr lang="en-US" sz="2700"/>
              <a:t> completed the training, and passed the end of course assessment</a:t>
            </a:r>
            <a:endParaRPr sz="2700"/>
          </a:p>
          <a:p>
            <a:pPr marL="457200" lvl="0" indent="-400050" algn="l" rtl="0">
              <a:lnSpc>
                <a:spcPct val="100000"/>
              </a:lnSpc>
              <a:spcBef>
                <a:spcPts val="500"/>
              </a:spcBef>
              <a:spcAft>
                <a:spcPts val="0"/>
              </a:spcAft>
              <a:buSzPts val="2700"/>
              <a:buFont typeface="Calibri"/>
              <a:buChar char="●"/>
            </a:pPr>
            <a:r>
              <a:rPr lang="en-US" sz="2700"/>
              <a:t>Provide participants with a certificate of completion</a:t>
            </a:r>
            <a:endParaRPr sz="2700"/>
          </a:p>
          <a:p>
            <a:pPr marL="914400" lvl="1" indent="-400050" algn="l" rtl="0">
              <a:lnSpc>
                <a:spcPct val="100000"/>
              </a:lnSpc>
              <a:spcBef>
                <a:spcPts val="500"/>
              </a:spcBef>
              <a:spcAft>
                <a:spcPts val="500"/>
              </a:spcAft>
              <a:buSzPts val="2700"/>
              <a:buChar char="○"/>
            </a:pPr>
            <a:r>
              <a:rPr lang="en-US" sz="2700"/>
              <a:t>Certificate of completion must meet CDE requirements</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88f4050a88_0_4"/>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4800"/>
              <a:buNone/>
            </a:pPr>
            <a:r>
              <a:rPr lang="en-US" b="1"/>
              <a:t>Components of the Certificate of Completion</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87436ce7dc_2_5"/>
          <p:cNvSpPr txBox="1">
            <a:spLocks noGrp="1"/>
          </p:cNvSpPr>
          <p:nvPr>
            <p:ph type="title"/>
          </p:nvPr>
        </p:nvSpPr>
        <p:spPr>
          <a:xfrm>
            <a:off x="223075" y="140772"/>
            <a:ext cx="6700800" cy="70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400" b="1"/>
              <a:t>Components of the Certificate of Completion</a:t>
            </a:r>
            <a:endParaRPr sz="3400" b="1"/>
          </a:p>
          <a:p>
            <a:pPr marL="0" lvl="0" indent="0" algn="l" rtl="0">
              <a:lnSpc>
                <a:spcPct val="90000"/>
              </a:lnSpc>
              <a:spcBef>
                <a:spcPts val="0"/>
              </a:spcBef>
              <a:spcAft>
                <a:spcPts val="0"/>
              </a:spcAft>
              <a:buSzPts val="3600"/>
              <a:buNone/>
            </a:pPr>
            <a:r>
              <a:rPr lang="en-US" sz="2400" b="1"/>
              <a:t>Required Components </a:t>
            </a:r>
            <a:endParaRPr sz="2400" b="1"/>
          </a:p>
        </p:txBody>
      </p:sp>
      <p:sp>
        <p:nvSpPr>
          <p:cNvPr id="324" name="Google Shape;324;g87436ce7dc_2_5"/>
          <p:cNvSpPr txBox="1">
            <a:spLocks noGrp="1"/>
          </p:cNvSpPr>
          <p:nvPr>
            <p:ph type="body" idx="1"/>
          </p:nvPr>
        </p:nvSpPr>
        <p:spPr>
          <a:xfrm>
            <a:off x="223075" y="1548575"/>
            <a:ext cx="8686200" cy="4786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sz="2200" b="1"/>
              <a:t>The required components included on a certificate of completion include: </a:t>
            </a:r>
            <a:endParaRPr sz="2200" b="1">
              <a:highlight>
                <a:srgbClr val="FFFFFF"/>
              </a:highlight>
            </a:endParaRPr>
          </a:p>
          <a:p>
            <a:pPr marL="457200" lvl="0" indent="-368300" algn="l" rtl="0">
              <a:lnSpc>
                <a:spcPct val="100000"/>
              </a:lnSpc>
              <a:spcBef>
                <a:spcPts val="1000"/>
              </a:spcBef>
              <a:spcAft>
                <a:spcPts val="0"/>
              </a:spcAft>
              <a:buSzPts val="2200"/>
              <a:buFont typeface="Calibri"/>
              <a:buChar char="●"/>
            </a:pPr>
            <a:r>
              <a:rPr lang="en-US" sz="2200">
                <a:highlight>
                  <a:srgbClr val="FFFFFF"/>
                </a:highlight>
              </a:rPr>
              <a:t>District Name</a:t>
            </a:r>
            <a:endParaRPr sz="2200">
              <a:highlight>
                <a:srgbClr val="FFFFFF"/>
              </a:highlight>
            </a:endParaRPr>
          </a:p>
          <a:p>
            <a:pPr marL="457200" lvl="0" indent="-368300" algn="l" rtl="0">
              <a:lnSpc>
                <a:spcPct val="100000"/>
              </a:lnSpc>
              <a:spcBef>
                <a:spcPts val="0"/>
              </a:spcBef>
              <a:spcAft>
                <a:spcPts val="0"/>
              </a:spcAft>
              <a:buSzPts val="2200"/>
              <a:buFont typeface="Calibri"/>
              <a:buChar char="●"/>
            </a:pPr>
            <a:r>
              <a:rPr lang="en-US" sz="2200">
                <a:highlight>
                  <a:srgbClr val="FFFFFF"/>
                </a:highlight>
              </a:rPr>
              <a:t>Participant’s legal name pre-printed on the certificate</a:t>
            </a:r>
            <a:endParaRPr sz="2200">
              <a:highlight>
                <a:srgbClr val="FFFFFF"/>
              </a:highlight>
            </a:endParaRPr>
          </a:p>
          <a:p>
            <a:pPr marL="914400" lvl="1" indent="-368300" algn="l" rtl="0">
              <a:lnSpc>
                <a:spcPct val="100000"/>
              </a:lnSpc>
              <a:spcBef>
                <a:spcPts val="0"/>
              </a:spcBef>
              <a:spcAft>
                <a:spcPts val="0"/>
              </a:spcAft>
              <a:buClr>
                <a:srgbClr val="0000FF"/>
              </a:buClr>
              <a:buSzPts val="2200"/>
              <a:buChar char="○"/>
            </a:pPr>
            <a:r>
              <a:rPr lang="en-US" sz="2200" b="1" i="1">
                <a:solidFill>
                  <a:srgbClr val="0000FF"/>
                </a:solidFill>
                <a:highlight>
                  <a:srgbClr val="FFFFFF"/>
                </a:highlight>
              </a:rPr>
              <a:t>Certificates with handwritten names </a:t>
            </a:r>
            <a:r>
              <a:rPr lang="en-US" sz="2200" b="1" i="1" u="sng">
                <a:solidFill>
                  <a:srgbClr val="0000FF"/>
                </a:solidFill>
                <a:highlight>
                  <a:srgbClr val="FFFFFF"/>
                </a:highlight>
              </a:rPr>
              <a:t>will not</a:t>
            </a:r>
            <a:r>
              <a:rPr lang="en-US" sz="2200" b="1" i="1">
                <a:solidFill>
                  <a:srgbClr val="0000FF"/>
                </a:solidFill>
                <a:highlight>
                  <a:srgbClr val="FFFFFF"/>
                </a:highlight>
              </a:rPr>
              <a:t> be accepted.</a:t>
            </a:r>
            <a:endParaRPr sz="2200">
              <a:highlight>
                <a:srgbClr val="FFFFFF"/>
              </a:highlight>
            </a:endParaRPr>
          </a:p>
          <a:p>
            <a:pPr marL="457200" lvl="0" indent="-368300" algn="l" rtl="0">
              <a:lnSpc>
                <a:spcPct val="100000"/>
              </a:lnSpc>
              <a:spcBef>
                <a:spcPts val="1000"/>
              </a:spcBef>
              <a:spcAft>
                <a:spcPts val="0"/>
              </a:spcAft>
              <a:buSzPts val="2200"/>
              <a:buFont typeface="Calibri"/>
              <a:buChar char="●"/>
            </a:pPr>
            <a:r>
              <a:rPr lang="en-US" sz="2200">
                <a:highlight>
                  <a:srgbClr val="FFFFFF"/>
                </a:highlight>
              </a:rPr>
              <a:t>Title of the professional development or course</a:t>
            </a:r>
            <a:endParaRPr sz="2200">
              <a:highlight>
                <a:srgbClr val="FFFFFF"/>
              </a:highlight>
            </a:endParaRPr>
          </a:p>
          <a:p>
            <a:pPr marL="914400" lvl="1" indent="-368300" algn="l" rtl="0">
              <a:lnSpc>
                <a:spcPct val="100000"/>
              </a:lnSpc>
              <a:spcBef>
                <a:spcPts val="0"/>
              </a:spcBef>
              <a:spcAft>
                <a:spcPts val="0"/>
              </a:spcAft>
              <a:buSzPts val="2200"/>
              <a:buChar char="○"/>
            </a:pPr>
            <a:r>
              <a:rPr lang="en-US" sz="2200">
                <a:highlight>
                  <a:srgbClr val="FFFFFF"/>
                </a:highlight>
              </a:rPr>
              <a:t>Type of professional development or course</a:t>
            </a:r>
            <a:endParaRPr sz="2200">
              <a:highlight>
                <a:srgbClr val="FFFFFF"/>
              </a:highlight>
            </a:endParaRPr>
          </a:p>
          <a:p>
            <a:pPr marL="457200" lvl="0" indent="-368300" algn="l" rtl="0">
              <a:lnSpc>
                <a:spcPct val="100000"/>
              </a:lnSpc>
              <a:spcBef>
                <a:spcPts val="1000"/>
              </a:spcBef>
              <a:spcAft>
                <a:spcPts val="0"/>
              </a:spcAft>
              <a:buSzPts val="2200"/>
              <a:buFont typeface="Calibri"/>
              <a:buChar char="●"/>
            </a:pPr>
            <a:r>
              <a:rPr lang="en-US" sz="2200">
                <a:highlight>
                  <a:srgbClr val="FFFFFF"/>
                </a:highlight>
              </a:rPr>
              <a:t>Documentation that the teacher has met the minimum statute requirements:</a:t>
            </a:r>
            <a:endParaRPr sz="2200">
              <a:highlight>
                <a:srgbClr val="FFFFFF"/>
              </a:highlight>
            </a:endParaRPr>
          </a:p>
          <a:p>
            <a:pPr marL="914400" lvl="1" indent="-368300" algn="l" rtl="0">
              <a:lnSpc>
                <a:spcPct val="100000"/>
              </a:lnSpc>
              <a:spcBef>
                <a:spcPts val="1000"/>
              </a:spcBef>
              <a:spcAft>
                <a:spcPts val="0"/>
              </a:spcAft>
              <a:buSzPts val="2200"/>
              <a:buFont typeface="Calibri"/>
              <a:buChar char="○"/>
            </a:pPr>
            <a:r>
              <a:rPr lang="en-US" sz="2200">
                <a:highlight>
                  <a:srgbClr val="FFFFFF"/>
                </a:highlight>
              </a:rPr>
              <a:t>45 hour minimum </a:t>
            </a:r>
            <a:endParaRPr sz="2200">
              <a:highlight>
                <a:srgbClr val="FFFFFF"/>
              </a:highlight>
            </a:endParaRPr>
          </a:p>
          <a:p>
            <a:pPr marL="914400" lvl="1" indent="-368300" algn="l" rtl="0">
              <a:lnSpc>
                <a:spcPct val="100000"/>
              </a:lnSpc>
              <a:spcBef>
                <a:spcPts val="0"/>
              </a:spcBef>
              <a:spcAft>
                <a:spcPts val="0"/>
              </a:spcAft>
              <a:buSzPts val="2200"/>
              <a:buChar char="○"/>
            </a:pPr>
            <a:r>
              <a:rPr lang="en-US" sz="2200">
                <a:highlight>
                  <a:srgbClr val="FFFFFF"/>
                </a:highlight>
              </a:rPr>
              <a:t>Passed the end of course assessment</a:t>
            </a:r>
            <a:endParaRPr sz="2200">
              <a:highlight>
                <a:srgbClr val="FFFFFF"/>
              </a:highlight>
            </a:endParaRPr>
          </a:p>
          <a:p>
            <a:pPr marL="457200" lvl="0" indent="-368300" algn="l" rtl="0">
              <a:lnSpc>
                <a:spcPct val="100000"/>
              </a:lnSpc>
              <a:spcBef>
                <a:spcPts val="1000"/>
              </a:spcBef>
              <a:spcAft>
                <a:spcPts val="0"/>
              </a:spcAft>
              <a:buSzPts val="2200"/>
              <a:buFont typeface="Calibri"/>
              <a:buChar char="●"/>
            </a:pPr>
            <a:r>
              <a:rPr lang="en-US" sz="2200">
                <a:highlight>
                  <a:srgbClr val="FFFFFF"/>
                </a:highlight>
              </a:rPr>
              <a:t>District leadership (e.g., Superintendent) signature</a:t>
            </a:r>
            <a:endParaRPr sz="2200">
              <a:highlight>
                <a:srgbClr val="FFFFFF"/>
              </a:highlight>
            </a:endParaRPr>
          </a:p>
          <a:p>
            <a:pPr marL="457200" lvl="0" indent="-368300" algn="l" rtl="0">
              <a:lnSpc>
                <a:spcPct val="100000"/>
              </a:lnSpc>
              <a:spcBef>
                <a:spcPts val="0"/>
              </a:spcBef>
              <a:spcAft>
                <a:spcPts val="0"/>
              </a:spcAft>
              <a:buSzPts val="2200"/>
              <a:buChar char="●"/>
            </a:pPr>
            <a:r>
              <a:rPr lang="en-US" sz="22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rPr>
              <a:t>Stamp</a:t>
            </a:r>
            <a:r>
              <a:rPr lang="en-US" sz="2200">
                <a:highlight>
                  <a:schemeClr val="lt1"/>
                </a:highlight>
              </a:rPr>
              <a:t> of approval by the CDE</a:t>
            </a:r>
            <a:endParaRPr sz="2200">
              <a:highlight>
                <a:schemeClr val="lt1"/>
              </a:highlight>
            </a:endParaRPr>
          </a:p>
          <a:p>
            <a:pPr marL="0" lvl="0" indent="0" algn="l" rtl="0">
              <a:lnSpc>
                <a:spcPct val="115000"/>
              </a:lnSpc>
              <a:spcBef>
                <a:spcPts val="0"/>
              </a:spcBef>
              <a:spcAft>
                <a:spcPts val="0"/>
              </a:spcAft>
              <a:buSzPts val="1800"/>
              <a:buNone/>
            </a:pP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88f4050a88_0_16"/>
          <p:cNvSpPr txBox="1">
            <a:spLocks noGrp="1"/>
          </p:cNvSpPr>
          <p:nvPr>
            <p:ph type="title"/>
          </p:nvPr>
        </p:nvSpPr>
        <p:spPr>
          <a:xfrm>
            <a:off x="162269" y="65533"/>
            <a:ext cx="67008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3400" b="1"/>
              <a:t>Components of the Certificate of Completion</a:t>
            </a:r>
            <a:endParaRPr sz="3400" b="1"/>
          </a:p>
          <a:p>
            <a:pPr marL="0" lvl="0" indent="0" algn="l" rtl="0">
              <a:lnSpc>
                <a:spcPct val="90000"/>
              </a:lnSpc>
              <a:spcBef>
                <a:spcPts val="0"/>
              </a:spcBef>
              <a:spcAft>
                <a:spcPts val="0"/>
              </a:spcAft>
              <a:buClr>
                <a:schemeClr val="dk1"/>
              </a:buClr>
              <a:buSzPts val="3600"/>
              <a:buFont typeface="Arial"/>
              <a:buNone/>
            </a:pPr>
            <a:r>
              <a:rPr lang="en-US" sz="2200" b="1"/>
              <a:t>Certificate of Completion Sample</a:t>
            </a:r>
            <a:endParaRPr/>
          </a:p>
        </p:txBody>
      </p:sp>
      <p:pic>
        <p:nvPicPr>
          <p:cNvPr id="330" name="Google Shape;330;g88f4050a88_0_16" descr="Sample certificate of completion."/>
          <p:cNvPicPr preferRelativeResize="0"/>
          <p:nvPr/>
        </p:nvPicPr>
        <p:blipFill rotWithShape="1">
          <a:blip r:embed="rId3">
            <a:alphaModFix/>
          </a:blip>
          <a:srcRect/>
          <a:stretch/>
        </p:blipFill>
        <p:spPr>
          <a:xfrm>
            <a:off x="993599" y="1372100"/>
            <a:ext cx="6942374" cy="5366999"/>
          </a:xfrm>
          <a:prstGeom prst="rect">
            <a:avLst/>
          </a:prstGeom>
          <a:noFill/>
          <a:ln>
            <a:noFill/>
          </a:ln>
        </p:spPr>
      </p:pic>
      <p:grpSp>
        <p:nvGrpSpPr>
          <p:cNvPr id="331" name="Google Shape;331;g88f4050a88_0_16">
            <a:extLst>
              <a:ext uri="{C183D7F6-B498-43B3-948B-1728B52AA6E4}">
                <adec:decorative xmlns:adec="http://schemas.microsoft.com/office/drawing/2017/decorative" val="1"/>
              </a:ext>
            </a:extLst>
          </p:cNvPr>
          <p:cNvGrpSpPr/>
          <p:nvPr/>
        </p:nvGrpSpPr>
        <p:grpSpPr>
          <a:xfrm>
            <a:off x="794600" y="3076375"/>
            <a:ext cx="2934000" cy="875400"/>
            <a:chOff x="818925" y="2857500"/>
            <a:chExt cx="2934000" cy="875400"/>
          </a:xfrm>
        </p:grpSpPr>
        <p:sp>
          <p:nvSpPr>
            <p:cNvPr id="332" name="Google Shape;332;g88f4050a88_0_16"/>
            <p:cNvSpPr/>
            <p:nvPr/>
          </p:nvSpPr>
          <p:spPr>
            <a:xfrm>
              <a:off x="863325" y="2857500"/>
              <a:ext cx="2845200" cy="8754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88f4050a88_0_16" descr="Arrow pointing to participant name pre-printed on the certificate. No handwritten names will be accepted."/>
            <p:cNvSpPr txBox="1"/>
            <p:nvPr/>
          </p:nvSpPr>
          <p:spPr>
            <a:xfrm>
              <a:off x="818925" y="3088500"/>
              <a:ext cx="2934000" cy="41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Calibri"/>
                  <a:ea typeface="Calibri"/>
                  <a:cs typeface="Calibri"/>
                  <a:sym typeface="Calibri"/>
                </a:rPr>
                <a:t>Participant name must be pre-printed. No handwritten names will be accepted.</a:t>
              </a:r>
              <a:endParaRPr sz="900" b="1" i="0" u="none" strike="noStrike" cap="none" dirty="0">
                <a:solidFill>
                  <a:srgbClr val="FFFFFF"/>
                </a:solidFill>
                <a:latin typeface="Calibri"/>
                <a:ea typeface="Calibri"/>
                <a:cs typeface="Calibri"/>
                <a:sym typeface="Calibri"/>
              </a:endParaRPr>
            </a:p>
          </p:txBody>
        </p:sp>
      </p:grpSp>
      <p:grpSp>
        <p:nvGrpSpPr>
          <p:cNvPr id="334" name="Google Shape;334;g88f4050a88_0_16" descr="Arrow pointing to evidence that demonstrates that participant has completed 45 hours of training and passed an end of course assessment."/>
          <p:cNvGrpSpPr/>
          <p:nvPr/>
        </p:nvGrpSpPr>
        <p:grpSpPr>
          <a:xfrm>
            <a:off x="250275" y="4031413"/>
            <a:ext cx="2480567" cy="650160"/>
            <a:chOff x="828829" y="2857500"/>
            <a:chExt cx="2914200" cy="875400"/>
          </a:xfrm>
        </p:grpSpPr>
        <p:sp>
          <p:nvSpPr>
            <p:cNvPr id="335" name="Google Shape;335;g88f4050a88_0_16"/>
            <p:cNvSpPr/>
            <p:nvPr/>
          </p:nvSpPr>
          <p:spPr>
            <a:xfrm>
              <a:off x="863325" y="2857500"/>
              <a:ext cx="2845200" cy="8754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88f4050a88_0_16"/>
            <p:cNvSpPr txBox="1"/>
            <p:nvPr/>
          </p:nvSpPr>
          <p:spPr>
            <a:xfrm>
              <a:off x="828829" y="3088515"/>
              <a:ext cx="2914200" cy="41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Calibri"/>
                  <a:ea typeface="Calibri"/>
                  <a:cs typeface="Calibri"/>
                  <a:sym typeface="Calibri"/>
                </a:rPr>
                <a:t>Mark that both requirements have been met.</a:t>
              </a:r>
              <a:endParaRPr sz="900" b="1" i="0" u="none" strike="noStrike" cap="none">
                <a:solidFill>
                  <a:srgbClr val="FFFFFF"/>
                </a:solidFill>
                <a:latin typeface="Calibri"/>
                <a:ea typeface="Calibri"/>
                <a:cs typeface="Calibri"/>
                <a:sym typeface="Calibri"/>
              </a:endParaRPr>
            </a:p>
          </p:txBody>
        </p:sp>
      </p:grpSp>
      <p:grpSp>
        <p:nvGrpSpPr>
          <p:cNvPr id="337" name="Google Shape;337;g88f4050a88_0_16">
            <a:extLst>
              <a:ext uri="{C183D7F6-B498-43B3-948B-1728B52AA6E4}">
                <adec:decorative xmlns:adec="http://schemas.microsoft.com/office/drawing/2017/decorative" val="1"/>
              </a:ext>
            </a:extLst>
          </p:cNvPr>
          <p:cNvGrpSpPr/>
          <p:nvPr/>
        </p:nvGrpSpPr>
        <p:grpSpPr>
          <a:xfrm>
            <a:off x="454474" y="4888322"/>
            <a:ext cx="2072159" cy="534957"/>
            <a:chOff x="1444078" y="2638670"/>
            <a:chExt cx="2845200" cy="875400"/>
          </a:xfrm>
        </p:grpSpPr>
        <p:sp>
          <p:nvSpPr>
            <p:cNvPr id="338" name="Google Shape;338;g88f4050a88_0_16"/>
            <p:cNvSpPr/>
            <p:nvPr/>
          </p:nvSpPr>
          <p:spPr>
            <a:xfrm>
              <a:off x="1444078" y="2638670"/>
              <a:ext cx="2845200" cy="8754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g88f4050a88_0_16" descr="Arrow pointing to the course title and type of course to be included on the certificate."/>
            <p:cNvSpPr txBox="1"/>
            <p:nvPr/>
          </p:nvSpPr>
          <p:spPr>
            <a:xfrm>
              <a:off x="1805806" y="2869659"/>
              <a:ext cx="2289600" cy="41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Calibri"/>
                  <a:ea typeface="Calibri"/>
                  <a:cs typeface="Calibri"/>
                  <a:sym typeface="Calibri"/>
                </a:rPr>
                <a:t>Include type of PD/Course.</a:t>
              </a:r>
              <a:endParaRPr sz="900" b="1" i="0" u="none" strike="noStrike" cap="none" dirty="0">
                <a:solidFill>
                  <a:srgbClr val="FFFFFF"/>
                </a:solidFill>
                <a:latin typeface="Calibri"/>
                <a:ea typeface="Calibri"/>
                <a:cs typeface="Calibri"/>
                <a:sym typeface="Calibri"/>
              </a:endParaRPr>
            </a:p>
          </p:txBody>
        </p:sp>
      </p:grpSp>
      <p:grpSp>
        <p:nvGrpSpPr>
          <p:cNvPr id="340" name="Google Shape;340;g88f4050a88_0_16">
            <a:extLst>
              <a:ext uri="{C183D7F6-B498-43B3-948B-1728B52AA6E4}">
                <adec:decorative xmlns:adec="http://schemas.microsoft.com/office/drawing/2017/decorative" val="1"/>
              </a:ext>
            </a:extLst>
          </p:cNvPr>
          <p:cNvGrpSpPr/>
          <p:nvPr/>
        </p:nvGrpSpPr>
        <p:grpSpPr>
          <a:xfrm>
            <a:off x="1458046" y="5587526"/>
            <a:ext cx="2072159" cy="851151"/>
            <a:chOff x="1444078" y="2638670"/>
            <a:chExt cx="2845200" cy="875400"/>
          </a:xfrm>
        </p:grpSpPr>
        <p:sp>
          <p:nvSpPr>
            <p:cNvPr id="341" name="Google Shape;341;g88f4050a88_0_16"/>
            <p:cNvSpPr/>
            <p:nvPr/>
          </p:nvSpPr>
          <p:spPr>
            <a:xfrm>
              <a:off x="1444078" y="2638670"/>
              <a:ext cx="2845200" cy="8754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g88f4050a88_0_16" descr="Arrow pointing to signature and position title for the district leader who signs the certificate."/>
            <p:cNvSpPr txBox="1"/>
            <p:nvPr/>
          </p:nvSpPr>
          <p:spPr>
            <a:xfrm>
              <a:off x="1805806" y="2819623"/>
              <a:ext cx="2289600" cy="41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Calibri"/>
                  <a:ea typeface="Calibri"/>
                  <a:cs typeface="Calibri"/>
                  <a:sym typeface="Calibri"/>
                </a:rPr>
                <a:t>Signature and information from a district leader.</a:t>
              </a:r>
              <a:endParaRPr sz="900" b="1" i="0" u="none" strike="noStrike" cap="none" dirty="0">
                <a:solidFill>
                  <a:srgbClr val="FFFFFF"/>
                </a:solidFill>
                <a:latin typeface="Calibri"/>
                <a:ea typeface="Calibri"/>
                <a:cs typeface="Calibri"/>
                <a:sym typeface="Calibri"/>
              </a:endParaRPr>
            </a:p>
          </p:txBody>
        </p:sp>
      </p:grpSp>
      <p:grpSp>
        <p:nvGrpSpPr>
          <p:cNvPr id="343" name="Google Shape;343;g88f4050a88_0_16">
            <a:extLst>
              <a:ext uri="{C183D7F6-B498-43B3-948B-1728B52AA6E4}">
                <adec:decorative xmlns:adec="http://schemas.microsoft.com/office/drawing/2017/decorative" val="1"/>
              </a:ext>
            </a:extLst>
          </p:cNvPr>
          <p:cNvGrpSpPr/>
          <p:nvPr/>
        </p:nvGrpSpPr>
        <p:grpSpPr>
          <a:xfrm>
            <a:off x="4255589" y="5521458"/>
            <a:ext cx="1955790" cy="534957"/>
            <a:chOff x="6085503" y="3175939"/>
            <a:chExt cx="2845200" cy="875400"/>
          </a:xfrm>
        </p:grpSpPr>
        <p:sp>
          <p:nvSpPr>
            <p:cNvPr id="344" name="Google Shape;344;g88f4050a88_0_16"/>
            <p:cNvSpPr/>
            <p:nvPr/>
          </p:nvSpPr>
          <p:spPr>
            <a:xfrm>
              <a:off x="6085503" y="3175939"/>
              <a:ext cx="2845200" cy="8754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g88f4050a88_0_16" descr="Arrow pointing to the READ Act stamp of approval."/>
            <p:cNvSpPr txBox="1"/>
            <p:nvPr/>
          </p:nvSpPr>
          <p:spPr>
            <a:xfrm>
              <a:off x="6132808" y="3284069"/>
              <a:ext cx="2750700" cy="41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Calibri"/>
                  <a:ea typeface="Calibri"/>
                  <a:cs typeface="Calibri"/>
                  <a:sym typeface="Calibri"/>
                </a:rPr>
                <a:t>Include READ Act Approved stamp.</a:t>
              </a:r>
              <a:endParaRPr sz="900" b="1"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89565f2a4c_0_0"/>
          <p:cNvSpPr txBox="1">
            <a:spLocks noGrp="1"/>
          </p:cNvSpPr>
          <p:nvPr>
            <p:ph type="title"/>
          </p:nvPr>
        </p:nvSpPr>
        <p:spPr>
          <a:xfrm>
            <a:off x="223069" y="127358"/>
            <a:ext cx="67008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3400" b="1"/>
              <a:t>Components of the Certificate of Completion</a:t>
            </a:r>
            <a:endParaRPr sz="3400" b="1"/>
          </a:p>
          <a:p>
            <a:pPr marL="0" lvl="0" indent="0" algn="l" rtl="0">
              <a:lnSpc>
                <a:spcPct val="90000"/>
              </a:lnSpc>
              <a:spcBef>
                <a:spcPts val="0"/>
              </a:spcBef>
              <a:spcAft>
                <a:spcPts val="0"/>
              </a:spcAft>
              <a:buClr>
                <a:schemeClr val="dk1"/>
              </a:buClr>
              <a:buSzPts val="3600"/>
              <a:buFont typeface="Arial"/>
              <a:buNone/>
            </a:pPr>
            <a:r>
              <a:rPr lang="en-US" sz="2200" b="1"/>
              <a:t>Stamp of Approval Sample</a:t>
            </a:r>
            <a:endParaRPr/>
          </a:p>
        </p:txBody>
      </p:sp>
      <p:pic>
        <p:nvPicPr>
          <p:cNvPr id="351" name="Google Shape;351;g89565f2a4c_0_0" descr="Sample READ Act stamp of approval to be included on certificate of completion."/>
          <p:cNvPicPr preferRelativeResize="0"/>
          <p:nvPr/>
        </p:nvPicPr>
        <p:blipFill rotWithShape="1">
          <a:blip r:embed="rId3">
            <a:alphaModFix/>
          </a:blip>
          <a:srcRect/>
          <a:stretch/>
        </p:blipFill>
        <p:spPr>
          <a:xfrm>
            <a:off x="2452675" y="2127758"/>
            <a:ext cx="4238625" cy="3438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88f4050a88_0_8"/>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4800"/>
              <a:buNone/>
            </a:pPr>
            <a:r>
              <a:rPr lang="en-US" b="1"/>
              <a:t>Further Professional Development Review</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87436ce7dc_2_10"/>
          <p:cNvSpPr txBox="1">
            <a:spLocks noGrp="1"/>
          </p:cNvSpPr>
          <p:nvPr>
            <p:ph type="title"/>
          </p:nvPr>
        </p:nvSpPr>
        <p:spPr>
          <a:xfrm>
            <a:off x="223075" y="0"/>
            <a:ext cx="7886700" cy="847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400" b="1"/>
              <a:t>Further Professional Development Review</a:t>
            </a:r>
            <a:endParaRPr sz="3400" b="1"/>
          </a:p>
          <a:p>
            <a:pPr marL="0" lvl="0" indent="0" algn="l" rtl="0">
              <a:lnSpc>
                <a:spcPct val="90000"/>
              </a:lnSpc>
              <a:spcBef>
                <a:spcPts val="0"/>
              </a:spcBef>
              <a:spcAft>
                <a:spcPts val="0"/>
              </a:spcAft>
              <a:buSzPts val="3600"/>
              <a:buNone/>
            </a:pPr>
            <a:r>
              <a:rPr lang="en-US" sz="2400" b="1"/>
              <a:t>Changes to Professional Development</a:t>
            </a:r>
            <a:endParaRPr sz="2400" b="1"/>
          </a:p>
          <a:p>
            <a:pPr marL="0" lvl="0" indent="0" algn="l" rtl="0">
              <a:lnSpc>
                <a:spcPct val="90000"/>
              </a:lnSpc>
              <a:spcBef>
                <a:spcPts val="0"/>
              </a:spcBef>
              <a:spcAft>
                <a:spcPts val="0"/>
              </a:spcAft>
              <a:buSzPts val="3600"/>
              <a:buNone/>
            </a:pPr>
            <a:endParaRPr sz="3400" b="1"/>
          </a:p>
        </p:txBody>
      </p:sp>
      <p:sp>
        <p:nvSpPr>
          <p:cNvPr id="362" name="Google Shape;362;g87436ce7dc_2_10"/>
          <p:cNvSpPr txBox="1">
            <a:spLocks noGrp="1"/>
          </p:cNvSpPr>
          <p:nvPr>
            <p:ph type="body" idx="1"/>
          </p:nvPr>
        </p:nvSpPr>
        <p:spPr>
          <a:xfrm>
            <a:off x="628650" y="1534675"/>
            <a:ext cx="8295300" cy="1987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b="1">
                <a:highlight>
                  <a:srgbClr val="FFFFFF"/>
                </a:highlight>
              </a:rPr>
              <a:t>CDE-approved district/BOCES-created professional development offerings will require CDE review if there are </a:t>
            </a:r>
            <a:r>
              <a:rPr lang="en-US" b="1" u="sng">
                <a:highlight>
                  <a:srgbClr val="FFFFFF"/>
                </a:highlight>
              </a:rPr>
              <a:t>significant changes</a:t>
            </a:r>
            <a:r>
              <a:rPr lang="en-US" b="1">
                <a:highlight>
                  <a:srgbClr val="FFFFFF"/>
                </a:highlight>
              </a:rPr>
              <a:t> to the content over time. </a:t>
            </a:r>
            <a:endParaRPr b="1">
              <a:highlight>
                <a:srgbClr val="FFFFFF"/>
              </a:highlight>
            </a:endParaRPr>
          </a:p>
          <a:p>
            <a:pPr marL="0" lvl="0" indent="0" algn="l" rtl="0">
              <a:lnSpc>
                <a:spcPct val="115000"/>
              </a:lnSpc>
              <a:spcBef>
                <a:spcPts val="0"/>
              </a:spcBef>
              <a:spcAft>
                <a:spcPts val="0"/>
              </a:spcAft>
              <a:buSzPts val="1800"/>
              <a:buNone/>
            </a:pPr>
            <a:endParaRPr>
              <a:highlight>
                <a:srgbClr val="FFFFFF"/>
              </a:highlight>
            </a:endParaRPr>
          </a:p>
        </p:txBody>
      </p:sp>
      <p:sp>
        <p:nvSpPr>
          <p:cNvPr id="363" name="Google Shape;363;g87436ce7dc_2_10"/>
          <p:cNvSpPr txBox="1">
            <a:spLocks noGrp="1"/>
          </p:cNvSpPr>
          <p:nvPr>
            <p:ph type="body" idx="1"/>
          </p:nvPr>
        </p:nvSpPr>
        <p:spPr>
          <a:xfrm>
            <a:off x="573225" y="3183375"/>
            <a:ext cx="7886700" cy="1987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b="1">
                <a:highlight>
                  <a:srgbClr val="FFFFFF"/>
                </a:highlight>
              </a:rPr>
              <a:t>A significant change includes:</a:t>
            </a:r>
            <a:endParaRPr b="1">
              <a:highlight>
                <a:srgbClr val="FFFFFF"/>
              </a:highlight>
            </a:endParaRPr>
          </a:p>
          <a:p>
            <a:pPr marL="457200" lvl="0" indent="-342900" algn="l" rtl="0">
              <a:lnSpc>
                <a:spcPct val="115000"/>
              </a:lnSpc>
              <a:spcBef>
                <a:spcPts val="0"/>
              </a:spcBef>
              <a:spcAft>
                <a:spcPts val="0"/>
              </a:spcAft>
              <a:buSzPts val="1800"/>
              <a:buChar char="●"/>
            </a:pPr>
            <a:r>
              <a:rPr lang="en-US">
                <a:highlight>
                  <a:srgbClr val="FFFFFF"/>
                </a:highlight>
              </a:rPr>
              <a:t>removal of whole sections of the professional development</a:t>
            </a:r>
            <a:endParaRPr>
              <a:highlight>
                <a:srgbClr val="FFFFFF"/>
              </a:highlight>
            </a:endParaRPr>
          </a:p>
          <a:p>
            <a:pPr marL="457200" lvl="0" indent="-342900" algn="l" rtl="0">
              <a:lnSpc>
                <a:spcPct val="115000"/>
              </a:lnSpc>
              <a:spcBef>
                <a:spcPts val="0"/>
              </a:spcBef>
              <a:spcAft>
                <a:spcPts val="0"/>
              </a:spcAft>
              <a:buSzPts val="1800"/>
              <a:buChar char="●"/>
            </a:pPr>
            <a:r>
              <a:rPr lang="en-US">
                <a:highlight>
                  <a:srgbClr val="FFFFFF"/>
                </a:highlight>
              </a:rPr>
              <a:t>addition of whole sections to the professional development</a:t>
            </a:r>
            <a:endParaRPr>
              <a:highlight>
                <a:srgbClr val="FFFFFF"/>
              </a:highlight>
            </a:endParaRPr>
          </a:p>
          <a:p>
            <a:pPr marL="457200" lvl="0" indent="-342900" algn="l" rtl="0">
              <a:lnSpc>
                <a:spcPct val="115000"/>
              </a:lnSpc>
              <a:spcBef>
                <a:spcPts val="0"/>
              </a:spcBef>
              <a:spcAft>
                <a:spcPts val="0"/>
              </a:spcAft>
              <a:buSzPts val="1800"/>
              <a:buChar char="●"/>
            </a:pPr>
            <a:r>
              <a:rPr lang="en-US">
                <a:highlight>
                  <a:srgbClr val="FFFFFF"/>
                </a:highlight>
              </a:rPr>
              <a:t>new concepts or content are added to the professional development</a:t>
            </a:r>
            <a:endParaRPr>
              <a:highlight>
                <a:srgbClr val="FFFFFF"/>
              </a:highlight>
            </a:endParaRPr>
          </a:p>
          <a:p>
            <a:pPr marL="0" lvl="0" indent="0" algn="l" rtl="0">
              <a:lnSpc>
                <a:spcPct val="115000"/>
              </a:lnSpc>
              <a:spcBef>
                <a:spcPts val="0"/>
              </a:spcBef>
              <a:spcAft>
                <a:spcPts val="0"/>
              </a:spcAft>
              <a:buSzPts val="1800"/>
              <a:buNone/>
            </a:pPr>
            <a:endParaRPr>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88f4050a88_0_12"/>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4800"/>
              <a:buNone/>
            </a:pPr>
            <a:r>
              <a:rPr lang="en-US" b="1"/>
              <a:t>Teacher Next Steps</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87436ce7dc_2_15"/>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400" b="1"/>
              <a:t>Teacher Next Steps</a:t>
            </a:r>
            <a:endParaRPr sz="3400" b="1"/>
          </a:p>
          <a:p>
            <a:pPr marL="0" lvl="0" indent="0" algn="l" rtl="0">
              <a:lnSpc>
                <a:spcPct val="90000"/>
              </a:lnSpc>
              <a:spcBef>
                <a:spcPts val="0"/>
              </a:spcBef>
              <a:spcAft>
                <a:spcPts val="0"/>
              </a:spcAft>
              <a:buSzPts val="3600"/>
              <a:buNone/>
            </a:pPr>
            <a:r>
              <a:rPr lang="en-US" sz="2400" b="1"/>
              <a:t>Documentation of Completion</a:t>
            </a:r>
            <a:endParaRPr sz="2400" b="1"/>
          </a:p>
        </p:txBody>
      </p:sp>
      <p:sp>
        <p:nvSpPr>
          <p:cNvPr id="374" name="Google Shape;374;g87436ce7dc_2_15"/>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000"/>
              </a:spcBef>
              <a:spcAft>
                <a:spcPts val="0"/>
              </a:spcAft>
              <a:buSzPts val="1800"/>
              <a:buChar char="●"/>
            </a:pPr>
            <a:r>
              <a:rPr lang="en-US"/>
              <a:t>Teacher submits his/her certificate of completion through the Colorado Online Licensing System. </a:t>
            </a:r>
            <a:r>
              <a:rPr lang="en-US" i="1"/>
              <a:t>(anticipated date: January 2021)</a:t>
            </a:r>
            <a:endParaRPr/>
          </a:p>
          <a:p>
            <a:pPr marL="457200" lvl="0" indent="-342900" algn="l" rtl="0">
              <a:lnSpc>
                <a:spcPct val="100000"/>
              </a:lnSpc>
              <a:spcBef>
                <a:spcPts val="1000"/>
              </a:spcBef>
              <a:spcAft>
                <a:spcPts val="0"/>
              </a:spcAft>
              <a:buSzPts val="1800"/>
              <a:buChar char="●"/>
            </a:pPr>
            <a:r>
              <a:rPr lang="en-US"/>
              <a:t>Teacher receives and saves a copy of documentation from the CDE that demonstrates the “READ Act designation” attached to their CDE file. </a:t>
            </a:r>
            <a:endParaRPr/>
          </a:p>
          <a:p>
            <a:pPr marL="457200" lvl="0" indent="-342900" algn="l" rtl="0">
              <a:lnSpc>
                <a:spcPct val="100000"/>
              </a:lnSpc>
              <a:spcBef>
                <a:spcPts val="1000"/>
              </a:spcBef>
              <a:spcAft>
                <a:spcPts val="1000"/>
              </a:spcAft>
              <a:buSzPts val="1800"/>
              <a:buChar char="●"/>
            </a:pPr>
            <a:r>
              <a:rPr lang="en-US"/>
              <a:t>Teacher provides the district with documentation as needed.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88f4050a88_0_21"/>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4800"/>
              <a:buNone/>
            </a:pPr>
            <a:r>
              <a:rPr lang="en-US" b="1"/>
              <a:t>Resources</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6524eb375b_3_14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4000"/>
              <a:buFont typeface="Arial"/>
              <a:buNone/>
            </a:pPr>
            <a:r>
              <a:rPr lang="en-US" b="1">
                <a:solidFill>
                  <a:srgbClr val="FFFFFF"/>
                </a:solidFill>
                <a:latin typeface="Roboto Slab"/>
                <a:ea typeface="Roboto Slab"/>
                <a:cs typeface="Roboto Slab"/>
                <a:sym typeface="Roboto Slab"/>
              </a:rPr>
              <a:t>Session Objectives:</a:t>
            </a:r>
            <a:endParaRPr b="1">
              <a:solidFill>
                <a:srgbClr val="FFFFFF"/>
              </a:solidFill>
              <a:latin typeface="Roboto Slab"/>
              <a:ea typeface="Roboto Slab"/>
              <a:cs typeface="Roboto Slab"/>
              <a:sym typeface="Roboto Slab"/>
            </a:endParaRPr>
          </a:p>
        </p:txBody>
      </p:sp>
      <p:sp>
        <p:nvSpPr>
          <p:cNvPr id="260" name="Google Shape;260;g6524eb375b_3_140"/>
          <p:cNvSpPr txBox="1">
            <a:spLocks noGrp="1"/>
          </p:cNvSpPr>
          <p:nvPr>
            <p:ph type="body" idx="1"/>
          </p:nvPr>
        </p:nvSpPr>
        <p:spPr>
          <a:xfrm>
            <a:off x="4109425" y="1397700"/>
            <a:ext cx="4912200" cy="512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800"/>
              <a:buNone/>
            </a:pPr>
            <a:r>
              <a:rPr lang="en-US" sz="24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Participants will:</a:t>
            </a:r>
            <a:endParaRPr sz="2400" b="1" dirty="0"/>
          </a:p>
          <a:p>
            <a:pPr marL="457200" marR="0" lvl="0" indent="-381000" algn="l" rtl="0">
              <a:lnSpc>
                <a:spcPct val="100000"/>
              </a:lnSpc>
              <a:spcBef>
                <a:spcPts val="0"/>
              </a:spcBef>
              <a:spcAft>
                <a:spcPts val="0"/>
              </a:spcAft>
              <a:buSzPts val="2400"/>
              <a:buChar char="•"/>
            </a:pPr>
            <a:r>
              <a:rPr lang="en-US" sz="2400" dirty="0"/>
              <a:t>Understand the</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 D</a:t>
            </a:r>
            <a:r>
              <a:rPr lang="en-US" sz="2400" dirty="0"/>
              <a:t>istrict/BOCES responsibilities related to meeting the evidence-based training in teaching reading requirements when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selecting</a:t>
            </a:r>
            <a:r>
              <a:rPr lang="en-US" sz="2400" dirty="0"/>
              <a:t> to provide:</a:t>
            </a:r>
            <a:endParaRPr sz="2400" dirty="0"/>
          </a:p>
          <a:p>
            <a:pPr marL="914400" marR="0" lvl="1" indent="-381000" algn="l" rtl="0">
              <a:lnSpc>
                <a:spcPct val="100000"/>
              </a:lnSpc>
              <a:spcBef>
                <a:spcPts val="1000"/>
              </a:spcBef>
              <a:spcAft>
                <a:spcPts val="0"/>
              </a:spcAft>
              <a:buSzPts val="2400"/>
              <a:buChar char="•"/>
            </a:pPr>
            <a:r>
              <a:rPr lang="en-US" dirty="0"/>
              <a:t>a CDE-approved district/BOCES reading course 13.01(C)(2)(c), or </a:t>
            </a:r>
            <a:endParaRPr dirty="0"/>
          </a:p>
          <a:p>
            <a:pPr marL="914400" marR="0" lvl="1" indent="-342900" algn="l" rtl="0">
              <a:lnSpc>
                <a:spcPct val="100000"/>
              </a:lnSpc>
              <a:spcBef>
                <a:spcPts val="1000"/>
              </a:spcBef>
              <a:spcAft>
                <a:spcPts val="0"/>
              </a:spcAft>
              <a:buSzPts val="1800"/>
              <a:buChar char="•"/>
            </a:pPr>
            <a:r>
              <a:rPr lang="en-US" dirty="0"/>
              <a:t>a</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 training program included on the department’s advisory list of professional development programs </a:t>
            </a:r>
            <a:r>
              <a:rPr lang="en-US" dirty="0"/>
              <a:t>13.01(C)(2)(f).</a:t>
            </a:r>
            <a:endParaRPr dirty="0"/>
          </a:p>
          <a:p>
            <a:pPr marL="228600" marR="0" lvl="0" indent="0" algn="l" rtl="0">
              <a:lnSpc>
                <a:spcPct val="100000"/>
              </a:lnSpc>
              <a:spcBef>
                <a:spcPts val="1000"/>
              </a:spcBef>
              <a:spcAft>
                <a:spcPts val="0"/>
              </a:spcAft>
              <a:buSzPts val="1800"/>
              <a:buNone/>
            </a:pPr>
            <a:endParaRPr sz="2400" dirty="0"/>
          </a:p>
          <a:p>
            <a:pPr marL="0" lvl="0" indent="0" algn="l" rtl="0">
              <a:lnSpc>
                <a:spcPct val="100000"/>
              </a:lnSpc>
              <a:spcBef>
                <a:spcPts val="1000"/>
              </a:spcBef>
              <a:spcAft>
                <a:spcPts val="0"/>
              </a:spcAft>
              <a:buClr>
                <a:srgbClr val="5C6670"/>
              </a:buClr>
              <a:buSzPts val="2400"/>
              <a:buNone/>
            </a:pPr>
            <a:endParaRPr sz="3000" dirty="0">
              <a:latin typeface="Calibri"/>
              <a:ea typeface="Calibri"/>
              <a:cs typeface="Calibri"/>
              <a:sym typeface="Calibri"/>
            </a:endParaRPr>
          </a:p>
          <a:p>
            <a:pPr marL="342900" lvl="0" indent="-190500" algn="l" rtl="0">
              <a:lnSpc>
                <a:spcPct val="100000"/>
              </a:lnSpc>
              <a:spcBef>
                <a:spcPts val="1000"/>
              </a:spcBef>
              <a:spcAft>
                <a:spcPts val="0"/>
              </a:spcAft>
              <a:buClr>
                <a:srgbClr val="5C6670"/>
              </a:buClr>
              <a:buSzPts val="2400"/>
              <a:buFont typeface="Arial"/>
              <a:buNone/>
            </a:pPr>
            <a:endParaRPr dirty="0"/>
          </a:p>
          <a:p>
            <a:pPr marL="0" lvl="0" indent="0" algn="l" rtl="0">
              <a:lnSpc>
                <a:spcPct val="100000"/>
              </a:lnSpc>
              <a:spcBef>
                <a:spcPts val="1000"/>
              </a:spcBef>
              <a:spcAft>
                <a:spcPts val="0"/>
              </a:spcAft>
              <a:buClr>
                <a:srgbClr val="5C6670"/>
              </a:buClr>
              <a:buSzPts val="2400"/>
              <a:buNone/>
            </a:pPr>
            <a:endParaRPr dirty="0"/>
          </a:p>
        </p:txBody>
      </p:sp>
      <p:pic>
        <p:nvPicPr>
          <p:cNvPr id="261" name="Google Shape;261;g6524eb375b_3_1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3075" y="1635675"/>
            <a:ext cx="3788050" cy="4834525"/>
          </a:xfrm>
          <a:prstGeom prst="rect">
            <a:avLst/>
          </a:prstGeom>
          <a:noFill/>
          <a:ln>
            <a:noFill/>
          </a:ln>
        </p:spPr>
      </p:pic>
      <p:sp>
        <p:nvSpPr>
          <p:cNvPr id="262" name="Google Shape;262;g6524eb375b_3_140"/>
          <p:cNvSpPr txBox="1"/>
          <p:nvPr/>
        </p:nvSpPr>
        <p:spPr>
          <a:xfrm>
            <a:off x="4510300" y="6428850"/>
            <a:ext cx="4282800" cy="24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Calibri"/>
                <a:ea typeface="Calibri"/>
                <a:cs typeface="Calibri"/>
                <a:sym typeface="Calibri"/>
              </a:rPr>
              <a:t>Rules for the Administration of the READ Act 1 CCR 301-92</a:t>
            </a:r>
            <a:endParaRPr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88f4050a88_2_15"/>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600" b="1"/>
              <a:t>Resources</a:t>
            </a:r>
            <a:endParaRPr sz="3600" b="1"/>
          </a:p>
          <a:p>
            <a:pPr marL="0" lvl="0" indent="0" algn="l" rtl="0">
              <a:lnSpc>
                <a:spcPct val="90000"/>
              </a:lnSpc>
              <a:spcBef>
                <a:spcPts val="0"/>
              </a:spcBef>
              <a:spcAft>
                <a:spcPts val="0"/>
              </a:spcAft>
              <a:buSzPts val="3600"/>
              <a:buNone/>
            </a:pPr>
            <a:r>
              <a:rPr lang="en-US" sz="2400" b="1"/>
              <a:t>General</a:t>
            </a:r>
            <a:endParaRPr sz="2400" b="1"/>
          </a:p>
        </p:txBody>
      </p:sp>
      <p:sp>
        <p:nvSpPr>
          <p:cNvPr id="386" name="Google Shape;386;g88f4050a88_2_15"/>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p>
            <a:pPr marL="457200" lvl="0" indent="-419100" algn="l" rtl="0">
              <a:lnSpc>
                <a:spcPct val="100000"/>
              </a:lnSpc>
              <a:spcBef>
                <a:spcPts val="1000"/>
              </a:spcBef>
              <a:spcAft>
                <a:spcPts val="0"/>
              </a:spcAft>
              <a:buClr>
                <a:srgbClr val="000000"/>
              </a:buClr>
              <a:buSzPts val="3000"/>
              <a:buFont typeface="Calibri"/>
              <a:buChar char="●"/>
            </a:pPr>
            <a:r>
              <a:rPr lang="en-US" sz="3000" u="sng">
                <a:solidFill>
                  <a:schemeClr val="hlink"/>
                </a:solidFill>
                <a:hlinkClick r:id="rId3"/>
              </a:rPr>
              <a:t>Colorado READ Act Webpage</a:t>
            </a:r>
            <a:endParaRPr sz="3000"/>
          </a:p>
          <a:p>
            <a:pPr marL="457200" lvl="0" indent="-419100" algn="l" rtl="0">
              <a:lnSpc>
                <a:spcPct val="100000"/>
              </a:lnSpc>
              <a:spcBef>
                <a:spcPts val="1000"/>
              </a:spcBef>
              <a:spcAft>
                <a:spcPts val="0"/>
              </a:spcAft>
              <a:buSzPts val="3000"/>
              <a:buChar char="●"/>
            </a:pPr>
            <a:r>
              <a:rPr lang="en-US" sz="3000" u="sng">
                <a:solidFill>
                  <a:schemeClr val="hlink"/>
                </a:solidFill>
                <a:hlinkClick r:id="rId4"/>
              </a:rPr>
              <a:t>The Colorado READ Act</a:t>
            </a:r>
            <a:endParaRPr sz="3000"/>
          </a:p>
          <a:p>
            <a:pPr marL="457200" lvl="0" indent="-419100" algn="l" rtl="0">
              <a:lnSpc>
                <a:spcPct val="100000"/>
              </a:lnSpc>
              <a:spcBef>
                <a:spcPts val="1000"/>
              </a:spcBef>
              <a:spcAft>
                <a:spcPts val="0"/>
              </a:spcAft>
              <a:buSzPts val="3000"/>
              <a:buChar char="●"/>
            </a:pPr>
            <a:r>
              <a:rPr lang="en-US" sz="3000" u="sng">
                <a:solidFill>
                  <a:schemeClr val="hlink"/>
                </a:solidFill>
                <a:hlinkClick r:id="rId5"/>
              </a:rPr>
              <a:t>Rules for the Administration of the Colorado READ Act</a:t>
            </a:r>
            <a:endParaRPr sz="3000"/>
          </a:p>
          <a:p>
            <a:pPr marL="457200" lvl="0" indent="-419100" algn="l" rtl="0">
              <a:lnSpc>
                <a:spcPct val="100000"/>
              </a:lnSpc>
              <a:spcBef>
                <a:spcPts val="1000"/>
              </a:spcBef>
              <a:spcAft>
                <a:spcPts val="0"/>
              </a:spcAft>
              <a:buSzPts val="3000"/>
              <a:buChar char="●"/>
            </a:pPr>
            <a:r>
              <a:rPr lang="en-US" sz="3000" u="sng">
                <a:solidFill>
                  <a:schemeClr val="hlink"/>
                </a:solidFill>
                <a:hlinkClick r:id="rId6"/>
              </a:rPr>
              <a:t>Elementary Education Endorsement Standards (Grades K-6)</a:t>
            </a:r>
            <a:endParaRPr sz="3000"/>
          </a:p>
          <a:p>
            <a:pPr marL="0" lvl="0" indent="0" algn="l" rtl="0">
              <a:lnSpc>
                <a:spcPct val="90000"/>
              </a:lnSpc>
              <a:spcBef>
                <a:spcPts val="1000"/>
              </a:spcBef>
              <a:spcAft>
                <a:spcPts val="0"/>
              </a:spcAft>
              <a:buSzPts val="1800"/>
              <a:buNone/>
            </a:pPr>
            <a:endParaRPr sz="2400"/>
          </a:p>
          <a:p>
            <a:pPr marL="457200" lvl="0" indent="0" algn="l" rtl="0">
              <a:lnSpc>
                <a:spcPct val="100000"/>
              </a:lnSpc>
              <a:spcBef>
                <a:spcPts val="1000"/>
              </a:spcBef>
              <a:spcAft>
                <a:spcPts val="500"/>
              </a:spcAft>
              <a:buSzPts val="1800"/>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88f4050a88_2_2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600" b="1"/>
              <a:t>Resources</a:t>
            </a:r>
            <a:endParaRPr sz="3600" b="1"/>
          </a:p>
          <a:p>
            <a:pPr marL="0" lvl="0" indent="0" algn="l" rtl="0">
              <a:lnSpc>
                <a:spcPct val="90000"/>
              </a:lnSpc>
              <a:spcBef>
                <a:spcPts val="0"/>
              </a:spcBef>
              <a:spcAft>
                <a:spcPts val="0"/>
              </a:spcAft>
              <a:buSzPts val="3600"/>
              <a:buNone/>
            </a:pPr>
            <a:r>
              <a:rPr lang="en-US" sz="2400" b="1"/>
              <a:t>District-/BOCES-provided Reading Course</a:t>
            </a:r>
            <a:endParaRPr sz="2400" b="1"/>
          </a:p>
        </p:txBody>
      </p:sp>
      <p:sp>
        <p:nvSpPr>
          <p:cNvPr id="393" name="Google Shape;393;g88f4050a88_2_21"/>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p>
            <a:pPr marL="457200" lvl="0" indent="-419100" algn="l" rtl="0">
              <a:lnSpc>
                <a:spcPct val="100000"/>
              </a:lnSpc>
              <a:spcBef>
                <a:spcPts val="1000"/>
              </a:spcBef>
              <a:spcAft>
                <a:spcPts val="0"/>
              </a:spcAft>
              <a:buSzPts val="3000"/>
              <a:buFont typeface="Calibri"/>
              <a:buChar char="●"/>
            </a:pPr>
            <a:r>
              <a:rPr lang="en-US" sz="3000" u="sng">
                <a:solidFill>
                  <a:schemeClr val="hlink"/>
                </a:solidFill>
                <a:highlight>
                  <a:srgbClr val="FFFFFF"/>
                </a:highlight>
                <a:hlinkClick r:id="rId3"/>
              </a:rPr>
              <a:t>2020 READ Act Professional Development Process</a:t>
            </a:r>
            <a:endParaRPr sz="3000"/>
          </a:p>
          <a:p>
            <a:pPr marL="457200" lvl="0" indent="-419100" algn="l" rtl="0">
              <a:lnSpc>
                <a:spcPct val="90000"/>
              </a:lnSpc>
              <a:spcBef>
                <a:spcPts val="1000"/>
              </a:spcBef>
              <a:spcAft>
                <a:spcPts val="0"/>
              </a:spcAft>
              <a:buSzPts val="3000"/>
              <a:buFont typeface="Calibri"/>
              <a:buChar char="●"/>
            </a:pPr>
            <a:r>
              <a:rPr lang="en-US" sz="3000" u="sng">
                <a:solidFill>
                  <a:schemeClr val="hlink"/>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rPr>
              <a:t>Questions</a:t>
            </a:r>
            <a:r>
              <a:rPr lang="en-US" sz="3000" u="sng">
                <a:solidFill>
                  <a:schemeClr val="hlink"/>
                </a:solidFill>
                <a:hlinkClick r:id="rId4"/>
              </a:rPr>
              <a:t> Regarding the Application Process Form</a:t>
            </a:r>
            <a:r>
              <a:rPr lang="en-US" sz="3000"/>
              <a:t> </a:t>
            </a:r>
            <a:endParaRPr sz="3000"/>
          </a:p>
          <a:p>
            <a:pPr marL="457200" lvl="0" indent="0" algn="l" rtl="0">
              <a:lnSpc>
                <a:spcPct val="100000"/>
              </a:lnSpc>
              <a:spcBef>
                <a:spcPts val="1000"/>
              </a:spcBef>
              <a:spcAft>
                <a:spcPts val="500"/>
              </a:spcAft>
              <a:buSzPts val="1800"/>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6524eb375b_3_152"/>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600" b="1"/>
              <a:t>Resources</a:t>
            </a:r>
            <a:endParaRPr sz="3600" b="1"/>
          </a:p>
          <a:p>
            <a:pPr marL="0" lvl="0" indent="0" algn="l" rtl="0">
              <a:lnSpc>
                <a:spcPct val="90000"/>
              </a:lnSpc>
              <a:spcBef>
                <a:spcPts val="0"/>
              </a:spcBef>
              <a:spcAft>
                <a:spcPts val="0"/>
              </a:spcAft>
              <a:buSzPts val="3600"/>
              <a:buNone/>
            </a:pPr>
            <a:r>
              <a:rPr lang="en-US" sz="2400" b="1"/>
              <a:t>Advisory List of Professional Development</a:t>
            </a:r>
            <a:endParaRPr sz="2400" b="1"/>
          </a:p>
        </p:txBody>
      </p:sp>
      <p:sp>
        <p:nvSpPr>
          <p:cNvPr id="400" name="Google Shape;400;g6524eb375b_3_152"/>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p>
            <a:pPr marL="457200" lvl="0" indent="-419100" algn="l" rtl="0">
              <a:lnSpc>
                <a:spcPct val="90000"/>
              </a:lnSpc>
              <a:spcBef>
                <a:spcPts val="1000"/>
              </a:spcBef>
              <a:spcAft>
                <a:spcPts val="0"/>
              </a:spcAft>
              <a:buSzPts val="3000"/>
              <a:buChar char="●"/>
            </a:pPr>
            <a:r>
              <a:rPr lang="en-US" sz="3000" u="sng">
                <a:solidFill>
                  <a:schemeClr val="hlink"/>
                </a:solidFill>
                <a:hlinkClick r:id="rId3"/>
              </a:rPr>
              <a:t>CDE Professional Development Advisory List</a:t>
            </a:r>
            <a:endParaRPr sz="3000"/>
          </a:p>
          <a:p>
            <a:pPr marL="457200" lvl="0" indent="-419100" algn="l" rtl="0">
              <a:lnSpc>
                <a:spcPct val="90000"/>
              </a:lnSpc>
              <a:spcBef>
                <a:spcPts val="1000"/>
              </a:spcBef>
              <a:spcAft>
                <a:spcPts val="0"/>
              </a:spcAft>
              <a:buSzPts val="3000"/>
              <a:buChar char="●"/>
            </a:pPr>
            <a:r>
              <a:rPr lang="en-US" sz="3000" u="sng">
                <a:solidFill>
                  <a:schemeClr val="hlink"/>
                </a:solidFill>
                <a:hlinkClick r:id="rId4"/>
              </a:rPr>
              <a:t>Form to Request Stamp of Approval for a Professional Development from the Advisory List</a:t>
            </a:r>
            <a:endParaRPr sz="3000"/>
          </a:p>
          <a:p>
            <a:pPr marL="457200" lvl="0" indent="0" algn="l" rtl="0">
              <a:lnSpc>
                <a:spcPct val="90000"/>
              </a:lnSpc>
              <a:spcBef>
                <a:spcPts val="1000"/>
              </a:spcBef>
              <a:spcAft>
                <a:spcPts val="0"/>
              </a:spcAft>
              <a:buSzPts val="1800"/>
              <a:buNone/>
            </a:pPr>
            <a:endParaRPr sz="2400"/>
          </a:p>
          <a:p>
            <a:pPr marL="457200" lvl="0" indent="0" algn="l" rtl="0">
              <a:lnSpc>
                <a:spcPct val="100000"/>
              </a:lnSpc>
              <a:spcBef>
                <a:spcPts val="1000"/>
              </a:spcBef>
              <a:spcAft>
                <a:spcPts val="500"/>
              </a:spcAft>
              <a:buSzPts val="1800"/>
              <a:buNone/>
            </a:pP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88f4050a88_0_25"/>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4800"/>
              <a:buNone/>
            </a:pPr>
            <a:r>
              <a:rPr lang="en-US" b="1"/>
              <a:t>Questions/Support</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87436ce7dc_2_20">
            <a:extLst>
              <a:ext uri="{C183D7F6-B498-43B3-948B-1728B52AA6E4}">
                <adec:decorative xmlns:adec="http://schemas.microsoft.com/office/drawing/2017/decorative" val="1"/>
              </a:ext>
            </a:extLst>
          </p:cNvPr>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b="1" dirty="0"/>
              <a:t>Questions/Support</a:t>
            </a:r>
            <a:endParaRPr sz="3600" b="1" dirty="0">
              <a:latin typeface="Roboto Slab"/>
              <a:ea typeface="Roboto Slab"/>
              <a:cs typeface="Roboto Slab"/>
              <a:sym typeface="Roboto Slab"/>
            </a:endParaRPr>
          </a:p>
        </p:txBody>
      </p:sp>
      <p:sp>
        <p:nvSpPr>
          <p:cNvPr id="411" name="Google Shape;411;g87436ce7dc_2_2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1800"/>
              <a:buNone/>
            </a:pPr>
            <a:r>
              <a:rPr lang="en-US" sz="3000" dirty="0"/>
              <a:t>For additional questions or support please send an email to </a:t>
            </a:r>
            <a:r>
              <a:rPr lang="en-US" sz="3000" u="sng" dirty="0">
                <a:solidFill>
                  <a:schemeClr val="hlink"/>
                </a:solidFill>
                <a:hlinkClick r:id="rId3"/>
              </a:rPr>
              <a:t>readact@cde.state.co.us</a:t>
            </a:r>
            <a:r>
              <a:rPr lang="en-US" sz="3000" dirty="0"/>
              <a:t>. </a:t>
            </a:r>
            <a:endParaRPr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652ec21a29_2_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b="1"/>
              <a:t>Agenda</a:t>
            </a:r>
            <a:endParaRPr sz="3600" b="1">
              <a:latin typeface="Roboto Slab"/>
              <a:ea typeface="Roboto Slab"/>
              <a:cs typeface="Roboto Slab"/>
              <a:sym typeface="Roboto Slab"/>
            </a:endParaRPr>
          </a:p>
        </p:txBody>
      </p:sp>
      <p:sp>
        <p:nvSpPr>
          <p:cNvPr id="268" name="Google Shape;268;g652ec21a29_2_0"/>
          <p:cNvSpPr txBox="1">
            <a:spLocks noGrp="1"/>
          </p:cNvSpPr>
          <p:nvPr>
            <p:ph type="body" idx="1"/>
          </p:nvPr>
        </p:nvSpPr>
        <p:spPr>
          <a:xfrm>
            <a:off x="628650" y="1645825"/>
            <a:ext cx="7886700" cy="43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1800"/>
              <a:buNone/>
            </a:pPr>
            <a:r>
              <a:rPr lang="en-US" b="1"/>
              <a:t>Discuss:</a:t>
            </a:r>
            <a:endParaRPr b="1"/>
          </a:p>
          <a:p>
            <a:pPr marL="457200" lvl="0" indent="-342900" algn="l" rtl="0">
              <a:lnSpc>
                <a:spcPct val="100000"/>
              </a:lnSpc>
              <a:spcBef>
                <a:spcPts val="1000"/>
              </a:spcBef>
              <a:spcAft>
                <a:spcPts val="0"/>
              </a:spcAft>
              <a:buSzPts val="1800"/>
              <a:buChar char="●"/>
            </a:pPr>
            <a:r>
              <a:rPr lang="en-US"/>
              <a:t>The evidence-based training in teaching reading requirements.</a:t>
            </a:r>
            <a:endParaRPr/>
          </a:p>
          <a:p>
            <a:pPr marL="457200" lvl="0" indent="-342900" algn="l" rtl="0">
              <a:lnSpc>
                <a:spcPct val="100000"/>
              </a:lnSpc>
              <a:spcBef>
                <a:spcPts val="1000"/>
              </a:spcBef>
              <a:spcAft>
                <a:spcPts val="0"/>
              </a:spcAft>
              <a:buSzPts val="1800"/>
              <a:buChar char="●"/>
            </a:pPr>
            <a:r>
              <a:rPr lang="en-US"/>
              <a:t>The District/BOCES responsibilities if selecting to provide training.</a:t>
            </a:r>
            <a:endParaRPr/>
          </a:p>
          <a:p>
            <a:pPr marL="457200" lvl="0" indent="-342900" algn="l" rtl="0">
              <a:lnSpc>
                <a:spcPct val="100000"/>
              </a:lnSpc>
              <a:spcBef>
                <a:spcPts val="1000"/>
              </a:spcBef>
              <a:spcAft>
                <a:spcPts val="0"/>
              </a:spcAft>
              <a:buSzPts val="1800"/>
              <a:buChar char="●"/>
            </a:pPr>
            <a:r>
              <a:rPr lang="en-US"/>
              <a:t>The required components included on a certificate of completion.</a:t>
            </a:r>
            <a:endParaRPr/>
          </a:p>
          <a:p>
            <a:pPr marL="457200" lvl="0" indent="-342900" algn="l" rtl="0">
              <a:lnSpc>
                <a:spcPct val="100000"/>
              </a:lnSpc>
              <a:spcBef>
                <a:spcPts val="1000"/>
              </a:spcBef>
              <a:spcAft>
                <a:spcPts val="0"/>
              </a:spcAft>
              <a:buSzPts val="1800"/>
              <a:buChar char="●"/>
            </a:pPr>
            <a:r>
              <a:rPr lang="en-US"/>
              <a:t>Further professional development review.</a:t>
            </a:r>
            <a:endParaRPr/>
          </a:p>
          <a:p>
            <a:pPr marL="457200" lvl="0" indent="-342900" algn="l" rtl="0">
              <a:lnSpc>
                <a:spcPct val="100000"/>
              </a:lnSpc>
              <a:spcBef>
                <a:spcPts val="1000"/>
              </a:spcBef>
              <a:spcAft>
                <a:spcPts val="1000"/>
              </a:spcAft>
              <a:buSzPts val="1800"/>
              <a:buChar char="●"/>
            </a:pPr>
            <a:r>
              <a:rPr lang="en-US"/>
              <a:t>Next steps for teachers.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88f4050a88_1_0"/>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4800"/>
              <a:buNone/>
            </a:pPr>
            <a:r>
              <a:rPr lang="en-US" b="1"/>
              <a:t>Evidence-Based Training in Teaching Reading Requirements</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809d2011de_0_0"/>
          <p:cNvSpPr txBox="1">
            <a:spLocks noGrp="1"/>
          </p:cNvSpPr>
          <p:nvPr>
            <p:ph type="title"/>
          </p:nvPr>
        </p:nvSpPr>
        <p:spPr>
          <a:xfrm>
            <a:off x="108225" y="0"/>
            <a:ext cx="8054400" cy="1211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400" b="1"/>
              <a:t>Evidence-Based Training in Teaching Reading Requirements</a:t>
            </a:r>
            <a:endParaRPr sz="3400" b="1"/>
          </a:p>
          <a:p>
            <a:pPr marL="0" lvl="0" indent="0" algn="l" rtl="0">
              <a:lnSpc>
                <a:spcPct val="90000"/>
              </a:lnSpc>
              <a:spcBef>
                <a:spcPts val="0"/>
              </a:spcBef>
              <a:spcAft>
                <a:spcPts val="0"/>
              </a:spcAft>
              <a:buSzPts val="3600"/>
              <a:buNone/>
            </a:pPr>
            <a:r>
              <a:rPr lang="en-US" sz="2400" b="1"/>
              <a:t>Rules</a:t>
            </a:r>
            <a:endParaRPr sz="2400" b="1"/>
          </a:p>
          <a:p>
            <a:pPr marL="0" lvl="0" indent="0" algn="l" rtl="0">
              <a:lnSpc>
                <a:spcPct val="90000"/>
              </a:lnSpc>
              <a:spcBef>
                <a:spcPts val="0"/>
              </a:spcBef>
              <a:spcAft>
                <a:spcPts val="0"/>
              </a:spcAft>
              <a:buSzPts val="3600"/>
              <a:buNone/>
            </a:pPr>
            <a:endParaRPr sz="2400" b="1"/>
          </a:p>
        </p:txBody>
      </p:sp>
      <p:sp>
        <p:nvSpPr>
          <p:cNvPr id="280" name="Google Shape;280;g809d2011de_0_0"/>
          <p:cNvSpPr txBox="1">
            <a:spLocks noGrp="1"/>
          </p:cNvSpPr>
          <p:nvPr>
            <p:ph type="body" idx="1"/>
          </p:nvPr>
        </p:nvSpPr>
        <p:spPr>
          <a:xfrm>
            <a:off x="628650" y="1485524"/>
            <a:ext cx="8386800" cy="49433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sz="2200" dirty="0"/>
              <a:t>By the beginning of the 2021-22 school year and each school year thereafter, each Local Education Provider that receives PPI or ELG funding shall </a:t>
            </a:r>
            <a:r>
              <a:rPr lang="en-US" sz="2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ensure</a:t>
            </a:r>
            <a:r>
              <a:rPr lang="en-US" sz="2200" dirty="0"/>
              <a:t> that K – 3 teachers successfully complete or have successfully completed evidence-based training in teaching reading.</a:t>
            </a:r>
          </a:p>
          <a:p>
            <a:pPr marL="0" lvl="0" indent="0">
              <a:buSzPts val="1100"/>
              <a:buNone/>
            </a:pPr>
            <a:r>
              <a:rPr lang="en-US" sz="2200" dirty="0"/>
              <a:t>13.01(C)(2) A teacher is deemed to have successfully completed evidenced-based training in teaching reading if the LEP submits evidence that the teacher:</a:t>
            </a:r>
          </a:p>
          <a:p>
            <a:pPr lvl="0" indent="-368300">
              <a:lnSpc>
                <a:spcPct val="100000"/>
              </a:lnSpc>
              <a:buSzPts val="2200"/>
              <a:buChar char="●"/>
            </a:pPr>
            <a:r>
              <a:rPr lang="en-US" sz="2200" dirty="0"/>
              <a:t>13.01(C)(2)(a) successfully completed a CDE-provided reading training designed to meet this training requirement and passed the end of course assessment of learning; or</a:t>
            </a:r>
          </a:p>
          <a:p>
            <a:pPr lvl="0" indent="-368300">
              <a:lnSpc>
                <a:spcPct val="100000"/>
              </a:lnSpc>
              <a:buSzPts val="2200"/>
              <a:buChar char="●"/>
            </a:pPr>
            <a:r>
              <a:rPr lang="en-US" sz="2200" dirty="0"/>
              <a:t>13.01(C)(2)(b) passed a CDE-approved undergraduate or graduate reading course and passed the end of course assessment of learning; or</a:t>
            </a:r>
            <a:endParaRPr lang="en-US" sz="2700" dirty="0"/>
          </a:p>
          <a:p>
            <a:pPr marL="0" lvl="0" indent="0" algn="l" rtl="0">
              <a:lnSpc>
                <a:spcPct val="100000"/>
              </a:lnSpc>
              <a:spcBef>
                <a:spcPts val="0"/>
              </a:spcBef>
              <a:spcAft>
                <a:spcPts val="0"/>
              </a:spcAft>
              <a:buSzPts val="1800"/>
              <a:buNone/>
            </a:pPr>
            <a:endParaRPr lang="en-US" sz="2200" dirty="0"/>
          </a:p>
          <a:p>
            <a:pPr marL="0" lvl="0" indent="0" algn="l" rtl="0">
              <a:lnSpc>
                <a:spcPct val="100000"/>
              </a:lnSpc>
              <a:spcBef>
                <a:spcPts val="0"/>
              </a:spcBef>
              <a:spcAft>
                <a:spcPts val="0"/>
              </a:spcAft>
              <a:buSzPts val="1800"/>
              <a:buNone/>
            </a:pPr>
            <a:r>
              <a:rPr lang="en-US" sz="2200" dirty="0"/>
              <a:t> </a:t>
            </a:r>
            <a:endParaRPr sz="2200" dirty="0"/>
          </a:p>
          <a:p>
            <a:pPr marL="0" lvl="0" indent="0" algn="l" rtl="0">
              <a:lnSpc>
                <a:spcPct val="100000"/>
              </a:lnSpc>
              <a:spcBef>
                <a:spcPts val="500"/>
              </a:spcBef>
              <a:spcAft>
                <a:spcPts val="500"/>
              </a:spcAft>
              <a:buSzPts val="1800"/>
              <a:buNone/>
            </a:pPr>
            <a:endParaRPr sz="2200" dirty="0"/>
          </a:p>
        </p:txBody>
      </p:sp>
      <p:sp>
        <p:nvSpPr>
          <p:cNvPr id="281" name="Google Shape;281;g809d2011de_0_0"/>
          <p:cNvSpPr txBox="1"/>
          <p:nvPr/>
        </p:nvSpPr>
        <p:spPr>
          <a:xfrm>
            <a:off x="4510300" y="6428850"/>
            <a:ext cx="4282800" cy="24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Calibri"/>
                <a:ea typeface="Calibri"/>
                <a:cs typeface="Calibri"/>
                <a:sym typeface="Calibri"/>
              </a:rPr>
              <a:t>Rules for the Administration of the READ Act 1 CCR 301-92</a:t>
            </a:r>
            <a:endParaRPr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863b56655b_0_0"/>
          <p:cNvSpPr txBox="1">
            <a:spLocks noGrp="1"/>
          </p:cNvSpPr>
          <p:nvPr>
            <p:ph type="title"/>
          </p:nvPr>
        </p:nvSpPr>
        <p:spPr>
          <a:xfrm>
            <a:off x="188025" y="0"/>
            <a:ext cx="7583100" cy="115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400" b="1"/>
              <a:t>Evidence-Based Training in Teaching Reading Requirements</a:t>
            </a:r>
            <a:endParaRPr sz="3400" b="1"/>
          </a:p>
          <a:p>
            <a:pPr marL="0" lvl="0" indent="0" algn="l" rtl="0">
              <a:lnSpc>
                <a:spcPct val="90000"/>
              </a:lnSpc>
              <a:spcBef>
                <a:spcPts val="0"/>
              </a:spcBef>
              <a:spcAft>
                <a:spcPts val="0"/>
              </a:spcAft>
              <a:buClr>
                <a:schemeClr val="dk1"/>
              </a:buClr>
              <a:buSzPts val="3600"/>
              <a:buFont typeface="Arial"/>
              <a:buNone/>
            </a:pPr>
            <a:r>
              <a:rPr lang="en-US" sz="2400" b="1"/>
              <a:t>Rules Continued</a:t>
            </a:r>
            <a:endParaRPr sz="2400" b="1"/>
          </a:p>
        </p:txBody>
      </p:sp>
      <p:sp>
        <p:nvSpPr>
          <p:cNvPr id="287" name="Google Shape;287;g863b56655b_0_0"/>
          <p:cNvSpPr txBox="1">
            <a:spLocks noGrp="1"/>
          </p:cNvSpPr>
          <p:nvPr>
            <p:ph type="body" idx="1"/>
          </p:nvPr>
        </p:nvSpPr>
        <p:spPr>
          <a:xfrm>
            <a:off x="627600" y="1652425"/>
            <a:ext cx="7888800" cy="4593300"/>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0"/>
              </a:spcBef>
              <a:spcAft>
                <a:spcPts val="0"/>
              </a:spcAft>
              <a:buSzPts val="2000"/>
              <a:buChar char="●"/>
            </a:pPr>
            <a:r>
              <a:rPr lang="en-US" sz="2000"/>
              <a:t>13.01(C)(2)(c) passed a CDE-approved district or BOCES reading course or a course appropriate for license renewal and passed the end of course assessment of learning; or</a:t>
            </a:r>
            <a:endParaRPr sz="2000"/>
          </a:p>
          <a:p>
            <a:pPr marL="457200" lvl="0" indent="-355600" algn="l" rtl="0">
              <a:lnSpc>
                <a:spcPct val="100000"/>
              </a:lnSpc>
              <a:spcBef>
                <a:spcPts val="1000"/>
              </a:spcBef>
              <a:spcAft>
                <a:spcPts val="0"/>
              </a:spcAft>
              <a:buSzPts val="2000"/>
              <a:buChar char="●"/>
            </a:pPr>
            <a:r>
              <a:rPr lang="en-US" sz="2000"/>
              <a:t>13.01(C)(2)(d) holds a state of Colorado endorsement as a Reading Teacher or Reading Specialist; or</a:t>
            </a:r>
            <a:endParaRPr sz="2000"/>
          </a:p>
          <a:p>
            <a:pPr marL="457200" lvl="0" indent="-355600" algn="l" rtl="0">
              <a:lnSpc>
                <a:spcPct val="100000"/>
              </a:lnSpc>
              <a:spcBef>
                <a:spcPts val="1000"/>
              </a:spcBef>
              <a:spcAft>
                <a:spcPts val="0"/>
              </a:spcAft>
              <a:buSzPts val="2000"/>
              <a:buChar char="●"/>
            </a:pPr>
            <a:r>
              <a:rPr lang="en-US" sz="2000"/>
              <a:t>13.01(C)(2)(e) successfully completed a training program included on the department’s advisory list of professional development programs created pursuant to C.R.S. § 22-7-1209(2)(c) and passed the end of course assessment of learning.</a:t>
            </a:r>
            <a:endParaRPr sz="2000"/>
          </a:p>
          <a:p>
            <a:pPr marL="0" lvl="0" indent="0" algn="l" rtl="0">
              <a:lnSpc>
                <a:spcPct val="100000"/>
              </a:lnSpc>
              <a:spcBef>
                <a:spcPts val="1000"/>
              </a:spcBef>
              <a:spcAft>
                <a:spcPts val="0"/>
              </a:spcAft>
              <a:buSzPts val="1800"/>
              <a:buNone/>
            </a:pPr>
            <a:r>
              <a:rPr lang="en-US" sz="2000"/>
              <a:t>13.01(C)(3) In the event that a teacher completes one of the evidence-based training options listed in 13.01(C)(2) but lacks proof of passing an end of course assessment, the teacher may take and pass an </a:t>
            </a:r>
            <a:r>
              <a:rPr lang="en-US"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alternate assessment authorized by the State Board aligned to the expectations of this section</a:t>
            </a:r>
            <a:r>
              <a:rPr lang="en-US" sz="2200"/>
              <a:t>.</a:t>
            </a:r>
            <a:endParaRPr sz="2200"/>
          </a:p>
          <a:p>
            <a:pPr marL="0" lvl="0" indent="0" algn="l" rtl="0">
              <a:lnSpc>
                <a:spcPct val="90000"/>
              </a:lnSpc>
              <a:spcBef>
                <a:spcPts val="1000"/>
              </a:spcBef>
              <a:spcAft>
                <a:spcPts val="0"/>
              </a:spcAft>
              <a:buSzPts val="1800"/>
              <a:buNone/>
            </a:pPr>
            <a:endParaRPr sz="1800"/>
          </a:p>
        </p:txBody>
      </p:sp>
      <p:sp>
        <p:nvSpPr>
          <p:cNvPr id="288" name="Google Shape;288;g863b56655b_0_0"/>
          <p:cNvSpPr txBox="1"/>
          <p:nvPr/>
        </p:nvSpPr>
        <p:spPr>
          <a:xfrm>
            <a:off x="4510300" y="6428850"/>
            <a:ext cx="4282800" cy="24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Calibri"/>
                <a:ea typeface="Calibri"/>
                <a:cs typeface="Calibri"/>
                <a:sym typeface="Calibri"/>
              </a:rPr>
              <a:t>Rules for the Administration of the READ Act 1 CCR 301-92</a:t>
            </a:r>
            <a:endParaRPr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863b56655b_0_6"/>
          <p:cNvSpPr txBox="1">
            <a:spLocks noGrp="1"/>
          </p:cNvSpPr>
          <p:nvPr>
            <p:ph type="title"/>
          </p:nvPr>
        </p:nvSpPr>
        <p:spPr>
          <a:xfrm>
            <a:off x="188025" y="88075"/>
            <a:ext cx="7583100" cy="1066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400" b="1"/>
              <a:t>Evidence-Based Training in Teaching Reading Requirements</a:t>
            </a:r>
            <a:endParaRPr sz="3400" b="1"/>
          </a:p>
          <a:p>
            <a:pPr marL="0" lvl="0" indent="0" algn="l" rtl="0">
              <a:lnSpc>
                <a:spcPct val="90000"/>
              </a:lnSpc>
              <a:spcBef>
                <a:spcPts val="0"/>
              </a:spcBef>
              <a:spcAft>
                <a:spcPts val="0"/>
              </a:spcAft>
              <a:buSzPts val="3600"/>
              <a:buNone/>
            </a:pPr>
            <a:r>
              <a:rPr lang="en-US" sz="2400" b="1"/>
              <a:t> District/BOCES-Provided PD Options</a:t>
            </a:r>
            <a:endParaRPr sz="2400" b="1"/>
          </a:p>
        </p:txBody>
      </p:sp>
      <p:sp>
        <p:nvSpPr>
          <p:cNvPr id="294" name="Google Shape;294;g863b56655b_0_6"/>
          <p:cNvSpPr txBox="1">
            <a:spLocks noGrp="1"/>
          </p:cNvSpPr>
          <p:nvPr>
            <p:ph type="body" idx="1"/>
          </p:nvPr>
        </p:nvSpPr>
        <p:spPr>
          <a:xfrm>
            <a:off x="626700" y="1503325"/>
            <a:ext cx="7888800" cy="4351200"/>
          </a:xfrm>
          <a:prstGeom prst="rect">
            <a:avLst/>
          </a:prstGeom>
          <a:noFill/>
          <a:ln>
            <a:noFill/>
          </a:ln>
        </p:spPr>
        <p:txBody>
          <a:bodyPr spcFirstLastPara="1" wrap="square" lIns="0" tIns="0" rIns="0" bIns="0" anchor="t" anchorCtr="0">
            <a:noAutofit/>
          </a:bodyPr>
          <a:lstStyle/>
          <a:p>
            <a:pPr lvl="0" indent="-381000">
              <a:buSzPts val="2400"/>
              <a:buAutoNum type="arabicPeriod"/>
            </a:pPr>
            <a:r>
              <a:rPr lang="en-US" sz="2400" dirty="0"/>
              <a:t>13.01(C)(2)(c) passed a CDE-approved district or BOCES reading course; </a:t>
            </a:r>
          </a:p>
          <a:p>
            <a:pPr lvl="0" indent="-381000">
              <a:buSzPts val="2400"/>
              <a:buAutoNum type="arabicPeriod"/>
            </a:pPr>
            <a:r>
              <a:rPr lang="en-US" sz="2400" dirty="0"/>
              <a:t>13.01(C)(2)(e) successfully completed a training program included on the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
                  </a:ext>
                </a:extLst>
              </a:rPr>
              <a:t>department’s </a:t>
            </a:r>
            <a:r>
              <a:rPr lang="en-US" sz="2400" u="sng" dirty="0">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9"/>
                  </a:ext>
                </a:extLst>
              </a:rPr>
              <a:t>advisory list</a:t>
            </a:r>
            <a:r>
              <a:rPr lang="en-US" sz="2400" u="sng" dirty="0">
                <a:solidFill>
                  <a:schemeClr val="hlink"/>
                </a:solidFill>
                <a:hlinkClick r:id="rId3"/>
              </a:rPr>
              <a:t> of professional development programs</a:t>
            </a:r>
            <a:r>
              <a:rPr lang="en-US" sz="2400" dirty="0"/>
              <a:t> created pursuant to C.R.S. § 22-7-1209(2)(c) and passed the end of course assessment of learning.</a:t>
            </a:r>
          </a:p>
          <a:p>
            <a:pPr marL="0" lvl="0" indent="0">
              <a:buNone/>
            </a:pPr>
            <a:endParaRPr lang="en-US" sz="2200" dirty="0"/>
          </a:p>
          <a:p>
            <a:pPr marL="0" lvl="0" indent="0" algn="ctr">
              <a:buNone/>
            </a:pPr>
            <a:r>
              <a:rPr lang="en-US" sz="2200" b="1" i="1" dirty="0"/>
              <a:t>It is important to note that approval of courses is not retroactive.</a:t>
            </a:r>
            <a:r>
              <a:rPr lang="en-US" sz="2200" dirty="0"/>
              <a:t> </a:t>
            </a:r>
          </a:p>
          <a:p>
            <a:pPr marL="0" lvl="0" indent="0" algn="l" rtl="0">
              <a:lnSpc>
                <a:spcPct val="90000"/>
              </a:lnSpc>
              <a:spcBef>
                <a:spcPts val="1000"/>
              </a:spcBef>
              <a:spcAft>
                <a:spcPts val="0"/>
              </a:spcAft>
              <a:buSzPts val="1800"/>
              <a:buNone/>
            </a:pPr>
            <a:endParaRPr sz="2200" dirty="0"/>
          </a:p>
          <a:p>
            <a:pPr marL="0" lvl="0" indent="0" algn="l" rtl="0">
              <a:lnSpc>
                <a:spcPct val="90000"/>
              </a:lnSpc>
              <a:spcBef>
                <a:spcPts val="1000"/>
              </a:spcBef>
              <a:spcAft>
                <a:spcPts val="0"/>
              </a:spcAft>
              <a:buSzPts val="1800"/>
              <a:buNone/>
            </a:pPr>
            <a:endParaRPr sz="1800" dirty="0"/>
          </a:p>
        </p:txBody>
      </p:sp>
      <p:sp>
        <p:nvSpPr>
          <p:cNvPr id="295" name="Google Shape;295;g863b56655b_0_6"/>
          <p:cNvSpPr txBox="1"/>
          <p:nvPr/>
        </p:nvSpPr>
        <p:spPr>
          <a:xfrm>
            <a:off x="4510300" y="6428850"/>
            <a:ext cx="4282800" cy="24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Calibri"/>
                <a:ea typeface="Calibri"/>
                <a:cs typeface="Calibri"/>
                <a:sym typeface="Calibri"/>
              </a:rPr>
              <a:t>Rules for the Administration of the READ Act 1 CCR 301-92</a:t>
            </a:r>
            <a:endParaRPr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820c4a07c5_0_132"/>
          <p:cNvSpPr txBox="1">
            <a:spLocks noGrp="1"/>
          </p:cNvSpPr>
          <p:nvPr>
            <p:ph type="title"/>
          </p:nvPr>
        </p:nvSpPr>
        <p:spPr>
          <a:xfrm>
            <a:off x="188025" y="88075"/>
            <a:ext cx="7583100" cy="1066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sz="3400" b="1"/>
              <a:t>Evidence-Based Training in Teaching Reading Requirements</a:t>
            </a:r>
            <a:endParaRPr sz="3400" b="1"/>
          </a:p>
          <a:p>
            <a:pPr marL="0" lvl="0" indent="0" algn="l" rtl="0">
              <a:lnSpc>
                <a:spcPct val="90000"/>
              </a:lnSpc>
              <a:spcBef>
                <a:spcPts val="0"/>
              </a:spcBef>
              <a:spcAft>
                <a:spcPts val="0"/>
              </a:spcAft>
              <a:buSzPts val="3600"/>
              <a:buNone/>
            </a:pPr>
            <a:r>
              <a:rPr lang="en-US" sz="2400" b="1"/>
              <a:t>Minimum Statute Requirements</a:t>
            </a:r>
            <a:endParaRPr sz="2400" b="1"/>
          </a:p>
        </p:txBody>
      </p:sp>
      <p:sp>
        <p:nvSpPr>
          <p:cNvPr id="301" name="Google Shape;301;g820c4a07c5_0_132"/>
          <p:cNvSpPr txBox="1">
            <a:spLocks noGrp="1"/>
          </p:cNvSpPr>
          <p:nvPr>
            <p:ph type="body" idx="1"/>
          </p:nvPr>
        </p:nvSpPr>
        <p:spPr>
          <a:xfrm>
            <a:off x="409100" y="1503325"/>
            <a:ext cx="8384100" cy="47304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en-US" sz="2000" b="1"/>
              <a:t>All courses must meet the following minimum statute criteria:</a:t>
            </a:r>
            <a:endParaRPr sz="2000" b="1"/>
          </a:p>
          <a:p>
            <a:pPr marL="457200" lvl="0" indent="-355600" algn="l" rtl="0">
              <a:lnSpc>
                <a:spcPct val="100000"/>
              </a:lnSpc>
              <a:spcBef>
                <a:spcPts val="1000"/>
              </a:spcBef>
              <a:spcAft>
                <a:spcPts val="0"/>
              </a:spcAft>
              <a:buSzPts val="2000"/>
              <a:buChar char="●"/>
            </a:pPr>
            <a:r>
              <a:rPr lang="en-US" sz="2000"/>
              <a:t>includes a minimum of 45 hours</a:t>
            </a:r>
            <a:endParaRPr sz="2000"/>
          </a:p>
          <a:p>
            <a:pPr marL="457200" lvl="0" indent="-355600" algn="l" rtl="0">
              <a:lnSpc>
                <a:spcPct val="100000"/>
              </a:lnSpc>
              <a:spcBef>
                <a:spcPts val="1000"/>
              </a:spcBef>
              <a:spcAft>
                <a:spcPts val="0"/>
              </a:spcAft>
              <a:buSzPts val="2000"/>
              <a:buChar char="●"/>
            </a:pPr>
            <a:r>
              <a:rPr lang="en-US" sz="2000"/>
              <a:t>addresses the content of the educator preparation literacy standards referenced in the state board’s Rules for the Administration of Educator License Endorsements, 1 CCR 301-101, section 4.02(5) through 4.02(12).</a:t>
            </a:r>
            <a:endParaRPr sz="2000"/>
          </a:p>
          <a:p>
            <a:pPr marL="914400" lvl="1" indent="-355600" algn="l" rtl="0">
              <a:lnSpc>
                <a:spcPct val="100000"/>
              </a:lnSpc>
              <a:spcBef>
                <a:spcPts val="1000"/>
              </a:spcBef>
              <a:spcAft>
                <a:spcPts val="0"/>
              </a:spcAft>
              <a:buSzPts val="2000"/>
              <a:buChar char="○"/>
            </a:pPr>
            <a:r>
              <a:rPr lang="en-US" sz="2000" u="sng">
                <a:solidFill>
                  <a:schemeClr val="hlink"/>
                </a:solidFill>
                <a:hlinkClick r:id="rId3"/>
              </a:rPr>
              <a:t>Elementary Education Endorsement (Grades K-6)</a:t>
            </a:r>
            <a:r>
              <a:rPr lang="en-US" sz="2000"/>
              <a:t> </a:t>
            </a:r>
            <a:endParaRPr sz="2000"/>
          </a:p>
          <a:p>
            <a:pPr marL="457200" lvl="0" indent="-355600" algn="l" rtl="0">
              <a:lnSpc>
                <a:spcPct val="100000"/>
              </a:lnSpc>
              <a:spcBef>
                <a:spcPts val="1000"/>
              </a:spcBef>
              <a:spcAft>
                <a:spcPts val="0"/>
              </a:spcAft>
              <a:buSzPts val="2000"/>
              <a:buChar char="●"/>
            </a:pPr>
            <a:r>
              <a:rPr lang="en-US" sz="2000"/>
              <a:t>includes rigorous evaluations of learning throughout the course and an end of course assessment</a:t>
            </a:r>
            <a:endParaRPr sz="2000"/>
          </a:p>
          <a:p>
            <a:pPr marL="457200" lvl="0" indent="-355600" algn="l" rtl="0">
              <a:lnSpc>
                <a:spcPct val="100000"/>
              </a:lnSpc>
              <a:spcBef>
                <a:spcPts val="1000"/>
              </a:spcBef>
              <a:spcAft>
                <a:spcPts val="0"/>
              </a:spcAft>
              <a:buSzPts val="2000"/>
              <a:buFont typeface="Calibri"/>
              <a:buChar char="●"/>
            </a:pPr>
            <a:r>
              <a:rPr lang="en-US" sz="2000"/>
              <a:t>includes evidence that the teacher passed an end of course assessment of learning at the completion of the evidence-based training</a:t>
            </a:r>
            <a:endParaRPr sz="2000"/>
          </a:p>
          <a:p>
            <a:pPr marL="457200" lvl="0" indent="-355600" algn="l" rtl="0">
              <a:lnSpc>
                <a:spcPct val="100000"/>
              </a:lnSpc>
              <a:spcBef>
                <a:spcPts val="1000"/>
              </a:spcBef>
              <a:spcAft>
                <a:spcPts val="0"/>
              </a:spcAft>
              <a:buSzPts val="2000"/>
              <a:buFont typeface="Calibri"/>
              <a:buChar char="●"/>
            </a:pPr>
            <a:r>
              <a:rPr lang="en-US" sz="2000"/>
              <a:t>includes a process for documentation of successful completion of the course</a:t>
            </a:r>
            <a:endParaRPr sz="2000"/>
          </a:p>
          <a:p>
            <a:pPr marL="914400" lvl="1" indent="-355600" algn="l" rtl="0">
              <a:lnSpc>
                <a:spcPct val="100000"/>
              </a:lnSpc>
              <a:spcBef>
                <a:spcPts val="1000"/>
              </a:spcBef>
              <a:spcAft>
                <a:spcPts val="0"/>
              </a:spcAft>
              <a:buSzPts val="2000"/>
              <a:buFont typeface="Calibri"/>
              <a:buChar char="○"/>
            </a:pPr>
            <a:r>
              <a:rPr lang="en-US" sz="2000"/>
              <a:t>certificate of completion</a:t>
            </a:r>
            <a:endParaRPr sz="2000"/>
          </a:p>
          <a:p>
            <a:pPr marL="0" lvl="0" indent="0" algn="l" rtl="0">
              <a:lnSpc>
                <a:spcPct val="90000"/>
              </a:lnSpc>
              <a:spcBef>
                <a:spcPts val="1000"/>
              </a:spcBef>
              <a:spcAft>
                <a:spcPts val="0"/>
              </a:spcAft>
              <a:buSzPts val="1800"/>
              <a:buNone/>
            </a:pPr>
            <a:endParaRPr sz="2000"/>
          </a:p>
          <a:p>
            <a:pPr marL="0" lvl="0" indent="0" algn="l" rtl="0">
              <a:lnSpc>
                <a:spcPct val="90000"/>
              </a:lnSpc>
              <a:spcBef>
                <a:spcPts val="1000"/>
              </a:spcBef>
              <a:spcAft>
                <a:spcPts val="0"/>
              </a:spcAft>
              <a:buSzPts val="1800"/>
              <a:buNone/>
            </a:pPr>
            <a:endParaRPr sz="2000"/>
          </a:p>
        </p:txBody>
      </p:sp>
      <p:sp>
        <p:nvSpPr>
          <p:cNvPr id="302" name="Google Shape;302;g820c4a07c5_0_132"/>
          <p:cNvSpPr txBox="1"/>
          <p:nvPr/>
        </p:nvSpPr>
        <p:spPr>
          <a:xfrm>
            <a:off x="4572000" y="6288450"/>
            <a:ext cx="4221000" cy="243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300">
                <a:latin typeface="Calibri"/>
                <a:ea typeface="Calibri"/>
                <a:cs typeface="Calibri"/>
                <a:sym typeface="Calibri"/>
              </a:rPr>
              <a:t>Colorado READ Act </a:t>
            </a:r>
            <a:r>
              <a:rPr lang="en-US" sz="1300">
                <a:solidFill>
                  <a:schemeClr val="dk1"/>
                </a:solidFill>
                <a:latin typeface="Calibri"/>
                <a:ea typeface="Calibri"/>
                <a:cs typeface="Calibri"/>
                <a:sym typeface="Calibri"/>
              </a:rPr>
              <a:t>CRS §§ 22-7-1201-1214</a:t>
            </a:r>
            <a:endParaRPr sz="1500">
              <a:latin typeface="Calibri"/>
              <a:ea typeface="Calibri"/>
              <a:cs typeface="Calibri"/>
              <a:sym typeface="Calibri"/>
            </a:endParaRPr>
          </a:p>
          <a:p>
            <a:pPr marL="0" lvl="0" indent="0" algn="r" rtl="0">
              <a:spcBef>
                <a:spcPts val="0"/>
              </a:spcBef>
              <a:spcAft>
                <a:spcPts val="0"/>
              </a:spcAft>
              <a:buNone/>
            </a:pPr>
            <a:r>
              <a:rPr lang="en-US" sz="130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Rules</a:t>
            </a:r>
            <a:r>
              <a:rPr lang="en-US" sz="1300">
                <a:latin typeface="Calibri"/>
                <a:ea typeface="Calibri"/>
                <a:cs typeface="Calibri"/>
                <a:sym typeface="Calibri"/>
              </a:rPr>
              <a:t> for the Administration of the READ Act 1 CCR 301-92</a:t>
            </a:r>
            <a:endParaRPr sz="13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88f4050a88_0_0"/>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4800"/>
              <a:buNone/>
            </a:pPr>
            <a:r>
              <a:rPr lang="en-US" b="1"/>
              <a:t>District/BOCES Responsibilities</a:t>
            </a:r>
            <a:endParaRPr b="1"/>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2782</Words>
  <Application>Microsoft Office PowerPoint</Application>
  <PresentationFormat>On-screen Show (4:3)</PresentationFormat>
  <Paragraphs>204</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Calibri</vt:lpstr>
      <vt:lpstr>Times New Roman</vt:lpstr>
      <vt:lpstr>Lucida Sans</vt:lpstr>
      <vt:lpstr>Arial</vt:lpstr>
      <vt:lpstr>Roboto Slab</vt:lpstr>
      <vt:lpstr>Office Theme</vt:lpstr>
      <vt:lpstr>Office Theme</vt:lpstr>
      <vt:lpstr>District/BOCES Evidence-Based Training in Teaching Reading Webinar</vt:lpstr>
      <vt:lpstr>Session Objectives:</vt:lpstr>
      <vt:lpstr>Agenda</vt:lpstr>
      <vt:lpstr>Evidence-Based Training in Teaching Reading Requirements</vt:lpstr>
      <vt:lpstr>Evidence-Based Training in Teaching Reading Requirements Rules </vt:lpstr>
      <vt:lpstr>Evidence-Based Training in Teaching Reading Requirements Rules Continued</vt:lpstr>
      <vt:lpstr>Evidence-Based Training in Teaching Reading Requirements  District/BOCES-Provided PD Options</vt:lpstr>
      <vt:lpstr>Evidence-Based Training in Teaching Reading Requirements Minimum Statute Requirements</vt:lpstr>
      <vt:lpstr>District/BOCES Responsibilities</vt:lpstr>
      <vt:lpstr>District/BOCES Responsibilities Selecting a Professional Development Option</vt:lpstr>
      <vt:lpstr>Components of the Certificate of Completion</vt:lpstr>
      <vt:lpstr>Components of the Certificate of Completion Required Components </vt:lpstr>
      <vt:lpstr>Components of the Certificate of Completion Certificate of Completion Sample</vt:lpstr>
      <vt:lpstr>Components of the Certificate of Completion Stamp of Approval Sample</vt:lpstr>
      <vt:lpstr>Further Professional Development Review</vt:lpstr>
      <vt:lpstr>Further Professional Development Review Changes to Professional Development </vt:lpstr>
      <vt:lpstr>Teacher Next Steps</vt:lpstr>
      <vt:lpstr>Teacher Next Steps Documentation of Completion</vt:lpstr>
      <vt:lpstr>Resources</vt:lpstr>
      <vt:lpstr>Resources General</vt:lpstr>
      <vt:lpstr>Resources District-/BOCES-provided Reading Course</vt:lpstr>
      <vt:lpstr>Resources Advisory List of Professional Development</vt:lpstr>
      <vt:lpstr>Questions/Support</vt:lpstr>
      <vt:lpstr>Questions/Support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District/BOCES Evidence-Based Training in Teaching Reading Webinar</dc:title>
  <dc:creator>Madorin, Acacia</dc:creator>
  <cp:lastModifiedBy>Yetter, Tammy</cp:lastModifiedBy>
  <cp:revision>3</cp:revision>
  <dcterms:created xsi:type="dcterms:W3CDTF">2017-12-06T19:35:53Z</dcterms:created>
  <dcterms:modified xsi:type="dcterms:W3CDTF">2020-06-25T21:16:41Z</dcterms:modified>
</cp:coreProperties>
</file>