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 id="2147483690" r:id="rId3"/>
  </p:sldMasterIdLst>
  <p:notesMasterIdLst>
    <p:notesMasterId r:id="rId29"/>
  </p:notesMasterIdLst>
  <p:sldIdLst>
    <p:sldId id="257" r:id="rId4"/>
    <p:sldId id="258" r:id="rId5"/>
    <p:sldId id="259" r:id="rId6"/>
    <p:sldId id="260" r:id="rId7"/>
    <p:sldId id="261" r:id="rId8"/>
    <p:sldId id="262" r:id="rId9"/>
    <p:sldId id="263" r:id="rId10"/>
    <p:sldId id="264" r:id="rId11"/>
    <p:sldId id="265" r:id="rId12"/>
    <p:sldId id="266" r:id="rId13"/>
    <p:sldId id="269" r:id="rId14"/>
    <p:sldId id="270" r:id="rId15"/>
    <p:sldId id="271" r:id="rId16"/>
    <p:sldId id="272" r:id="rId17"/>
    <p:sldId id="273" r:id="rId18"/>
    <p:sldId id="275" r:id="rId19"/>
    <p:sldId id="276" r:id="rId20"/>
    <p:sldId id="277" r:id="rId21"/>
    <p:sldId id="278" r:id="rId22"/>
    <p:sldId id="279" r:id="rId23"/>
    <p:sldId id="280" r:id="rId24"/>
    <p:sldId id="281" r:id="rId25"/>
    <p:sldId id="282" r:id="rId26"/>
    <p:sldId id="283" r:id="rId27"/>
    <p:sldId id="284" r:id="rId28"/>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45"/>
    <p:restoredTop sz="93692"/>
  </p:normalViewPr>
  <p:slideViewPr>
    <p:cSldViewPr snapToGrid="0" snapToObjects="1">
      <p:cViewPr varScale="1">
        <p:scale>
          <a:sx n="63" d="100"/>
          <a:sy n="63" d="100"/>
        </p:scale>
        <p:origin x="184" y="3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ECCEC-EACF-E84D-A132-7CB037667223}" type="datetimeFigureOut">
              <a:rPr lang="en-US" smtClean="0"/>
              <a:t>9/9/2016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A6AE3-263B-0148-9714-F622211728BA}" type="slidenum">
              <a:rPr lang="en-US" smtClean="0"/>
              <a:t>‹#›</a:t>
            </a:fld>
            <a:endParaRPr lang="en-US"/>
          </a:p>
        </p:txBody>
      </p:sp>
    </p:spTree>
    <p:extLst>
      <p:ext uri="{BB962C8B-B14F-4D97-AF65-F5344CB8AC3E}">
        <p14:creationId xmlns:p14="http://schemas.microsoft.com/office/powerpoint/2010/main" val="111382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Go through each card and make sure they</a:t>
            </a:r>
            <a:r>
              <a:rPr lang="en-US" sz="2400" baseline="0" dirty="0" smtClean="0"/>
              <a:t> can articulate each sound correctly.  Match with kid lips.</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rgbClr val="002060"/>
                </a:solidFill>
                <a:latin typeface="+mn-lt"/>
                <a:ea typeface="ＭＳ Ｐゴシック" pitchFamily="-108" charset="-128"/>
                <a:cs typeface="ＭＳ Ｐゴシック" pitchFamily="-108" charset="-128"/>
              </a:rPr>
              <a:t>1- 4 exposures to learn sight words 2</a:t>
            </a:r>
            <a:r>
              <a:rPr lang="en-US" sz="2400" kern="1200" baseline="30000" dirty="0" smtClean="0">
                <a:solidFill>
                  <a:srgbClr val="002060"/>
                </a:solidFill>
                <a:latin typeface="+mn-lt"/>
                <a:ea typeface="ＭＳ Ｐゴシック" pitchFamily="-108" charset="-128"/>
                <a:cs typeface="ＭＳ Ｐゴシック" pitchFamily="-108" charset="-128"/>
              </a:rPr>
              <a:t>nd</a:t>
            </a:r>
            <a:r>
              <a:rPr lang="en-US" sz="2400" kern="1200" dirty="0" smtClean="0">
                <a:solidFill>
                  <a:srgbClr val="002060"/>
                </a:solidFill>
                <a:latin typeface="+mn-lt"/>
                <a:ea typeface="ＭＳ Ｐゴシック" pitchFamily="-108" charset="-128"/>
                <a:cs typeface="ＭＳ Ｐゴシック" pitchFamily="-108" charset="-128"/>
              </a:rPr>
              <a:t> grade and on (</a:t>
            </a:r>
            <a:r>
              <a:rPr lang="en-US" sz="2400" kern="1200" dirty="0" err="1" smtClean="0">
                <a:solidFill>
                  <a:srgbClr val="002060"/>
                </a:solidFill>
                <a:latin typeface="+mn-lt"/>
                <a:ea typeface="ＭＳ Ｐゴシック" pitchFamily="-108" charset="-128"/>
                <a:cs typeface="ＭＳ Ｐゴシック" pitchFamily="-108" charset="-128"/>
              </a:rPr>
              <a:t>Retisma</a:t>
            </a:r>
            <a:r>
              <a:rPr lang="en-US" sz="2400" kern="1200" dirty="0" smtClean="0">
                <a:solidFill>
                  <a:srgbClr val="002060"/>
                </a:solidFill>
                <a:latin typeface="+mn-lt"/>
                <a:ea typeface="ＭＳ Ｐゴシック" pitchFamily="-108" charset="-128"/>
                <a:cs typeface="ＭＳ Ｐゴシック" pitchFamily="-108" charset="-128"/>
              </a:rPr>
              <a:t>, 1983)</a:t>
            </a:r>
          </a:p>
          <a:p>
            <a:pPr lvl="1"/>
            <a:r>
              <a:rPr lang="en-US" sz="1400" kern="1200" dirty="0" smtClean="0">
                <a:solidFill>
                  <a:srgbClr val="002060"/>
                </a:solidFill>
                <a:latin typeface="+mn-lt"/>
                <a:ea typeface="ＭＳ Ｐゴシック" pitchFamily="-108" charset="-128"/>
                <a:cs typeface="ＭＳ Ｐゴシック" pitchFamily="-108" charset="-128"/>
              </a:rPr>
              <a:t>The ability to accurately identify words if you can blend the sounds together and come up with a close pronunciation.</a:t>
            </a:r>
          </a:p>
          <a:p>
            <a:pPr lvl="1"/>
            <a:r>
              <a:rPr lang="en-US" sz="1200" kern="1200" dirty="0" smtClean="0">
                <a:solidFill>
                  <a:srgbClr val="002060"/>
                </a:solidFill>
                <a:latin typeface="+mn-lt"/>
                <a:ea typeface="ＭＳ Ｐゴシック" pitchFamily="-108" charset="-128"/>
                <a:cs typeface="ＭＳ Ｐゴシック" pitchFamily="-108" charset="-128"/>
              </a:rPr>
              <a:t>Variations in dialect confirm this. Hearing words pronounced with a Boston accent but not being confused when seeing it in print. </a:t>
            </a:r>
            <a:endParaRPr lang="en-US" sz="1400" kern="1200" dirty="0" smtClean="0">
              <a:solidFill>
                <a:srgbClr val="002060"/>
              </a:solidFill>
              <a:latin typeface="+mn-lt"/>
              <a:ea typeface="ＭＳ Ｐゴシック" pitchFamily="-108" charset="-128"/>
              <a:cs typeface="ＭＳ Ｐゴシック" pitchFamily="-108" charset="-128"/>
            </a:endParaRPr>
          </a:p>
          <a:p>
            <a:r>
              <a:rPr lang="en-US" dirty="0" smtClean="0"/>
              <a:t>Kilpatrick-pg. 86</a:t>
            </a:r>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t>3</a:t>
            </a:fld>
            <a:endParaRPr lang="en-US"/>
          </a:p>
        </p:txBody>
      </p:sp>
    </p:spTree>
    <p:extLst>
      <p:ext uri="{BB962C8B-B14F-4D97-AF65-F5344CB8AC3E}">
        <p14:creationId xmlns:p14="http://schemas.microsoft.com/office/powerpoint/2010/main" val="2061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favored explanation, consonant with the motor theory of speech perception, is that LPA training activated the articulatory features of phonemes in words as children practiced reading them, so that grapheme-phoneme connections were better secured in memory. Results also suggested that phoneme segmentation training with letters improved phonological short-term memory.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91192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9675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power of concrete over</a:t>
            </a:r>
            <a:r>
              <a:rPr lang="en-US" baseline="0" dirty="0" smtClean="0"/>
              <a:t> abstract in helping people grasp the greatest 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46962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t>17</a:t>
            </a:fld>
            <a:endParaRPr lang="en-US"/>
          </a:p>
        </p:txBody>
      </p:sp>
    </p:spTree>
    <p:extLst>
      <p:ext uri="{BB962C8B-B14F-4D97-AF65-F5344CB8AC3E}">
        <p14:creationId xmlns:p14="http://schemas.microsoft.com/office/powerpoint/2010/main" val="1144995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Chat</a:t>
            </a:r>
            <a:r>
              <a:rPr lang="en-US" baseline="0" dirty="0" smtClean="0"/>
              <a:t> box responses from participants – only take the first 10 responses and move on. </a:t>
            </a:r>
            <a:endParaRPr lang="en-US" dirty="0" smtClean="0"/>
          </a:p>
          <a:p>
            <a:r>
              <a:rPr lang="en-US" dirty="0" smtClean="0"/>
              <a:t>blends,</a:t>
            </a:r>
            <a:r>
              <a:rPr lang="en-US" baseline="0" dirty="0" smtClean="0"/>
              <a:t> digraphs, </a:t>
            </a:r>
            <a:r>
              <a:rPr lang="en-US" baseline="0" dirty="0" err="1" smtClean="0"/>
              <a:t>trigraphs</a:t>
            </a:r>
            <a:r>
              <a:rPr lang="en-US" baseline="0" dirty="0" smtClean="0"/>
              <a:t>, </a:t>
            </a:r>
            <a:r>
              <a:rPr lang="en-US" baseline="0" dirty="0" err="1" smtClean="0"/>
              <a:t>quadragraph</a:t>
            </a:r>
            <a:endParaRPr lang="en-US" baseline="0" dirty="0" smtClean="0"/>
          </a:p>
          <a:p>
            <a:r>
              <a:rPr lang="en-US" baseline="0" dirty="0" smtClean="0"/>
              <a:t>How often do patterns occur? c = 73% for /k/; k = 13% for /k/; -</a:t>
            </a:r>
            <a:r>
              <a:rPr lang="en-US" baseline="0" dirty="0" err="1" smtClean="0"/>
              <a:t>ck</a:t>
            </a:r>
            <a:r>
              <a:rPr lang="en-US" baseline="0" dirty="0" smtClean="0"/>
              <a:t> = 6% for K; and </a:t>
            </a:r>
            <a:r>
              <a:rPr lang="en-US" baseline="0" dirty="0" err="1" smtClean="0"/>
              <a:t>ch</a:t>
            </a:r>
            <a:r>
              <a:rPr lang="en-US" baseline="0" dirty="0" smtClean="0"/>
              <a:t> = 3% for K</a:t>
            </a:r>
          </a:p>
          <a:p>
            <a:r>
              <a:rPr lang="en-US" baseline="0" dirty="0" smtClean="0"/>
              <a:t>Etymological influences</a:t>
            </a:r>
          </a:p>
          <a:p>
            <a:endParaRPr lang="en-US" dirty="0" smtClean="0"/>
          </a:p>
          <a:p>
            <a:r>
              <a:rPr lang="en-US" dirty="0" smtClean="0"/>
              <a:t>How do you know what is inadmissible? Rhetorical</a:t>
            </a:r>
            <a:r>
              <a:rPr lang="en-US" baseline="0" dirty="0" smtClean="0"/>
              <a:t> question – </a:t>
            </a:r>
            <a:r>
              <a:rPr lang="is-IS" baseline="0" dirty="0" smtClean="0"/>
              <a:t>no answer from participants is necessary.</a:t>
            </a:r>
          </a:p>
          <a:p>
            <a:r>
              <a:rPr lang="is-IS" baseline="0" dirty="0" smtClean="0"/>
              <a:t>There is a sense of knowing when patterns are not correct when you have a foundation. Making sure students have a firm foundation is important. </a:t>
            </a:r>
            <a:endParaRPr lang="en-US" dirty="0" smtClean="0"/>
          </a:p>
          <a:p>
            <a:r>
              <a:rPr lang="en-US" dirty="0" smtClean="0"/>
              <a:t>Does inventive</a:t>
            </a:r>
            <a:r>
              <a:rPr lang="en-US" baseline="0" dirty="0" smtClean="0"/>
              <a:t> spelling make it difficult to place the correct pattern in the orthographic sequence? </a:t>
            </a:r>
            <a:endParaRPr lang="en-US" dirty="0" smtClean="0"/>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t>19</a:t>
            </a:fld>
            <a:endParaRPr lang="en-US"/>
          </a:p>
        </p:txBody>
      </p:sp>
    </p:spTree>
    <p:extLst>
      <p:ext uri="{BB962C8B-B14F-4D97-AF65-F5344CB8AC3E}">
        <p14:creationId xmlns:p14="http://schemas.microsoft.com/office/powerpoint/2010/main" val="58561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through color-coding</a:t>
            </a:r>
            <a:r>
              <a:rPr lang="en-US" baseline="0" dirty="0" smtClean="0"/>
              <a:t> and association</a:t>
            </a:r>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t>20</a:t>
            </a:fld>
            <a:endParaRPr lang="en-US"/>
          </a:p>
        </p:txBody>
      </p:sp>
    </p:spTree>
    <p:extLst>
      <p:ext uri="{BB962C8B-B14F-4D97-AF65-F5344CB8AC3E}">
        <p14:creationId xmlns:p14="http://schemas.microsoft.com/office/powerpoint/2010/main" val="92387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t>22</a:t>
            </a:fld>
            <a:endParaRPr lang="en-US"/>
          </a:p>
        </p:txBody>
      </p:sp>
    </p:spTree>
    <p:extLst>
      <p:ext uri="{BB962C8B-B14F-4D97-AF65-F5344CB8AC3E}">
        <p14:creationId xmlns:p14="http://schemas.microsoft.com/office/powerpoint/2010/main" val="1651856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t>23</a:t>
            </a:fld>
            <a:endParaRPr lang="en-US"/>
          </a:p>
        </p:txBody>
      </p:sp>
    </p:spTree>
    <p:extLst>
      <p:ext uri="{BB962C8B-B14F-4D97-AF65-F5344CB8AC3E}">
        <p14:creationId xmlns:p14="http://schemas.microsoft.com/office/powerpoint/2010/main" val="146823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Ehri</a:t>
            </a:r>
            <a:r>
              <a:rPr lang="en-US" baseline="0" dirty="0" smtClean="0"/>
              <a:t> – Orthographic mapping</a:t>
            </a:r>
          </a:p>
          <a:p>
            <a:r>
              <a:rPr lang="en-US" baseline="0" dirty="0" err="1" smtClean="0"/>
              <a:t>Stanovich</a:t>
            </a:r>
            <a:r>
              <a:rPr lang="en-US" baseline="0" dirty="0" smtClean="0"/>
              <a:t> – It appears that reading is not determined by skill at contextual prediction; rather, the level of word recognition skill determines the extent to which contextual information will be relied on to complete the process of lexical access. </a:t>
            </a:r>
          </a:p>
          <a:p>
            <a:r>
              <a:rPr lang="en-US" baseline="0" dirty="0" smtClean="0"/>
              <a:t>Differentiate between obligatory and strategic. It may be obligatory for a poor reader to rely upon context when resources for word recognition are deficient, causing the reader to rely more on contextual information. </a:t>
            </a:r>
            <a:r>
              <a:rPr lang="en-US" i="1" baseline="0" dirty="0" smtClean="0"/>
              <a:t>Progress in Understanding Reading</a:t>
            </a:r>
            <a:r>
              <a:rPr lang="en-US" i="0" baseline="0" dirty="0" smtClean="0"/>
              <a:t>, pg. 170.</a:t>
            </a:r>
            <a:endParaRPr lang="en-US" i="0" dirty="0" smtClean="0"/>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t>4</a:t>
            </a:fld>
            <a:endParaRPr lang="en-US"/>
          </a:p>
        </p:txBody>
      </p:sp>
    </p:spTree>
    <p:extLst>
      <p:ext uri="{BB962C8B-B14F-4D97-AF65-F5344CB8AC3E}">
        <p14:creationId xmlns:p14="http://schemas.microsoft.com/office/powerpoint/2010/main" val="165395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started this? </a:t>
            </a:r>
          </a:p>
          <a:p>
            <a:r>
              <a:rPr lang="en-US" baseline="0" dirty="0" smtClean="0"/>
              <a:t>We know sight words are important to the reading process</a:t>
            </a:r>
          </a:p>
          <a:p>
            <a:r>
              <a:rPr lang="en-US" baseline="0" dirty="0" err="1" smtClean="0"/>
              <a:t>Dolch</a:t>
            </a:r>
            <a:endParaRPr lang="en-US" baseline="0" dirty="0" smtClean="0"/>
          </a:p>
          <a:p>
            <a:r>
              <a:rPr lang="en-US" baseline="0" dirty="0" smtClean="0"/>
              <a:t>Fry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3820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FALSE!</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evidence as to why this false. (Kilpatrick, 2014).</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Nearly the same process that is used to store phonically regular words is also used to store phonically irregular words. </a:t>
            </a:r>
          </a:p>
          <a:p>
            <a:r>
              <a:rPr lang="en-US" dirty="0" smtClean="0"/>
              <a:t>Very few words in the English language are irregular in more</a:t>
            </a:r>
            <a:r>
              <a:rPr lang="en-US" baseline="0" dirty="0" smtClean="0"/>
              <a:t> than one letter-sound connection.</a:t>
            </a:r>
          </a:p>
          <a:p>
            <a:r>
              <a:rPr lang="en-US" baseline="0" dirty="0" smtClean="0"/>
              <a:t>The letter-sound connections that are regular within irregular words can be used to build a phonological framework for remembering them. </a:t>
            </a:r>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2538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Form connections between</a:t>
            </a:r>
            <a:r>
              <a:rPr lang="en-US" baseline="0" dirty="0" smtClean="0"/>
              <a:t> spelling and pronunciations, applying general knowledge of the writing system.</a:t>
            </a:r>
          </a:p>
          <a:p>
            <a:pPr marL="228600" indent="-228600">
              <a:buAutoNum type="arabicPeriod"/>
            </a:pPr>
            <a:r>
              <a:rPr lang="en-US" baseline="0" dirty="0" smtClean="0"/>
              <a:t>See new word and say OR hear its pronunciation – the spelling becomes mapped onto its pronunciation and meaning.</a:t>
            </a:r>
            <a:endParaRPr lang="en-US" dirty="0" smtClean="0"/>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2163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err="1" smtClean="0"/>
              <a:t>Ehri’s</a:t>
            </a:r>
            <a:r>
              <a:rPr lang="en-US" dirty="0" smtClean="0"/>
              <a:t> presentation</a:t>
            </a:r>
            <a:r>
              <a:rPr lang="en-US" baseline="0" dirty="0" smtClean="0"/>
              <a:t> from the LETRS Summit</a:t>
            </a:r>
          </a:p>
          <a:p>
            <a:r>
              <a:rPr lang="en-US" baseline="0" dirty="0" smtClean="0"/>
              <a:t>Cognitive dissonance is created. We see the word an immediately know it says cow or dog. </a:t>
            </a:r>
            <a:endParaRPr lang="en-US" dirty="0" smtClean="0"/>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159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B.</a:t>
            </a:r>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296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Different from the typical ABC order </a:t>
            </a:r>
          </a:p>
          <a:p>
            <a:pPr marL="228600" indent="-228600">
              <a:buAutoNum type="arabicPeriod"/>
            </a:pPr>
            <a:r>
              <a:rPr lang="en-US" dirty="0" smtClean="0"/>
              <a:t>Moves</a:t>
            </a:r>
            <a:r>
              <a:rPr lang="en-US" baseline="0" dirty="0" smtClean="0"/>
              <a:t> from speech to print</a:t>
            </a:r>
          </a:p>
          <a:p>
            <a:pPr marL="228600" indent="-228600">
              <a:buAutoNum type="arabicPeriod"/>
            </a:pPr>
            <a:r>
              <a:rPr lang="en-US" baseline="0" dirty="0" smtClean="0"/>
              <a:t>We all need to know what speech pathologists know when it comes to phonemes</a:t>
            </a:r>
          </a:p>
          <a:p>
            <a:pPr marL="228600" indent="-228600">
              <a:buAutoNum type="arabicPeriod"/>
            </a:pPr>
            <a:r>
              <a:rPr lang="en-US" baseline="0" dirty="0" smtClean="0"/>
              <a:t>Recognizing the way students learn can make instruction more efficient and effective</a:t>
            </a:r>
          </a:p>
          <a:p>
            <a:pPr marL="228600" indent="-228600">
              <a:buAutoNum type="arabicPeriod"/>
            </a:pPr>
            <a:r>
              <a:rPr lang="en-US" baseline="0" dirty="0" smtClean="0"/>
              <a:t>Not just about phonemes – organizing speech and recognizing the various ways we have constructed print to represent spoken language </a:t>
            </a:r>
            <a:endParaRPr lang="en-US" dirty="0" smtClean="0"/>
          </a:p>
          <a:p>
            <a:r>
              <a:rPr lang="en-US" dirty="0" smtClean="0"/>
              <a:t>Once articulation is clear, it is easier to also</a:t>
            </a:r>
            <a:r>
              <a:rPr lang="en-US" baseline="0" dirty="0" smtClean="0"/>
              <a:t> make connections to the various graphemes/spelling patterns in English. </a:t>
            </a:r>
          </a:p>
          <a:p>
            <a:r>
              <a:rPr lang="en-US" baseline="0" dirty="0" smtClean="0"/>
              <a:t>As the opportunity arises, make spelling and reading patterns obvious and link to their errors. </a:t>
            </a:r>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5565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Different from the typical ABC order </a:t>
            </a:r>
          </a:p>
          <a:p>
            <a:pPr marL="228600" indent="-228600">
              <a:buAutoNum type="arabicPeriod"/>
            </a:pPr>
            <a:r>
              <a:rPr lang="en-US" dirty="0" smtClean="0"/>
              <a:t>Moves</a:t>
            </a:r>
            <a:r>
              <a:rPr lang="en-US" baseline="0" dirty="0" smtClean="0"/>
              <a:t> from speech to print</a:t>
            </a:r>
          </a:p>
          <a:p>
            <a:pPr marL="228600" indent="-228600">
              <a:buAutoNum type="arabicPeriod"/>
            </a:pPr>
            <a:r>
              <a:rPr lang="en-US" baseline="0" dirty="0" smtClean="0"/>
              <a:t>We all need to know what speech pathologists know when it comes to phonemes</a:t>
            </a:r>
          </a:p>
          <a:p>
            <a:pPr marL="228600" indent="-228600">
              <a:buAutoNum type="arabicPeriod"/>
            </a:pPr>
            <a:r>
              <a:rPr lang="en-US" baseline="0" dirty="0" smtClean="0"/>
              <a:t>Recognizing the way students learn can make instruction more efficient and effective</a:t>
            </a:r>
          </a:p>
          <a:p>
            <a:pPr marL="228600" indent="-228600">
              <a:buAutoNum type="arabicPeriod"/>
            </a:pPr>
            <a:r>
              <a:rPr lang="en-US" baseline="0" dirty="0" smtClean="0"/>
              <a:t>Not just about phonemes – organizing speech and recognizing the various ways we have constructed print to represent spoken language </a:t>
            </a:r>
            <a:endParaRPr lang="en-US" dirty="0" smtClean="0"/>
          </a:p>
          <a:p>
            <a:r>
              <a:rPr lang="en-US" dirty="0" smtClean="0"/>
              <a:t>Once articulation is clear, it is easier to also</a:t>
            </a:r>
            <a:r>
              <a:rPr lang="en-US" baseline="0" dirty="0" smtClean="0"/>
              <a:t> make connections to the various graphemes/spelling patterns in English. </a:t>
            </a:r>
          </a:p>
          <a:p>
            <a:r>
              <a:rPr lang="en-US" baseline="0" dirty="0" smtClean="0"/>
              <a:t>As the opportunity arises, make spelling and reading patterns obvious and link to their errors. </a:t>
            </a:r>
          </a:p>
          <a:p>
            <a:endParaRPr lang="en-US" dirty="0"/>
          </a:p>
        </p:txBody>
      </p:sp>
      <p:sp>
        <p:nvSpPr>
          <p:cNvPr id="4" name="Slide Number Placeholder 3"/>
          <p:cNvSpPr>
            <a:spLocks noGrp="1"/>
          </p:cNvSpPr>
          <p:nvPr>
            <p:ph type="sldNum" sz="quarter" idx="10"/>
          </p:nvPr>
        </p:nvSpPr>
        <p:spPr/>
        <p:txBody>
          <a:bodyPr/>
          <a:lstStyle/>
          <a:p>
            <a:fld id="{AB7A0212-F44A-D64C-8379-B36CA253743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0693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484320" y="685812"/>
            <a:ext cx="10018712" cy="1752599"/>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21" name="Shape 21"/>
          <p:cNvSpPr txBox="1">
            <a:spLocks noGrp="1"/>
          </p:cNvSpPr>
          <p:nvPr>
            <p:ph type="body" idx="1"/>
          </p:nvPr>
        </p:nvSpPr>
        <p:spPr>
          <a:xfrm>
            <a:off x="1484317" y="2667010"/>
            <a:ext cx="10018712" cy="3124200"/>
          </a:xfrm>
          <a:prstGeom prst="rect">
            <a:avLst/>
          </a:prstGeom>
          <a:noFill/>
          <a:ln>
            <a:noFill/>
          </a:ln>
        </p:spPr>
        <p:txBody>
          <a:bodyPr lIns="91425" tIns="91425" rIns="91425" bIns="91425" anchor="ctr" anchorCtr="0"/>
          <a:lstStyle>
            <a:lvl1pPr marL="285744" indent="-64763" algn="l" rtl="0">
              <a:spcBef>
                <a:spcPts val="480"/>
              </a:spcBef>
              <a:spcAft>
                <a:spcPts val="600"/>
              </a:spcAft>
              <a:buClr>
                <a:srgbClr val="1186C3"/>
              </a:buClr>
              <a:buFont typeface="Arial"/>
              <a:buChar char="•"/>
              <a:defRPr/>
            </a:lvl1pPr>
            <a:lvl2pPr marL="742932" indent="-114281" algn="l" rtl="0">
              <a:spcBef>
                <a:spcPts val="400"/>
              </a:spcBef>
              <a:spcAft>
                <a:spcPts val="600"/>
              </a:spcAft>
              <a:buClr>
                <a:srgbClr val="1186C3"/>
              </a:buClr>
              <a:buFont typeface="Arial"/>
              <a:buChar char="•"/>
              <a:defRPr/>
            </a:lvl2pPr>
            <a:lvl3pPr marL="1200121" indent="-132685" algn="l" rtl="0">
              <a:spcBef>
                <a:spcPts val="360"/>
              </a:spcBef>
              <a:spcAft>
                <a:spcPts val="600"/>
              </a:spcAft>
              <a:buClr>
                <a:srgbClr val="1186C3"/>
              </a:buClr>
              <a:buFont typeface="Arial"/>
              <a:buChar char="•"/>
              <a:defRPr/>
            </a:lvl3pPr>
            <a:lvl4pPr marL="1543012" indent="-36792" algn="l" rtl="0">
              <a:spcBef>
                <a:spcPts val="320"/>
              </a:spcBef>
              <a:spcAft>
                <a:spcPts val="600"/>
              </a:spcAft>
              <a:buClr>
                <a:srgbClr val="1186C3"/>
              </a:buClr>
              <a:buFont typeface="Arial"/>
              <a:buChar char="•"/>
              <a:defRPr/>
            </a:lvl4pPr>
            <a:lvl5pPr marL="2000201" indent="-55196" algn="l" rtl="0">
              <a:spcBef>
                <a:spcPts val="280"/>
              </a:spcBef>
              <a:spcAft>
                <a:spcPts val="600"/>
              </a:spcAft>
              <a:buClr>
                <a:srgbClr val="1186C3"/>
              </a:buClr>
              <a:buFont typeface="Arial"/>
              <a:buChar char="•"/>
              <a:defRPr/>
            </a:lvl5pPr>
            <a:lvl6pPr marL="2514537" indent="-112332" algn="l" rtl="0">
              <a:spcBef>
                <a:spcPts val="280"/>
              </a:spcBef>
              <a:spcAft>
                <a:spcPts val="600"/>
              </a:spcAft>
              <a:buClr>
                <a:srgbClr val="1186C3"/>
              </a:buClr>
              <a:buFont typeface="Arial"/>
              <a:buChar char="•"/>
              <a:defRPr/>
            </a:lvl6pPr>
            <a:lvl7pPr marL="2971726" indent="-112321" algn="l" rtl="0">
              <a:spcBef>
                <a:spcPts val="280"/>
              </a:spcBef>
              <a:spcAft>
                <a:spcPts val="600"/>
              </a:spcAft>
              <a:buClr>
                <a:srgbClr val="1186C3"/>
              </a:buClr>
              <a:buFont typeface="Arial"/>
              <a:buChar char="•"/>
              <a:defRPr/>
            </a:lvl7pPr>
            <a:lvl8pPr marL="3428914" indent="-112309" algn="l" rtl="0">
              <a:spcBef>
                <a:spcPts val="280"/>
              </a:spcBef>
              <a:spcAft>
                <a:spcPts val="600"/>
              </a:spcAft>
              <a:buClr>
                <a:srgbClr val="1186C3"/>
              </a:buClr>
              <a:buFont typeface="Arial"/>
              <a:buChar char="•"/>
              <a:defRPr/>
            </a:lvl8pPr>
            <a:lvl9pPr marL="3886103" indent="-112298" algn="l" rtl="0">
              <a:spcBef>
                <a:spcPts val="280"/>
              </a:spcBef>
              <a:spcAft>
                <a:spcPts val="600"/>
              </a:spcAft>
              <a:buClr>
                <a:srgbClr val="1186C3"/>
              </a:buClr>
              <a:buFont typeface="Arial"/>
              <a:buChar char="•"/>
              <a:defRPr/>
            </a:lvl9pPr>
          </a:lstStyle>
          <a:p>
            <a:pPr lvl="0"/>
            <a:r>
              <a:rPr lang="en-US" smtClean="0"/>
              <a:t>Click to edit Master text styles</a:t>
            </a:r>
          </a:p>
        </p:txBody>
      </p:sp>
      <p:sp>
        <p:nvSpPr>
          <p:cNvPr id="22" name="Shape 22"/>
          <p:cNvSpPr txBox="1">
            <a:spLocks noGrp="1"/>
          </p:cNvSpPr>
          <p:nvPr>
            <p:ph type="sldNum" idx="12"/>
          </p:nvPr>
        </p:nvSpPr>
        <p:spPr>
          <a:xfrm>
            <a:off x="10951864" y="5867142"/>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Questrial"/>
                <a:ea typeface="Questrial"/>
                <a:cs typeface="Questrial"/>
                <a:sym typeface="Quest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484319" y="4732864"/>
            <a:ext cx="10018710" cy="566737"/>
          </a:xfrm>
          <a:prstGeom prst="rect">
            <a:avLst/>
          </a:prstGeom>
          <a:noFill/>
          <a:ln>
            <a:noFill/>
          </a:ln>
        </p:spPr>
        <p:txBody>
          <a:bodyPr lIns="91425" tIns="91425" rIns="91425" bIns="91425" anchor="b"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62" name="Shape 62"/>
          <p:cNvSpPr>
            <a:spLocks noGrp="1"/>
          </p:cNvSpPr>
          <p:nvPr>
            <p:ph type="pic" idx="2"/>
          </p:nvPr>
        </p:nvSpPr>
        <p:spPr>
          <a:xfrm>
            <a:off x="2386011" y="932112"/>
            <a:ext cx="8225943" cy="3164975"/>
          </a:xfrm>
          <a:prstGeom prst="roundRect">
            <a:avLst>
              <a:gd name="adj" fmla="val 4380"/>
            </a:avLst>
          </a:prstGeom>
          <a:noFill/>
          <a:ln w="38100" cap="flat" cmpd="sng">
            <a:solidFill>
              <a:schemeClr val="lt2"/>
            </a:solidFill>
            <a:prstDash val="solid"/>
            <a:round/>
            <a:headEnd type="none" w="med" len="med"/>
            <a:tailEnd type="none" w="med" len="med"/>
          </a:ln>
        </p:spPr>
        <p:txBody>
          <a:bodyPr lIns="91425" tIns="91425" rIns="91425" bIns="91425" anchor="t" anchorCtr="0"/>
          <a:lstStyle>
            <a:lvl1pPr marL="0" marR="0" indent="0" algn="ctr" rtl="0">
              <a:spcBef>
                <a:spcPts val="0"/>
              </a:spcBef>
              <a:buClr>
                <a:schemeClr val="dk1"/>
              </a:buClr>
              <a:buFont typeface="Times New Roman"/>
              <a:buNone/>
              <a:defRPr/>
            </a:lvl1pPr>
            <a:lvl2pPr marL="457189" marR="0" indent="-12689" algn="l" rtl="0">
              <a:spcBef>
                <a:spcPts val="0"/>
              </a:spcBef>
              <a:buClr>
                <a:schemeClr val="dk1"/>
              </a:buClr>
              <a:buFont typeface="Times New Roman"/>
              <a:buNone/>
              <a:defRPr/>
            </a:lvl2pPr>
            <a:lvl3pPr marL="914377" marR="0" indent="-12677" algn="l" rtl="0">
              <a:spcBef>
                <a:spcPts val="0"/>
              </a:spcBef>
              <a:buClr>
                <a:schemeClr val="dk1"/>
              </a:buClr>
              <a:buFont typeface="Times New Roman"/>
              <a:buNone/>
              <a:defRPr/>
            </a:lvl3pPr>
            <a:lvl4pPr marL="1371566" marR="0" indent="-12665" algn="l" rtl="0">
              <a:spcBef>
                <a:spcPts val="0"/>
              </a:spcBef>
              <a:buClr>
                <a:schemeClr val="dk1"/>
              </a:buClr>
              <a:buFont typeface="Times New Roman"/>
              <a:buNone/>
              <a:defRPr/>
            </a:lvl4pPr>
            <a:lvl5pPr marL="1828754" marR="0" indent="-12654" algn="l" rtl="0">
              <a:spcBef>
                <a:spcPts val="0"/>
              </a:spcBef>
              <a:buClr>
                <a:schemeClr val="dk1"/>
              </a:buClr>
              <a:buFont typeface="Times New Roman"/>
              <a:buNone/>
              <a:defRPr/>
            </a:lvl5pPr>
            <a:lvl6pPr marL="2285943" marR="0" indent="-12643" algn="l" rtl="0">
              <a:spcBef>
                <a:spcPts val="0"/>
              </a:spcBef>
              <a:buClr>
                <a:schemeClr val="dk1"/>
              </a:buClr>
              <a:buFont typeface="Times New Roman"/>
              <a:buNone/>
              <a:defRPr/>
            </a:lvl6pPr>
            <a:lvl7pPr marL="2743131" marR="0" indent="-12631" algn="l" rtl="0">
              <a:spcBef>
                <a:spcPts val="0"/>
              </a:spcBef>
              <a:buClr>
                <a:schemeClr val="dk1"/>
              </a:buClr>
              <a:buFont typeface="Times New Roman"/>
              <a:buNone/>
              <a:defRPr/>
            </a:lvl7pPr>
            <a:lvl8pPr marL="3200320" marR="0" indent="-12619" algn="l" rtl="0">
              <a:spcBef>
                <a:spcPts val="0"/>
              </a:spcBef>
              <a:buClr>
                <a:schemeClr val="dk1"/>
              </a:buClr>
              <a:buFont typeface="Times New Roman"/>
              <a:buNone/>
              <a:defRPr/>
            </a:lvl8pPr>
            <a:lvl9pPr marL="3657509" marR="0" indent="-12608" algn="l" rtl="0">
              <a:spcBef>
                <a:spcPts val="0"/>
              </a:spcBef>
              <a:buClr>
                <a:schemeClr val="dk1"/>
              </a:buClr>
              <a:buFont typeface="Times New Roman"/>
              <a:buNone/>
              <a:defRPr/>
            </a:lvl9pPr>
          </a:lstStyle>
          <a:p>
            <a:r>
              <a:rPr lang="en-US" smtClean="0"/>
              <a:t>Drag picture to placeholder or click icon to add</a:t>
            </a:r>
            <a:endParaRPr/>
          </a:p>
        </p:txBody>
      </p:sp>
      <p:sp>
        <p:nvSpPr>
          <p:cNvPr id="63" name="Shape 63"/>
          <p:cNvSpPr txBox="1">
            <a:spLocks noGrp="1"/>
          </p:cNvSpPr>
          <p:nvPr>
            <p:ph type="body" idx="1"/>
          </p:nvPr>
        </p:nvSpPr>
        <p:spPr>
          <a:xfrm>
            <a:off x="1484319" y="5299603"/>
            <a:ext cx="10018710" cy="493711"/>
          </a:xfrm>
          <a:prstGeom prst="rect">
            <a:avLst/>
          </a:prstGeom>
          <a:noFill/>
          <a:ln>
            <a:noFill/>
          </a:ln>
        </p:spPr>
        <p:txBody>
          <a:bodyPr lIns="91425" tIns="91425" rIns="91425" bIns="91425" anchor="ctr" anchorCtr="0"/>
          <a:lstStyle>
            <a:lvl1pPr marL="0" indent="0" algn="ctr" rtl="0">
              <a:spcBef>
                <a:spcPts val="0"/>
              </a:spcBef>
              <a:buFont typeface="Times New Roman"/>
              <a:buNone/>
              <a:defRPr/>
            </a:lvl1pPr>
            <a:lvl2pPr marL="457189" indent="-12689" rtl="0">
              <a:spcBef>
                <a:spcPts val="0"/>
              </a:spcBef>
              <a:buFont typeface="Times New Roman"/>
              <a:buNone/>
              <a:defRPr/>
            </a:lvl2pPr>
            <a:lvl3pPr marL="914377" indent="-12677" rtl="0">
              <a:spcBef>
                <a:spcPts val="0"/>
              </a:spcBef>
              <a:buFont typeface="Times New Roman"/>
              <a:buNone/>
              <a:defRPr/>
            </a:lvl3pPr>
            <a:lvl4pPr marL="1371566" indent="-12665" rtl="0">
              <a:spcBef>
                <a:spcPts val="0"/>
              </a:spcBef>
              <a:buFont typeface="Times New Roman"/>
              <a:buNone/>
              <a:defRPr/>
            </a:lvl4pPr>
            <a:lvl5pPr marL="1828754" indent="-12654" rtl="0">
              <a:spcBef>
                <a:spcPts val="0"/>
              </a:spcBef>
              <a:buFont typeface="Times New Roman"/>
              <a:buNone/>
              <a:defRPr/>
            </a:lvl5pPr>
            <a:lvl6pPr marL="2285943" indent="-12643" rtl="0">
              <a:spcBef>
                <a:spcPts val="0"/>
              </a:spcBef>
              <a:buFont typeface="Times New Roman"/>
              <a:buNone/>
              <a:defRPr/>
            </a:lvl6pPr>
            <a:lvl7pPr marL="2743131" indent="-12631" rtl="0">
              <a:spcBef>
                <a:spcPts val="0"/>
              </a:spcBef>
              <a:buFont typeface="Times New Roman"/>
              <a:buNone/>
              <a:defRPr/>
            </a:lvl7pPr>
            <a:lvl8pPr marL="3200320" indent="-12619" rtl="0">
              <a:spcBef>
                <a:spcPts val="0"/>
              </a:spcBef>
              <a:buFont typeface="Times New Roman"/>
              <a:buNone/>
              <a:defRPr/>
            </a:lvl8pPr>
            <a:lvl9pPr marL="3657509" indent="-12608" rtl="0">
              <a:spcBef>
                <a:spcPts val="0"/>
              </a:spcBef>
              <a:buFont typeface="Times New Roman"/>
              <a:buNone/>
              <a:defRPr/>
            </a:lvl9pPr>
          </a:lstStyle>
          <a:p>
            <a:pPr lvl="0"/>
            <a:r>
              <a:rPr lang="en-US" smtClean="0"/>
              <a:t>Click to edit Master text styles</a:t>
            </a:r>
          </a:p>
        </p:txBody>
      </p:sp>
      <p:sp>
        <p:nvSpPr>
          <p:cNvPr id="64" name="Shape 64"/>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65" name="Shape 65"/>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66" name="Shape 66"/>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484320" y="685800"/>
            <a:ext cx="10018710" cy="3048000"/>
          </a:xfrm>
          <a:prstGeom prst="rect">
            <a:avLst/>
          </a:prstGeom>
          <a:noFill/>
          <a:ln>
            <a:noFill/>
          </a:ln>
        </p:spPr>
        <p:txBody>
          <a:bodyPr lIns="91425" tIns="91425" rIns="91425" bIns="91425" anchor="ctr"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69" name="Shape 69"/>
          <p:cNvSpPr txBox="1">
            <a:spLocks noGrp="1"/>
          </p:cNvSpPr>
          <p:nvPr>
            <p:ph type="body" idx="1"/>
          </p:nvPr>
        </p:nvSpPr>
        <p:spPr>
          <a:xfrm>
            <a:off x="1484320" y="4343400"/>
            <a:ext cx="10018712" cy="1447800"/>
          </a:xfrm>
          <a:prstGeom prst="rect">
            <a:avLst/>
          </a:prstGeom>
          <a:noFill/>
          <a:ln>
            <a:noFill/>
          </a:ln>
        </p:spPr>
        <p:txBody>
          <a:bodyPr lIns="91425" tIns="91425" rIns="91425" bIns="91425" anchor="ctr" anchorCtr="0"/>
          <a:lstStyle>
            <a:lvl1pPr marL="0" indent="0" algn="ctr" rtl="0">
              <a:spcBef>
                <a:spcPts val="0"/>
              </a:spcBef>
              <a:buClr>
                <a:schemeClr val="dk1"/>
              </a:buClr>
              <a:buFont typeface="Times New Roman"/>
              <a:buNone/>
              <a:defRPr/>
            </a:lvl1pPr>
            <a:lvl2pPr marL="457189" indent="-12689" rtl="0">
              <a:spcBef>
                <a:spcPts val="0"/>
              </a:spcBef>
              <a:buClr>
                <a:srgbClr val="888888"/>
              </a:buClr>
              <a:buFont typeface="Times New Roman"/>
              <a:buNone/>
              <a:defRPr/>
            </a:lvl2pPr>
            <a:lvl3pPr marL="914377" indent="-12677" rtl="0">
              <a:spcBef>
                <a:spcPts val="0"/>
              </a:spcBef>
              <a:buClr>
                <a:srgbClr val="888888"/>
              </a:buClr>
              <a:buFont typeface="Times New Roman"/>
              <a:buNone/>
              <a:defRPr/>
            </a:lvl3pPr>
            <a:lvl4pPr marL="1371566" indent="-12665" rtl="0">
              <a:spcBef>
                <a:spcPts val="0"/>
              </a:spcBef>
              <a:buClr>
                <a:srgbClr val="888888"/>
              </a:buClr>
              <a:buFont typeface="Times New Roman"/>
              <a:buNone/>
              <a:defRPr/>
            </a:lvl4pPr>
            <a:lvl5pPr marL="1828754" indent="-12654" rtl="0">
              <a:spcBef>
                <a:spcPts val="0"/>
              </a:spcBef>
              <a:buClr>
                <a:srgbClr val="888888"/>
              </a:buClr>
              <a:buFont typeface="Times New Roman"/>
              <a:buNone/>
              <a:defRPr/>
            </a:lvl5pPr>
            <a:lvl6pPr marL="2285943" indent="-12643" rtl="0">
              <a:spcBef>
                <a:spcPts val="0"/>
              </a:spcBef>
              <a:buClr>
                <a:srgbClr val="888888"/>
              </a:buClr>
              <a:buFont typeface="Times New Roman"/>
              <a:buNone/>
              <a:defRPr/>
            </a:lvl6pPr>
            <a:lvl7pPr marL="2743131" indent="-12631" rtl="0">
              <a:spcBef>
                <a:spcPts val="0"/>
              </a:spcBef>
              <a:buClr>
                <a:srgbClr val="888888"/>
              </a:buClr>
              <a:buFont typeface="Times New Roman"/>
              <a:buNone/>
              <a:defRPr/>
            </a:lvl7pPr>
            <a:lvl8pPr marL="3200320" indent="-12619" rtl="0">
              <a:spcBef>
                <a:spcPts val="0"/>
              </a:spcBef>
              <a:buClr>
                <a:srgbClr val="888888"/>
              </a:buClr>
              <a:buFont typeface="Times New Roman"/>
              <a:buNone/>
              <a:defRPr/>
            </a:lvl8pPr>
            <a:lvl9pPr marL="3657509" indent="-12608" rtl="0">
              <a:spcBef>
                <a:spcPts val="0"/>
              </a:spcBef>
              <a:buClr>
                <a:srgbClr val="888888"/>
              </a:buClr>
              <a:buFont typeface="Times New Roman"/>
              <a:buNone/>
              <a:defRPr/>
            </a:lvl9pPr>
          </a:lstStyle>
          <a:p>
            <a:pPr lvl="0"/>
            <a:r>
              <a:rPr lang="en-US" smtClean="0"/>
              <a:t>Click to edit Master text styles</a:t>
            </a:r>
          </a:p>
        </p:txBody>
      </p:sp>
      <p:sp>
        <p:nvSpPr>
          <p:cNvPr id="70" name="Shape 70"/>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71" name="Shape 71"/>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72" name="Shape 72"/>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73"/>
        <p:cNvGrpSpPr/>
        <p:nvPr/>
      </p:nvGrpSpPr>
      <p:grpSpPr>
        <a:xfrm>
          <a:off x="0" y="0"/>
          <a:ext cx="0" cy="0"/>
          <a:chOff x="0" y="0"/>
          <a:chExt cx="0" cy="0"/>
        </a:xfrm>
      </p:grpSpPr>
      <p:sp>
        <p:nvSpPr>
          <p:cNvPr id="74" name="Shape 74"/>
          <p:cNvSpPr txBox="1"/>
          <p:nvPr/>
        </p:nvSpPr>
        <p:spPr>
          <a:xfrm>
            <a:off x="1598612" y="863023"/>
            <a:ext cx="609599" cy="584776"/>
          </a:xfrm>
          <a:prstGeom prst="rect">
            <a:avLst/>
          </a:prstGeom>
          <a:noFill/>
          <a:ln>
            <a:noFill/>
          </a:ln>
        </p:spPr>
        <p:txBody>
          <a:bodyPr lIns="91425" tIns="45700" rIns="91425" bIns="45700" anchor="ctr" anchorCtr="0">
            <a:noAutofit/>
          </a:bodyPr>
          <a:lstStyle/>
          <a:p>
            <a:pPr marL="0" marR="0" lvl="0" indent="0" algn="l" rtl="0">
              <a:spcBef>
                <a:spcPts val="0"/>
              </a:spcBef>
              <a:buClr>
                <a:srgbClr val="000000"/>
              </a:buClr>
              <a:buSzPct val="25000"/>
              <a:buFont typeface="Arial"/>
              <a:buNone/>
            </a:pPr>
            <a:r>
              <a:rPr lang="en-US" sz="8000" b="0" i="0" u="none" strike="noStrike" cap="none" baseline="0">
                <a:solidFill>
                  <a:srgbClr val="000000"/>
                </a:solidFill>
                <a:latin typeface="Arial"/>
                <a:ea typeface="Arial"/>
                <a:cs typeface="Arial"/>
                <a:sym typeface="Arial"/>
                <a:rtl val="0"/>
              </a:rPr>
              <a:t>“</a:t>
            </a:r>
          </a:p>
        </p:txBody>
      </p:sp>
      <p:sp>
        <p:nvSpPr>
          <p:cNvPr id="75" name="Shape 75"/>
          <p:cNvSpPr txBox="1"/>
          <p:nvPr/>
        </p:nvSpPr>
        <p:spPr>
          <a:xfrm>
            <a:off x="10893425" y="2819399"/>
            <a:ext cx="609599" cy="584776"/>
          </a:xfrm>
          <a:prstGeom prst="rect">
            <a:avLst/>
          </a:prstGeom>
          <a:noFill/>
          <a:ln>
            <a:noFill/>
          </a:ln>
        </p:spPr>
        <p:txBody>
          <a:bodyPr lIns="91425" tIns="45700" rIns="91425" bIns="45700" anchor="ctr" anchorCtr="0">
            <a:noAutofit/>
          </a:bodyPr>
          <a:lstStyle/>
          <a:p>
            <a:pPr marL="0" marR="0" lvl="0" indent="0" algn="r" rtl="0">
              <a:spcBef>
                <a:spcPts val="0"/>
              </a:spcBef>
              <a:buClr>
                <a:srgbClr val="000000"/>
              </a:buClr>
              <a:buSzPct val="25000"/>
              <a:buFont typeface="Arial"/>
              <a:buNone/>
            </a:pPr>
            <a:r>
              <a:rPr lang="en-US" sz="8000" b="0" i="0" u="none" strike="noStrike" cap="none" baseline="0">
                <a:solidFill>
                  <a:srgbClr val="000000"/>
                </a:solidFill>
                <a:latin typeface="Arial"/>
                <a:ea typeface="Arial"/>
                <a:cs typeface="Arial"/>
                <a:sym typeface="Arial"/>
                <a:rtl val="0"/>
              </a:rPr>
              <a:t>”</a:t>
            </a:r>
          </a:p>
        </p:txBody>
      </p:sp>
      <p:sp>
        <p:nvSpPr>
          <p:cNvPr id="76" name="Shape 76"/>
          <p:cNvSpPr txBox="1">
            <a:spLocks noGrp="1"/>
          </p:cNvSpPr>
          <p:nvPr>
            <p:ph type="title"/>
          </p:nvPr>
        </p:nvSpPr>
        <p:spPr>
          <a:xfrm>
            <a:off x="2208215" y="685800"/>
            <a:ext cx="8990012" cy="2743199"/>
          </a:xfrm>
          <a:prstGeom prst="rect">
            <a:avLst/>
          </a:prstGeom>
          <a:noFill/>
          <a:ln>
            <a:noFill/>
          </a:ln>
        </p:spPr>
        <p:txBody>
          <a:bodyPr lIns="91425" tIns="91425" rIns="91425" bIns="91425" anchor="ctr"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77" name="Shape 77"/>
          <p:cNvSpPr txBox="1">
            <a:spLocks noGrp="1"/>
          </p:cNvSpPr>
          <p:nvPr>
            <p:ph type="body" idx="1"/>
          </p:nvPr>
        </p:nvSpPr>
        <p:spPr>
          <a:xfrm>
            <a:off x="2436818" y="3428998"/>
            <a:ext cx="8532814" cy="381000"/>
          </a:xfrm>
          <a:prstGeom prst="rect">
            <a:avLst/>
          </a:prstGeom>
          <a:noFill/>
          <a:ln>
            <a:noFill/>
          </a:ln>
        </p:spPr>
        <p:txBody>
          <a:bodyPr lIns="91425" tIns="91425" rIns="91425" bIns="91425" anchor="ctr" anchorCtr="0"/>
          <a:lstStyle>
            <a:lvl1pPr marL="0" indent="0" rtl="0">
              <a:spcBef>
                <a:spcPts val="0"/>
              </a:spcBef>
              <a:buFont typeface="Times New Roman"/>
              <a:buNone/>
              <a:defRPr/>
            </a:lvl1pPr>
            <a:lvl2pPr marL="457189" indent="-12689" rtl="0">
              <a:spcBef>
                <a:spcPts val="0"/>
              </a:spcBef>
              <a:buFont typeface="Times New Roman"/>
              <a:buNone/>
              <a:defRPr/>
            </a:lvl2pPr>
            <a:lvl3pPr marL="914377" indent="-12677" rtl="0">
              <a:spcBef>
                <a:spcPts val="0"/>
              </a:spcBef>
              <a:buFont typeface="Times New Roman"/>
              <a:buNone/>
              <a:defRPr/>
            </a:lvl3pPr>
            <a:lvl4pPr marL="1371566" indent="-12665" rtl="0">
              <a:spcBef>
                <a:spcPts val="0"/>
              </a:spcBef>
              <a:buFont typeface="Times New Roman"/>
              <a:buNone/>
              <a:defRPr/>
            </a:lvl4pPr>
            <a:lvl5pPr marL="1828754" indent="-12654" rtl="0">
              <a:spcBef>
                <a:spcPts val="0"/>
              </a:spcBef>
              <a:buFont typeface="Times New Roman"/>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78" name="Shape 78"/>
          <p:cNvSpPr txBox="1">
            <a:spLocks noGrp="1"/>
          </p:cNvSpPr>
          <p:nvPr>
            <p:ph type="body" idx="2"/>
          </p:nvPr>
        </p:nvSpPr>
        <p:spPr>
          <a:xfrm>
            <a:off x="1484319" y="4343400"/>
            <a:ext cx="10018710" cy="1447800"/>
          </a:xfrm>
          <a:prstGeom prst="rect">
            <a:avLst/>
          </a:prstGeom>
          <a:noFill/>
          <a:ln>
            <a:noFill/>
          </a:ln>
        </p:spPr>
        <p:txBody>
          <a:bodyPr lIns="91425" tIns="91425" rIns="91425" bIns="91425" anchor="ctr" anchorCtr="0"/>
          <a:lstStyle>
            <a:lvl1pPr marL="0" indent="0" algn="ctr" rtl="0">
              <a:spcBef>
                <a:spcPts val="0"/>
              </a:spcBef>
              <a:buClr>
                <a:schemeClr val="dk1"/>
              </a:buClr>
              <a:buFont typeface="Times New Roman"/>
              <a:buNone/>
              <a:defRPr/>
            </a:lvl1pPr>
            <a:lvl2pPr marL="457189" indent="-12689" rtl="0">
              <a:spcBef>
                <a:spcPts val="0"/>
              </a:spcBef>
              <a:buClr>
                <a:srgbClr val="888888"/>
              </a:buClr>
              <a:buFont typeface="Times New Roman"/>
              <a:buNone/>
              <a:defRPr/>
            </a:lvl2pPr>
            <a:lvl3pPr marL="914377" indent="-12677" rtl="0">
              <a:spcBef>
                <a:spcPts val="0"/>
              </a:spcBef>
              <a:buClr>
                <a:srgbClr val="888888"/>
              </a:buClr>
              <a:buFont typeface="Times New Roman"/>
              <a:buNone/>
              <a:defRPr/>
            </a:lvl3pPr>
            <a:lvl4pPr marL="1371566" indent="-12665" rtl="0">
              <a:spcBef>
                <a:spcPts val="0"/>
              </a:spcBef>
              <a:buClr>
                <a:srgbClr val="888888"/>
              </a:buClr>
              <a:buFont typeface="Times New Roman"/>
              <a:buNone/>
              <a:defRPr/>
            </a:lvl4pPr>
            <a:lvl5pPr marL="1828754" indent="-12654" rtl="0">
              <a:spcBef>
                <a:spcPts val="0"/>
              </a:spcBef>
              <a:buClr>
                <a:srgbClr val="888888"/>
              </a:buClr>
              <a:buFont typeface="Times New Roman"/>
              <a:buNone/>
              <a:defRPr/>
            </a:lvl5pPr>
            <a:lvl6pPr marL="2285943" indent="-12643" rtl="0">
              <a:spcBef>
                <a:spcPts val="0"/>
              </a:spcBef>
              <a:buClr>
                <a:srgbClr val="888888"/>
              </a:buClr>
              <a:buFont typeface="Times New Roman"/>
              <a:buNone/>
              <a:defRPr/>
            </a:lvl6pPr>
            <a:lvl7pPr marL="2743131" indent="-12631" rtl="0">
              <a:spcBef>
                <a:spcPts val="0"/>
              </a:spcBef>
              <a:buClr>
                <a:srgbClr val="888888"/>
              </a:buClr>
              <a:buFont typeface="Times New Roman"/>
              <a:buNone/>
              <a:defRPr/>
            </a:lvl7pPr>
            <a:lvl8pPr marL="3200320" indent="-12619" rtl="0">
              <a:spcBef>
                <a:spcPts val="0"/>
              </a:spcBef>
              <a:buClr>
                <a:srgbClr val="888888"/>
              </a:buClr>
              <a:buFont typeface="Times New Roman"/>
              <a:buNone/>
              <a:defRPr/>
            </a:lvl8pPr>
            <a:lvl9pPr marL="3657509" indent="-12608" rtl="0">
              <a:spcBef>
                <a:spcPts val="0"/>
              </a:spcBef>
              <a:buClr>
                <a:srgbClr val="888888"/>
              </a:buClr>
              <a:buFont typeface="Times New Roman"/>
              <a:buNone/>
              <a:defRPr/>
            </a:lvl9pPr>
          </a:lstStyle>
          <a:p>
            <a:pPr lvl="0"/>
            <a:r>
              <a:rPr lang="en-US" smtClean="0"/>
              <a:t>Click to edit Master text styles</a:t>
            </a:r>
          </a:p>
        </p:txBody>
      </p:sp>
      <p:sp>
        <p:nvSpPr>
          <p:cNvPr id="79" name="Shape 79"/>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80" name="Shape 80"/>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81" name="Shape 81"/>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ame Car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1484312" y="3308580"/>
            <a:ext cx="10018708" cy="1468800"/>
          </a:xfrm>
          <a:prstGeom prst="rect">
            <a:avLst/>
          </a:prstGeom>
          <a:noFill/>
          <a:ln>
            <a:noFill/>
          </a:ln>
        </p:spPr>
        <p:txBody>
          <a:bodyPr lIns="91425" tIns="91425" rIns="91425" bIns="91425" anchor="b" anchorCtr="0"/>
          <a:lstStyle>
            <a:lvl1pPr algn="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84" name="Shape 84"/>
          <p:cNvSpPr txBox="1">
            <a:spLocks noGrp="1"/>
          </p:cNvSpPr>
          <p:nvPr>
            <p:ph type="body" idx="1"/>
          </p:nvPr>
        </p:nvSpPr>
        <p:spPr>
          <a:xfrm>
            <a:off x="1484319" y="4777380"/>
            <a:ext cx="10018710" cy="860399"/>
          </a:xfrm>
          <a:prstGeom prst="rect">
            <a:avLst/>
          </a:prstGeom>
          <a:noFill/>
          <a:ln>
            <a:noFill/>
          </a:ln>
        </p:spPr>
        <p:txBody>
          <a:bodyPr lIns="91425" tIns="91425" rIns="91425" bIns="91425" anchor="t" anchorCtr="0"/>
          <a:lstStyle>
            <a:lvl1pPr marL="0" indent="0" algn="r" rtl="0">
              <a:spcBef>
                <a:spcPts val="0"/>
              </a:spcBef>
              <a:buClr>
                <a:schemeClr val="dk1"/>
              </a:buClr>
              <a:buFont typeface="Times New Roman"/>
              <a:buNone/>
              <a:defRPr/>
            </a:lvl1pPr>
            <a:lvl2pPr marL="457189" indent="-12689" rtl="0">
              <a:spcBef>
                <a:spcPts val="0"/>
              </a:spcBef>
              <a:buClr>
                <a:srgbClr val="888888"/>
              </a:buClr>
              <a:buFont typeface="Times New Roman"/>
              <a:buNone/>
              <a:defRPr/>
            </a:lvl2pPr>
            <a:lvl3pPr marL="914377" indent="-12677" rtl="0">
              <a:spcBef>
                <a:spcPts val="0"/>
              </a:spcBef>
              <a:buClr>
                <a:srgbClr val="888888"/>
              </a:buClr>
              <a:buFont typeface="Times New Roman"/>
              <a:buNone/>
              <a:defRPr/>
            </a:lvl3pPr>
            <a:lvl4pPr marL="1371566" indent="-12665" rtl="0">
              <a:spcBef>
                <a:spcPts val="0"/>
              </a:spcBef>
              <a:buClr>
                <a:srgbClr val="888888"/>
              </a:buClr>
              <a:buFont typeface="Times New Roman"/>
              <a:buNone/>
              <a:defRPr/>
            </a:lvl4pPr>
            <a:lvl5pPr marL="1828754" indent="-12654" rtl="0">
              <a:spcBef>
                <a:spcPts val="0"/>
              </a:spcBef>
              <a:buClr>
                <a:srgbClr val="888888"/>
              </a:buClr>
              <a:buFont typeface="Times New Roman"/>
              <a:buNone/>
              <a:defRPr/>
            </a:lvl5pPr>
            <a:lvl6pPr marL="2285943" indent="-12643" rtl="0">
              <a:spcBef>
                <a:spcPts val="0"/>
              </a:spcBef>
              <a:buClr>
                <a:srgbClr val="888888"/>
              </a:buClr>
              <a:buFont typeface="Times New Roman"/>
              <a:buNone/>
              <a:defRPr/>
            </a:lvl6pPr>
            <a:lvl7pPr marL="2743131" indent="-12631" rtl="0">
              <a:spcBef>
                <a:spcPts val="0"/>
              </a:spcBef>
              <a:buClr>
                <a:srgbClr val="888888"/>
              </a:buClr>
              <a:buFont typeface="Times New Roman"/>
              <a:buNone/>
              <a:defRPr/>
            </a:lvl7pPr>
            <a:lvl8pPr marL="3200320" indent="-12619" rtl="0">
              <a:spcBef>
                <a:spcPts val="0"/>
              </a:spcBef>
              <a:buClr>
                <a:srgbClr val="888888"/>
              </a:buClr>
              <a:buFont typeface="Times New Roman"/>
              <a:buNone/>
              <a:defRPr/>
            </a:lvl8pPr>
            <a:lvl9pPr marL="3657509" indent="-12608" rtl="0">
              <a:spcBef>
                <a:spcPts val="0"/>
              </a:spcBef>
              <a:buClr>
                <a:srgbClr val="888888"/>
              </a:buClr>
              <a:buFont typeface="Times New Roman"/>
              <a:buNone/>
              <a:defRPr/>
            </a:lvl9pPr>
          </a:lstStyle>
          <a:p>
            <a:pPr lvl="0"/>
            <a:r>
              <a:rPr lang="en-US" smtClean="0"/>
              <a:t>Click to edit Master text styles</a:t>
            </a:r>
          </a:p>
        </p:txBody>
      </p:sp>
      <p:sp>
        <p:nvSpPr>
          <p:cNvPr id="85" name="Shape 85"/>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86" name="Shape 86"/>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87" name="Shape 87"/>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Name Card">
    <p:spTree>
      <p:nvGrpSpPr>
        <p:cNvPr id="1" name="Shape 88"/>
        <p:cNvGrpSpPr/>
        <p:nvPr/>
      </p:nvGrpSpPr>
      <p:grpSpPr>
        <a:xfrm>
          <a:off x="0" y="0"/>
          <a:ext cx="0" cy="0"/>
          <a:chOff x="0" y="0"/>
          <a:chExt cx="0" cy="0"/>
        </a:xfrm>
      </p:grpSpPr>
      <p:sp>
        <p:nvSpPr>
          <p:cNvPr id="89" name="Shape 89"/>
          <p:cNvSpPr txBox="1"/>
          <p:nvPr/>
        </p:nvSpPr>
        <p:spPr>
          <a:xfrm>
            <a:off x="1598612" y="863023"/>
            <a:ext cx="609599" cy="584776"/>
          </a:xfrm>
          <a:prstGeom prst="rect">
            <a:avLst/>
          </a:prstGeom>
          <a:noFill/>
          <a:ln>
            <a:noFill/>
          </a:ln>
        </p:spPr>
        <p:txBody>
          <a:bodyPr lIns="91425" tIns="45700" rIns="91425" bIns="45700" anchor="ctr" anchorCtr="0">
            <a:noAutofit/>
          </a:bodyPr>
          <a:lstStyle/>
          <a:p>
            <a:pPr marL="0" marR="0" lvl="0" indent="0" algn="l" rtl="0">
              <a:spcBef>
                <a:spcPts val="0"/>
              </a:spcBef>
              <a:buClr>
                <a:srgbClr val="000000"/>
              </a:buClr>
              <a:buSzPct val="25000"/>
              <a:buFont typeface="Arial"/>
              <a:buNone/>
            </a:pPr>
            <a:r>
              <a:rPr lang="en-US" sz="8000" b="0" i="0" u="none" strike="noStrike" cap="none" baseline="0">
                <a:solidFill>
                  <a:srgbClr val="000000"/>
                </a:solidFill>
                <a:latin typeface="Arial"/>
                <a:ea typeface="Arial"/>
                <a:cs typeface="Arial"/>
                <a:sym typeface="Arial"/>
                <a:rtl val="0"/>
              </a:rPr>
              <a:t>“</a:t>
            </a:r>
          </a:p>
        </p:txBody>
      </p:sp>
      <p:sp>
        <p:nvSpPr>
          <p:cNvPr id="90" name="Shape 90"/>
          <p:cNvSpPr txBox="1"/>
          <p:nvPr/>
        </p:nvSpPr>
        <p:spPr>
          <a:xfrm>
            <a:off x="10893425" y="2819399"/>
            <a:ext cx="609599" cy="584776"/>
          </a:xfrm>
          <a:prstGeom prst="rect">
            <a:avLst/>
          </a:prstGeom>
          <a:noFill/>
          <a:ln>
            <a:noFill/>
          </a:ln>
        </p:spPr>
        <p:txBody>
          <a:bodyPr lIns="91425" tIns="45700" rIns="91425" bIns="45700" anchor="ctr" anchorCtr="0">
            <a:noAutofit/>
          </a:bodyPr>
          <a:lstStyle/>
          <a:p>
            <a:pPr marL="0" marR="0" lvl="0" indent="0" algn="r" rtl="0">
              <a:spcBef>
                <a:spcPts val="0"/>
              </a:spcBef>
              <a:buClr>
                <a:srgbClr val="000000"/>
              </a:buClr>
              <a:buSzPct val="25000"/>
              <a:buFont typeface="Arial"/>
              <a:buNone/>
            </a:pPr>
            <a:r>
              <a:rPr lang="en-US" sz="8000" b="0" i="0" u="none" strike="noStrike" cap="none" baseline="0">
                <a:solidFill>
                  <a:srgbClr val="000000"/>
                </a:solidFill>
                <a:latin typeface="Arial"/>
                <a:ea typeface="Arial"/>
                <a:cs typeface="Arial"/>
                <a:sym typeface="Arial"/>
                <a:rtl val="0"/>
              </a:rPr>
              <a:t>”</a:t>
            </a:r>
          </a:p>
        </p:txBody>
      </p:sp>
      <p:sp>
        <p:nvSpPr>
          <p:cNvPr id="91" name="Shape 91"/>
          <p:cNvSpPr txBox="1">
            <a:spLocks noGrp="1"/>
          </p:cNvSpPr>
          <p:nvPr>
            <p:ph type="title"/>
          </p:nvPr>
        </p:nvSpPr>
        <p:spPr>
          <a:xfrm>
            <a:off x="2208215" y="685800"/>
            <a:ext cx="8990012" cy="2743199"/>
          </a:xfrm>
          <a:prstGeom prst="rect">
            <a:avLst/>
          </a:prstGeom>
          <a:noFill/>
          <a:ln>
            <a:noFill/>
          </a:ln>
        </p:spPr>
        <p:txBody>
          <a:bodyPr lIns="91425" tIns="91425" rIns="91425" bIns="91425" anchor="ctr"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92" name="Shape 92"/>
          <p:cNvSpPr txBox="1">
            <a:spLocks noGrp="1"/>
          </p:cNvSpPr>
          <p:nvPr>
            <p:ph type="body" idx="1"/>
          </p:nvPr>
        </p:nvSpPr>
        <p:spPr>
          <a:xfrm>
            <a:off x="1484320" y="3886200"/>
            <a:ext cx="10018710" cy="889000"/>
          </a:xfrm>
          <a:prstGeom prst="rect">
            <a:avLst/>
          </a:prstGeom>
          <a:noFill/>
          <a:ln>
            <a:noFill/>
          </a:ln>
        </p:spPr>
        <p:txBody>
          <a:bodyPr lIns="91425" tIns="91425" rIns="91425" bIns="91425" anchor="b" anchorCtr="0"/>
          <a:lstStyle>
            <a:lvl1pPr algn="r" rtl="0">
              <a:spcBef>
                <a:spcPts val="0"/>
              </a:spcBef>
              <a:buClr>
                <a:schemeClr val="dk1"/>
              </a:buClr>
              <a:buFont typeface="Times New Roman"/>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93" name="Shape 93"/>
          <p:cNvSpPr txBox="1">
            <a:spLocks noGrp="1"/>
          </p:cNvSpPr>
          <p:nvPr>
            <p:ph type="body" idx="2"/>
          </p:nvPr>
        </p:nvSpPr>
        <p:spPr>
          <a:xfrm>
            <a:off x="1484319" y="4775200"/>
            <a:ext cx="10018710" cy="1016000"/>
          </a:xfrm>
          <a:prstGeom prst="rect">
            <a:avLst/>
          </a:prstGeom>
          <a:noFill/>
          <a:ln>
            <a:noFill/>
          </a:ln>
        </p:spPr>
        <p:txBody>
          <a:bodyPr lIns="91425" tIns="91425" rIns="91425" bIns="91425" anchor="t" anchorCtr="0"/>
          <a:lstStyle>
            <a:lvl1pPr marL="0" indent="0" algn="r" rtl="0">
              <a:spcBef>
                <a:spcPts val="0"/>
              </a:spcBef>
              <a:buClr>
                <a:schemeClr val="dk1"/>
              </a:buClr>
              <a:buFont typeface="Times New Roman"/>
              <a:buNone/>
              <a:defRPr/>
            </a:lvl1pPr>
            <a:lvl2pPr marL="457189" indent="-12689" rtl="0">
              <a:spcBef>
                <a:spcPts val="0"/>
              </a:spcBef>
              <a:buClr>
                <a:srgbClr val="888888"/>
              </a:buClr>
              <a:buFont typeface="Times New Roman"/>
              <a:buNone/>
              <a:defRPr/>
            </a:lvl2pPr>
            <a:lvl3pPr marL="914377" indent="-12677" rtl="0">
              <a:spcBef>
                <a:spcPts val="0"/>
              </a:spcBef>
              <a:buClr>
                <a:srgbClr val="888888"/>
              </a:buClr>
              <a:buFont typeface="Times New Roman"/>
              <a:buNone/>
              <a:defRPr/>
            </a:lvl3pPr>
            <a:lvl4pPr marL="1371566" indent="-12665" rtl="0">
              <a:spcBef>
                <a:spcPts val="0"/>
              </a:spcBef>
              <a:buClr>
                <a:srgbClr val="888888"/>
              </a:buClr>
              <a:buFont typeface="Times New Roman"/>
              <a:buNone/>
              <a:defRPr/>
            </a:lvl4pPr>
            <a:lvl5pPr marL="1828754" indent="-12654" rtl="0">
              <a:spcBef>
                <a:spcPts val="0"/>
              </a:spcBef>
              <a:buClr>
                <a:srgbClr val="888888"/>
              </a:buClr>
              <a:buFont typeface="Times New Roman"/>
              <a:buNone/>
              <a:defRPr/>
            </a:lvl5pPr>
            <a:lvl6pPr marL="2285943" indent="-12643" rtl="0">
              <a:spcBef>
                <a:spcPts val="0"/>
              </a:spcBef>
              <a:buClr>
                <a:srgbClr val="888888"/>
              </a:buClr>
              <a:buFont typeface="Times New Roman"/>
              <a:buNone/>
              <a:defRPr/>
            </a:lvl6pPr>
            <a:lvl7pPr marL="2743131" indent="-12631" rtl="0">
              <a:spcBef>
                <a:spcPts val="0"/>
              </a:spcBef>
              <a:buClr>
                <a:srgbClr val="888888"/>
              </a:buClr>
              <a:buFont typeface="Times New Roman"/>
              <a:buNone/>
              <a:defRPr/>
            </a:lvl7pPr>
            <a:lvl8pPr marL="3200320" indent="-12619" rtl="0">
              <a:spcBef>
                <a:spcPts val="0"/>
              </a:spcBef>
              <a:buClr>
                <a:srgbClr val="888888"/>
              </a:buClr>
              <a:buFont typeface="Times New Roman"/>
              <a:buNone/>
              <a:defRPr/>
            </a:lvl8pPr>
            <a:lvl9pPr marL="3657509" indent="-12608" rtl="0">
              <a:spcBef>
                <a:spcPts val="0"/>
              </a:spcBef>
              <a:buClr>
                <a:srgbClr val="888888"/>
              </a:buClr>
              <a:buFont typeface="Times New Roman"/>
              <a:buNone/>
              <a:defRPr/>
            </a:lvl9pPr>
          </a:lstStyle>
          <a:p>
            <a:pPr lvl="0"/>
            <a:r>
              <a:rPr lang="en-US" smtClean="0"/>
              <a:t>Click to edit Master text styles</a:t>
            </a:r>
          </a:p>
        </p:txBody>
      </p:sp>
      <p:sp>
        <p:nvSpPr>
          <p:cNvPr id="94" name="Shape 94"/>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95" name="Shape 95"/>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96" name="Shape 96"/>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1484312" y="685806"/>
            <a:ext cx="10018712" cy="2727325"/>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99" name="Shape 99"/>
          <p:cNvSpPr txBox="1">
            <a:spLocks noGrp="1"/>
          </p:cNvSpPr>
          <p:nvPr>
            <p:ph type="body" idx="1"/>
          </p:nvPr>
        </p:nvSpPr>
        <p:spPr>
          <a:xfrm>
            <a:off x="1484320" y="3505200"/>
            <a:ext cx="10018712" cy="838199"/>
          </a:xfrm>
          <a:prstGeom prst="rect">
            <a:avLst/>
          </a:prstGeom>
          <a:noFill/>
          <a:ln>
            <a:noFill/>
          </a:ln>
        </p:spPr>
        <p:txBody>
          <a:bodyPr lIns="91425" tIns="91425" rIns="91425" bIns="91425" anchor="b" anchorCtr="0"/>
          <a:lstStyle>
            <a:lvl1pPr rtl="0">
              <a:spcBef>
                <a:spcPts val="0"/>
              </a:spcBef>
              <a:buClr>
                <a:schemeClr val="dk1"/>
              </a:buClr>
              <a:buFont typeface="Times New Roman"/>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100" name="Shape 100"/>
          <p:cNvSpPr txBox="1">
            <a:spLocks noGrp="1"/>
          </p:cNvSpPr>
          <p:nvPr>
            <p:ph type="body" idx="2"/>
          </p:nvPr>
        </p:nvSpPr>
        <p:spPr>
          <a:xfrm>
            <a:off x="1484320" y="4343400"/>
            <a:ext cx="10018712" cy="1447800"/>
          </a:xfrm>
          <a:prstGeom prst="rect">
            <a:avLst/>
          </a:prstGeom>
          <a:noFill/>
          <a:ln>
            <a:noFill/>
          </a:ln>
        </p:spPr>
        <p:txBody>
          <a:bodyPr lIns="91425" tIns="91425" rIns="91425" bIns="91425" anchor="t" anchorCtr="0"/>
          <a:lstStyle>
            <a:lvl1pPr marL="0" indent="0" algn="l" rtl="0">
              <a:spcBef>
                <a:spcPts val="0"/>
              </a:spcBef>
              <a:buClr>
                <a:schemeClr val="dk1"/>
              </a:buClr>
              <a:buFont typeface="Times New Roman"/>
              <a:buNone/>
              <a:defRPr/>
            </a:lvl1pPr>
            <a:lvl2pPr marL="457189" indent="-12689" rtl="0">
              <a:spcBef>
                <a:spcPts val="0"/>
              </a:spcBef>
              <a:buClr>
                <a:srgbClr val="888888"/>
              </a:buClr>
              <a:buFont typeface="Times New Roman"/>
              <a:buNone/>
              <a:defRPr/>
            </a:lvl2pPr>
            <a:lvl3pPr marL="914377" indent="-12677" rtl="0">
              <a:spcBef>
                <a:spcPts val="0"/>
              </a:spcBef>
              <a:buClr>
                <a:srgbClr val="888888"/>
              </a:buClr>
              <a:buFont typeface="Times New Roman"/>
              <a:buNone/>
              <a:defRPr/>
            </a:lvl3pPr>
            <a:lvl4pPr marL="1371566" indent="-12665" rtl="0">
              <a:spcBef>
                <a:spcPts val="0"/>
              </a:spcBef>
              <a:buClr>
                <a:srgbClr val="888888"/>
              </a:buClr>
              <a:buFont typeface="Times New Roman"/>
              <a:buNone/>
              <a:defRPr/>
            </a:lvl4pPr>
            <a:lvl5pPr marL="1828754" indent="-12654" rtl="0">
              <a:spcBef>
                <a:spcPts val="0"/>
              </a:spcBef>
              <a:buClr>
                <a:srgbClr val="888888"/>
              </a:buClr>
              <a:buFont typeface="Times New Roman"/>
              <a:buNone/>
              <a:defRPr/>
            </a:lvl5pPr>
            <a:lvl6pPr marL="2285943" indent="-12643" rtl="0">
              <a:spcBef>
                <a:spcPts val="0"/>
              </a:spcBef>
              <a:buClr>
                <a:srgbClr val="888888"/>
              </a:buClr>
              <a:buFont typeface="Times New Roman"/>
              <a:buNone/>
              <a:defRPr/>
            </a:lvl6pPr>
            <a:lvl7pPr marL="2743131" indent="-12631" rtl="0">
              <a:spcBef>
                <a:spcPts val="0"/>
              </a:spcBef>
              <a:buClr>
                <a:srgbClr val="888888"/>
              </a:buClr>
              <a:buFont typeface="Times New Roman"/>
              <a:buNone/>
              <a:defRPr/>
            </a:lvl7pPr>
            <a:lvl8pPr marL="3200320" indent="-12619" rtl="0">
              <a:spcBef>
                <a:spcPts val="0"/>
              </a:spcBef>
              <a:buClr>
                <a:srgbClr val="888888"/>
              </a:buClr>
              <a:buFont typeface="Times New Roman"/>
              <a:buNone/>
              <a:defRPr/>
            </a:lvl8pPr>
            <a:lvl9pPr marL="3657509" indent="-12608" rtl="0">
              <a:spcBef>
                <a:spcPts val="0"/>
              </a:spcBef>
              <a:buClr>
                <a:srgbClr val="888888"/>
              </a:buClr>
              <a:buFont typeface="Times New Roman"/>
              <a:buNone/>
              <a:defRPr/>
            </a:lvl9pPr>
          </a:lstStyle>
          <a:p>
            <a:pPr lvl="0"/>
            <a:r>
              <a:rPr lang="en-US" smtClean="0"/>
              <a:t>Click to edit Master text styles</a:t>
            </a:r>
          </a:p>
        </p:txBody>
      </p:sp>
      <p:sp>
        <p:nvSpPr>
          <p:cNvPr id="101" name="Shape 101"/>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102" name="Shape 102"/>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103" name="Shape 103"/>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484320" y="685812"/>
            <a:ext cx="10018712" cy="1752599"/>
          </a:xfrm>
          <a:prstGeom prst="rect">
            <a:avLst/>
          </a:prstGeom>
          <a:noFill/>
          <a:ln>
            <a:noFill/>
          </a:ln>
        </p:spPr>
        <p:txBody>
          <a:bodyPr lIns="91425" tIns="91425" rIns="91425" bIns="91425" anchor="ctr"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106" name="Shape 106"/>
          <p:cNvSpPr txBox="1">
            <a:spLocks noGrp="1"/>
          </p:cNvSpPr>
          <p:nvPr>
            <p:ph type="body" idx="1"/>
          </p:nvPr>
        </p:nvSpPr>
        <p:spPr>
          <a:xfrm rot="5400000">
            <a:off x="4931574" y="-780245"/>
            <a:ext cx="3124200" cy="10018712"/>
          </a:xfrm>
          <a:prstGeom prst="rect">
            <a:avLst/>
          </a:prstGeom>
          <a:noFill/>
          <a:ln>
            <a:noFill/>
          </a:ln>
        </p:spPr>
        <p:txBody>
          <a:bodyPr lIns="91425" tIns="91425" rIns="91425" bIns="91425" anchor="t" anchorCtr="0"/>
          <a:lstStyle>
            <a:lvl1pPr marL="285744" indent="-64763" algn="l" rtl="0">
              <a:spcBef>
                <a:spcPts val="480"/>
              </a:spcBef>
              <a:spcAft>
                <a:spcPts val="600"/>
              </a:spcAft>
              <a:buClr>
                <a:srgbClr val="1186C3"/>
              </a:buClr>
              <a:buFont typeface="Arial"/>
              <a:buChar char="•"/>
              <a:defRPr/>
            </a:lvl1pPr>
            <a:lvl2pPr marL="742932" indent="-114281" algn="l" rtl="0">
              <a:spcBef>
                <a:spcPts val="400"/>
              </a:spcBef>
              <a:spcAft>
                <a:spcPts val="600"/>
              </a:spcAft>
              <a:buClr>
                <a:srgbClr val="1186C3"/>
              </a:buClr>
              <a:buFont typeface="Arial"/>
              <a:buChar char="•"/>
              <a:defRPr/>
            </a:lvl2pPr>
            <a:lvl3pPr marL="1200121" indent="-132685" algn="l" rtl="0">
              <a:spcBef>
                <a:spcPts val="360"/>
              </a:spcBef>
              <a:spcAft>
                <a:spcPts val="600"/>
              </a:spcAft>
              <a:buClr>
                <a:srgbClr val="1186C3"/>
              </a:buClr>
              <a:buFont typeface="Arial"/>
              <a:buChar char="•"/>
              <a:defRPr/>
            </a:lvl3pPr>
            <a:lvl4pPr marL="1543012" indent="-36792" algn="l" rtl="0">
              <a:spcBef>
                <a:spcPts val="320"/>
              </a:spcBef>
              <a:spcAft>
                <a:spcPts val="600"/>
              </a:spcAft>
              <a:buClr>
                <a:srgbClr val="1186C3"/>
              </a:buClr>
              <a:buFont typeface="Arial"/>
              <a:buChar char="•"/>
              <a:defRPr/>
            </a:lvl4pPr>
            <a:lvl5pPr marL="2000201" indent="-55196" algn="l" rtl="0">
              <a:spcBef>
                <a:spcPts val="280"/>
              </a:spcBef>
              <a:spcAft>
                <a:spcPts val="600"/>
              </a:spcAft>
              <a:buClr>
                <a:srgbClr val="1186C3"/>
              </a:buClr>
              <a:buFont typeface="Arial"/>
              <a:buChar char="•"/>
              <a:defRPr/>
            </a:lvl5pPr>
            <a:lvl6pPr marL="2514537" indent="-112332" algn="l" rtl="0">
              <a:spcBef>
                <a:spcPts val="280"/>
              </a:spcBef>
              <a:spcAft>
                <a:spcPts val="600"/>
              </a:spcAft>
              <a:buClr>
                <a:srgbClr val="1186C3"/>
              </a:buClr>
              <a:buFont typeface="Arial"/>
              <a:buChar char="•"/>
              <a:defRPr/>
            </a:lvl6pPr>
            <a:lvl7pPr marL="2971726" indent="-112321" algn="l" rtl="0">
              <a:spcBef>
                <a:spcPts val="280"/>
              </a:spcBef>
              <a:spcAft>
                <a:spcPts val="600"/>
              </a:spcAft>
              <a:buClr>
                <a:srgbClr val="1186C3"/>
              </a:buClr>
              <a:buFont typeface="Arial"/>
              <a:buChar char="•"/>
              <a:defRPr/>
            </a:lvl7pPr>
            <a:lvl8pPr marL="3428914" indent="-112309" algn="l" rtl="0">
              <a:spcBef>
                <a:spcPts val="280"/>
              </a:spcBef>
              <a:spcAft>
                <a:spcPts val="600"/>
              </a:spcAft>
              <a:buClr>
                <a:srgbClr val="1186C3"/>
              </a:buClr>
              <a:buFont typeface="Arial"/>
              <a:buChar char="•"/>
              <a:defRPr/>
            </a:lvl8pPr>
            <a:lvl9pPr marL="3886103" indent="-112298" algn="l" rtl="0">
              <a:spcBef>
                <a:spcPts val="280"/>
              </a:spcBef>
              <a:spcAft>
                <a:spcPts val="600"/>
              </a:spcAft>
              <a:buClr>
                <a:srgbClr val="1186C3"/>
              </a:buClr>
              <a:buFont typeface="Arial"/>
              <a:buChar char="•"/>
              <a:defRPr/>
            </a:lvl9pPr>
          </a:lstStyle>
          <a:p>
            <a:pPr lvl="0"/>
            <a:r>
              <a:rPr lang="en-US" smtClean="0"/>
              <a:t>Click to edit Master text styles</a:t>
            </a:r>
          </a:p>
        </p:txBody>
      </p:sp>
      <p:sp>
        <p:nvSpPr>
          <p:cNvPr id="107" name="Shape 107"/>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108" name="Shape 108"/>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109" name="Shape 109"/>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rot="5400000">
            <a:off x="8065148" y="2353315"/>
            <a:ext cx="5105399" cy="1770368"/>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112" name="Shape 112"/>
          <p:cNvSpPr txBox="1">
            <a:spLocks noGrp="1"/>
          </p:cNvSpPr>
          <p:nvPr>
            <p:ph type="body" idx="1"/>
          </p:nvPr>
        </p:nvSpPr>
        <p:spPr>
          <a:xfrm rot="5400000">
            <a:off x="2941490" y="-771371"/>
            <a:ext cx="5105399" cy="8019742"/>
          </a:xfrm>
          <a:prstGeom prst="rect">
            <a:avLst/>
          </a:prstGeom>
          <a:noFill/>
          <a:ln>
            <a:noFill/>
          </a:ln>
        </p:spPr>
        <p:txBody>
          <a:bodyPr lIns="91425" tIns="91425" rIns="91425" bIns="91425" anchor="t" anchorCtr="0"/>
          <a:lstStyle>
            <a:lvl1pPr marL="285744" indent="-64763" algn="l" rtl="0">
              <a:spcBef>
                <a:spcPts val="480"/>
              </a:spcBef>
              <a:spcAft>
                <a:spcPts val="600"/>
              </a:spcAft>
              <a:buClr>
                <a:srgbClr val="1186C3"/>
              </a:buClr>
              <a:buFont typeface="Arial"/>
              <a:buChar char="•"/>
              <a:defRPr/>
            </a:lvl1pPr>
            <a:lvl2pPr marL="742932" indent="-114281" algn="l" rtl="0">
              <a:spcBef>
                <a:spcPts val="400"/>
              </a:spcBef>
              <a:spcAft>
                <a:spcPts val="600"/>
              </a:spcAft>
              <a:buClr>
                <a:srgbClr val="1186C3"/>
              </a:buClr>
              <a:buFont typeface="Arial"/>
              <a:buChar char="•"/>
              <a:defRPr/>
            </a:lvl2pPr>
            <a:lvl3pPr marL="1200121" indent="-132685" algn="l" rtl="0">
              <a:spcBef>
                <a:spcPts val="360"/>
              </a:spcBef>
              <a:spcAft>
                <a:spcPts val="600"/>
              </a:spcAft>
              <a:buClr>
                <a:srgbClr val="1186C3"/>
              </a:buClr>
              <a:buFont typeface="Arial"/>
              <a:buChar char="•"/>
              <a:defRPr/>
            </a:lvl3pPr>
            <a:lvl4pPr marL="1543012" indent="-36792" algn="l" rtl="0">
              <a:spcBef>
                <a:spcPts val="320"/>
              </a:spcBef>
              <a:spcAft>
                <a:spcPts val="600"/>
              </a:spcAft>
              <a:buClr>
                <a:srgbClr val="1186C3"/>
              </a:buClr>
              <a:buFont typeface="Arial"/>
              <a:buChar char="•"/>
              <a:defRPr/>
            </a:lvl4pPr>
            <a:lvl5pPr marL="2000201" indent="-55196" algn="l" rtl="0">
              <a:spcBef>
                <a:spcPts val="280"/>
              </a:spcBef>
              <a:spcAft>
                <a:spcPts val="600"/>
              </a:spcAft>
              <a:buClr>
                <a:srgbClr val="1186C3"/>
              </a:buClr>
              <a:buFont typeface="Arial"/>
              <a:buChar char="•"/>
              <a:defRPr/>
            </a:lvl5pPr>
            <a:lvl6pPr marL="2514537" indent="-112332" algn="l" rtl="0">
              <a:spcBef>
                <a:spcPts val="280"/>
              </a:spcBef>
              <a:spcAft>
                <a:spcPts val="600"/>
              </a:spcAft>
              <a:buClr>
                <a:srgbClr val="1186C3"/>
              </a:buClr>
              <a:buFont typeface="Arial"/>
              <a:buChar char="•"/>
              <a:defRPr/>
            </a:lvl6pPr>
            <a:lvl7pPr marL="2971726" indent="-112321" algn="l" rtl="0">
              <a:spcBef>
                <a:spcPts val="280"/>
              </a:spcBef>
              <a:spcAft>
                <a:spcPts val="600"/>
              </a:spcAft>
              <a:buClr>
                <a:srgbClr val="1186C3"/>
              </a:buClr>
              <a:buFont typeface="Arial"/>
              <a:buChar char="•"/>
              <a:defRPr/>
            </a:lvl7pPr>
            <a:lvl8pPr marL="3428914" indent="-112309" algn="l" rtl="0">
              <a:spcBef>
                <a:spcPts val="280"/>
              </a:spcBef>
              <a:spcAft>
                <a:spcPts val="600"/>
              </a:spcAft>
              <a:buClr>
                <a:srgbClr val="1186C3"/>
              </a:buClr>
              <a:buFont typeface="Arial"/>
              <a:buChar char="•"/>
              <a:defRPr/>
            </a:lvl8pPr>
            <a:lvl9pPr marL="3886103" indent="-112298" algn="l" rtl="0">
              <a:spcBef>
                <a:spcPts val="280"/>
              </a:spcBef>
              <a:spcAft>
                <a:spcPts val="600"/>
              </a:spcAft>
              <a:buClr>
                <a:srgbClr val="1186C3"/>
              </a:buClr>
              <a:buFont typeface="Arial"/>
              <a:buChar char="•"/>
              <a:defRPr/>
            </a:lvl9pPr>
          </a:lstStyle>
          <a:p>
            <a:pPr lvl="0"/>
            <a:r>
              <a:rPr lang="en-US" smtClean="0"/>
              <a:t>Click to edit Master text styles</a:t>
            </a:r>
          </a:p>
        </p:txBody>
      </p:sp>
      <p:sp>
        <p:nvSpPr>
          <p:cNvPr id="113" name="Shape 113"/>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114" name="Shape 114"/>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115" name="Shape 115"/>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Diagram or Organization Chart">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0" y="1347079"/>
            <a:ext cx="10968566" cy="630237"/>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118" name="Shape 118"/>
          <p:cNvSpPr txBox="1">
            <a:spLocks noGrp="1"/>
          </p:cNvSpPr>
          <p:nvPr>
            <p:ph type="body" idx="1"/>
          </p:nvPr>
        </p:nvSpPr>
        <p:spPr>
          <a:xfrm>
            <a:off x="607485" y="2481241"/>
            <a:ext cx="5382683" cy="3444768"/>
          </a:xfrm>
          <a:prstGeom prst="rect">
            <a:avLst/>
          </a:prstGeom>
          <a:noFill/>
          <a:ln>
            <a:noFill/>
          </a:ln>
        </p:spPr>
        <p:txBody>
          <a:bodyPr lIns="91425" tIns="91425" rIns="91425" bIns="91425" anchor="ctr" anchorCtr="0"/>
          <a:lstStyle>
            <a:lvl1pPr marL="285744" indent="-64763" algn="l" rtl="0">
              <a:spcBef>
                <a:spcPts val="480"/>
              </a:spcBef>
              <a:spcAft>
                <a:spcPts val="600"/>
              </a:spcAft>
              <a:buClr>
                <a:srgbClr val="1186C3"/>
              </a:buClr>
              <a:buFont typeface="Arial"/>
              <a:buChar char="•"/>
              <a:defRPr/>
            </a:lvl1pPr>
            <a:lvl2pPr marL="742932" indent="-114281" algn="l" rtl="0">
              <a:spcBef>
                <a:spcPts val="400"/>
              </a:spcBef>
              <a:spcAft>
                <a:spcPts val="600"/>
              </a:spcAft>
              <a:buClr>
                <a:srgbClr val="1186C3"/>
              </a:buClr>
              <a:buFont typeface="Arial"/>
              <a:buChar char="•"/>
              <a:defRPr/>
            </a:lvl2pPr>
            <a:lvl3pPr marL="1200121" indent="-132685" algn="l" rtl="0">
              <a:spcBef>
                <a:spcPts val="360"/>
              </a:spcBef>
              <a:spcAft>
                <a:spcPts val="600"/>
              </a:spcAft>
              <a:buClr>
                <a:srgbClr val="1186C3"/>
              </a:buClr>
              <a:buFont typeface="Arial"/>
              <a:buChar char="•"/>
              <a:defRPr/>
            </a:lvl3pPr>
            <a:lvl4pPr marL="1543012" indent="-36792" algn="l" rtl="0">
              <a:spcBef>
                <a:spcPts val="320"/>
              </a:spcBef>
              <a:spcAft>
                <a:spcPts val="600"/>
              </a:spcAft>
              <a:buClr>
                <a:srgbClr val="1186C3"/>
              </a:buClr>
              <a:buFont typeface="Arial"/>
              <a:buChar char="•"/>
              <a:defRPr/>
            </a:lvl4pPr>
            <a:lvl5pPr marL="2000201" indent="-55196" algn="l" rtl="0">
              <a:spcBef>
                <a:spcPts val="280"/>
              </a:spcBef>
              <a:spcAft>
                <a:spcPts val="600"/>
              </a:spcAft>
              <a:buClr>
                <a:srgbClr val="1186C3"/>
              </a:buClr>
              <a:buFont typeface="Arial"/>
              <a:buChar char="•"/>
              <a:defRPr/>
            </a:lvl5pPr>
            <a:lvl6pPr marL="2514537" indent="-112332" algn="l" rtl="0">
              <a:spcBef>
                <a:spcPts val="280"/>
              </a:spcBef>
              <a:spcAft>
                <a:spcPts val="600"/>
              </a:spcAft>
              <a:buClr>
                <a:srgbClr val="1186C3"/>
              </a:buClr>
              <a:buFont typeface="Arial"/>
              <a:buChar char="•"/>
              <a:defRPr/>
            </a:lvl6pPr>
            <a:lvl7pPr marL="2971726" indent="-112321" algn="l" rtl="0">
              <a:spcBef>
                <a:spcPts val="280"/>
              </a:spcBef>
              <a:spcAft>
                <a:spcPts val="600"/>
              </a:spcAft>
              <a:buClr>
                <a:srgbClr val="1186C3"/>
              </a:buClr>
              <a:buFont typeface="Arial"/>
              <a:buChar char="•"/>
              <a:defRPr/>
            </a:lvl7pPr>
            <a:lvl8pPr marL="3428914" indent="-112309" algn="l" rtl="0">
              <a:spcBef>
                <a:spcPts val="280"/>
              </a:spcBef>
              <a:spcAft>
                <a:spcPts val="600"/>
              </a:spcAft>
              <a:buClr>
                <a:srgbClr val="1186C3"/>
              </a:buClr>
              <a:buFont typeface="Arial"/>
              <a:buChar char="•"/>
              <a:defRPr/>
            </a:lvl8pPr>
            <a:lvl9pPr marL="3886103" indent="-112298" algn="l" rtl="0">
              <a:spcBef>
                <a:spcPts val="280"/>
              </a:spcBef>
              <a:spcAft>
                <a:spcPts val="600"/>
              </a:spcAft>
              <a:buClr>
                <a:srgbClr val="1186C3"/>
              </a:buClr>
              <a:buFont typeface="Arial"/>
              <a:buChar char="•"/>
              <a:defRPr/>
            </a:lvl9pPr>
          </a:lstStyle>
          <a:p>
            <a:pPr lvl="0"/>
            <a:r>
              <a:rPr lang="en-US" smtClean="0"/>
              <a:t>Click to edit Master text styles</a:t>
            </a:r>
          </a:p>
        </p:txBody>
      </p:sp>
      <p:sp>
        <p:nvSpPr>
          <p:cNvPr id="119" name="Shape 119"/>
          <p:cNvSpPr>
            <a:spLocks noGrp="1"/>
          </p:cNvSpPr>
          <p:nvPr>
            <p:ph type="chart" idx="2"/>
          </p:nvPr>
        </p:nvSpPr>
        <p:spPr>
          <a:xfrm>
            <a:off x="6193367" y="2481241"/>
            <a:ext cx="5382683" cy="3444768"/>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r>
              <a:rPr lang="en-US" smtClean="0"/>
              <a:t>Click icon to add chart</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2" name="Shape 122"/>
          <p:cNvPicPr preferRelativeResize="0"/>
          <p:nvPr/>
        </p:nvPicPr>
        <p:blipFill rotWithShape="1">
          <a:blip r:embed="rId3">
            <a:alphaModFix amt="51000"/>
          </a:blip>
          <a:srcRect l="268" t="393" r="677" b="2719"/>
          <a:stretch/>
        </p:blipFill>
        <p:spPr>
          <a:xfrm>
            <a:off x="867998" y="4808487"/>
            <a:ext cx="5486109" cy="1312915"/>
          </a:xfrm>
          <a:prstGeom prst="rect">
            <a:avLst/>
          </a:prstGeom>
          <a:noFill/>
          <a:ln>
            <a:noFill/>
          </a:ln>
        </p:spPr>
      </p:pic>
      <p:sp>
        <p:nvSpPr>
          <p:cNvPr id="123" name="Shape 123"/>
          <p:cNvSpPr txBox="1">
            <a:spLocks noGrp="1"/>
          </p:cNvSpPr>
          <p:nvPr>
            <p:ph type="ctrTitle"/>
          </p:nvPr>
        </p:nvSpPr>
        <p:spPr>
          <a:xfrm>
            <a:off x="2928402" y="1193116"/>
            <a:ext cx="8574623" cy="2803155"/>
          </a:xfrm>
          <a:prstGeom prst="rect">
            <a:avLst/>
          </a:prstGeom>
          <a:noFill/>
          <a:ln>
            <a:noFill/>
          </a:ln>
        </p:spPr>
        <p:txBody>
          <a:bodyPr lIns="91425" tIns="91425" rIns="91425" bIns="91425" anchor="b" anchorCtr="0"/>
          <a:lstStyle>
            <a:lvl1pPr marL="0" marR="0" indent="0" algn="r" rtl="0">
              <a:spcBef>
                <a:spcPts val="0"/>
              </a:spcBef>
              <a:buClr>
                <a:schemeClr val="lt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mtClean="0"/>
              <a:t>Click to edit Master title style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484320" y="1600200"/>
            <a:ext cx="3549121" cy="1371599"/>
          </a:xfrm>
          <a:prstGeom prst="rect">
            <a:avLst/>
          </a:prstGeom>
          <a:noFill/>
          <a:ln>
            <a:noFill/>
          </a:ln>
        </p:spPr>
        <p:txBody>
          <a:bodyPr lIns="91425" tIns="91425" rIns="91425" bIns="91425" anchor="b"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28" name="Shape 28"/>
          <p:cNvSpPr txBox="1">
            <a:spLocks noGrp="1"/>
          </p:cNvSpPr>
          <p:nvPr>
            <p:ph type="body" idx="1"/>
          </p:nvPr>
        </p:nvSpPr>
        <p:spPr>
          <a:xfrm>
            <a:off x="5262041" y="685810"/>
            <a:ext cx="6240991" cy="5105401"/>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29" name="Shape 29"/>
          <p:cNvSpPr txBox="1">
            <a:spLocks noGrp="1"/>
          </p:cNvSpPr>
          <p:nvPr>
            <p:ph type="body" idx="2"/>
          </p:nvPr>
        </p:nvSpPr>
        <p:spPr>
          <a:xfrm>
            <a:off x="1484320" y="2971800"/>
            <a:ext cx="3549121" cy="1828800"/>
          </a:xfrm>
          <a:prstGeom prst="rect">
            <a:avLst/>
          </a:prstGeom>
          <a:noFill/>
          <a:ln>
            <a:noFill/>
          </a:ln>
        </p:spPr>
        <p:txBody>
          <a:bodyPr lIns="91425" tIns="91425" rIns="91425" bIns="91425" anchor="ctr" anchorCtr="0"/>
          <a:lstStyle>
            <a:lvl1pPr marL="0" indent="0" algn="ctr" rtl="0">
              <a:spcBef>
                <a:spcPts val="0"/>
              </a:spcBef>
              <a:buFont typeface="Times New Roman"/>
              <a:buNone/>
              <a:defRPr/>
            </a:lvl1pPr>
            <a:lvl2pPr marL="457189" indent="-12689" rtl="0">
              <a:spcBef>
                <a:spcPts val="0"/>
              </a:spcBef>
              <a:buFont typeface="Times New Roman"/>
              <a:buNone/>
              <a:defRPr/>
            </a:lvl2pPr>
            <a:lvl3pPr marL="914377" indent="-12677" rtl="0">
              <a:spcBef>
                <a:spcPts val="0"/>
              </a:spcBef>
              <a:buFont typeface="Times New Roman"/>
              <a:buNone/>
              <a:defRPr/>
            </a:lvl3pPr>
            <a:lvl4pPr marL="1371566" indent="-12665" rtl="0">
              <a:spcBef>
                <a:spcPts val="0"/>
              </a:spcBef>
              <a:buFont typeface="Times New Roman"/>
              <a:buNone/>
              <a:defRPr/>
            </a:lvl4pPr>
            <a:lvl5pPr marL="1828754" indent="-12654" rtl="0">
              <a:spcBef>
                <a:spcPts val="0"/>
              </a:spcBef>
              <a:buFont typeface="Times New Roman"/>
              <a:buNone/>
              <a:defRPr/>
            </a:lvl5pPr>
            <a:lvl6pPr marL="2285943" indent="-12643" rtl="0">
              <a:spcBef>
                <a:spcPts val="0"/>
              </a:spcBef>
              <a:buFont typeface="Times New Roman"/>
              <a:buNone/>
              <a:defRPr/>
            </a:lvl6pPr>
            <a:lvl7pPr marL="2743131" indent="-12631" rtl="0">
              <a:spcBef>
                <a:spcPts val="0"/>
              </a:spcBef>
              <a:buFont typeface="Times New Roman"/>
              <a:buNone/>
              <a:defRPr/>
            </a:lvl7pPr>
            <a:lvl8pPr marL="3200320" indent="-12619" rtl="0">
              <a:spcBef>
                <a:spcPts val="0"/>
              </a:spcBef>
              <a:buFont typeface="Times New Roman"/>
              <a:buNone/>
              <a:defRPr/>
            </a:lvl8pPr>
            <a:lvl9pPr marL="3657509" indent="-12608" rtl="0">
              <a:spcBef>
                <a:spcPts val="0"/>
              </a:spcBef>
              <a:buFont typeface="Times New Roman"/>
              <a:buNone/>
              <a:defRPr/>
            </a:lvl9pPr>
          </a:lstStyle>
          <a:p>
            <a:pPr lvl="0"/>
            <a:r>
              <a:rPr lang="en-US" smtClean="0"/>
              <a:t>Click to edit Master text styles</a:t>
            </a:r>
          </a:p>
        </p:txBody>
      </p:sp>
      <p:sp>
        <p:nvSpPr>
          <p:cNvPr id="30" name="Shape 30"/>
          <p:cNvSpPr txBox="1">
            <a:spLocks noGrp="1"/>
          </p:cNvSpPr>
          <p:nvPr>
            <p:ph type="dt" idx="10"/>
          </p:nvPr>
        </p:nvSpPr>
        <p:spPr>
          <a:xfrm>
            <a:off x="9732656" y="5883287"/>
            <a:ext cx="1143000"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31" name="Shape 31"/>
          <p:cNvSpPr txBox="1">
            <a:spLocks noGrp="1"/>
          </p:cNvSpPr>
          <p:nvPr>
            <p:ph type="ftr" idx="11"/>
          </p:nvPr>
        </p:nvSpPr>
        <p:spPr>
          <a:xfrm>
            <a:off x="2572288" y="5883287"/>
            <a:ext cx="7084176" cy="365125"/>
          </a:xfrm>
          <a:prstGeom prst="rect">
            <a:avLst/>
          </a:prstGeom>
          <a:noFill/>
          <a:ln>
            <a:noFill/>
          </a:ln>
        </p:spPr>
        <p:txBody>
          <a:bodyPr lIns="91425" tIns="91425" rIns="91425" bIns="91425" anchor="t" anchorCtr="0"/>
          <a:lstStyle>
            <a:lvl1pPr marL="0" marR="0" indent="0" algn="l" rtl="0">
              <a:spcBef>
                <a:spcPts val="0"/>
              </a:spcBef>
              <a:defRPr/>
            </a:lvl1pPr>
            <a:lvl2pPr marL="457189" marR="0" indent="-12689" algn="l" rtl="0">
              <a:spcBef>
                <a:spcPts val="0"/>
              </a:spcBef>
              <a:defRPr/>
            </a:lvl2pPr>
            <a:lvl3pPr marL="914377" marR="0" indent="-12677" algn="l" rtl="0">
              <a:spcBef>
                <a:spcPts val="0"/>
              </a:spcBef>
              <a:defRPr/>
            </a:lvl3pPr>
            <a:lvl4pPr marL="1371566" marR="0" indent="-12665" algn="l" rtl="0">
              <a:spcBef>
                <a:spcPts val="0"/>
              </a:spcBef>
              <a:defRPr/>
            </a:lvl4pPr>
            <a:lvl5pPr marL="1828754" marR="0" indent="-12654" algn="l" rtl="0">
              <a:spcBef>
                <a:spcPts val="0"/>
              </a:spcBef>
              <a:defRPr/>
            </a:lvl5pPr>
            <a:lvl6pPr marL="2285943" marR="0" indent="-12643" algn="l" rtl="0">
              <a:spcBef>
                <a:spcPts val="0"/>
              </a:spcBef>
              <a:defRPr/>
            </a:lvl6pPr>
            <a:lvl7pPr marL="2743131" marR="0" indent="-12631" algn="l" rtl="0">
              <a:spcBef>
                <a:spcPts val="0"/>
              </a:spcBef>
              <a:defRPr/>
            </a:lvl7pPr>
            <a:lvl8pPr marL="3200320" marR="0" indent="-12619" algn="l" rtl="0">
              <a:spcBef>
                <a:spcPts val="0"/>
              </a:spcBef>
              <a:defRPr/>
            </a:lvl8pPr>
            <a:lvl9pPr marL="3657509" marR="0" indent="-12608" algn="l" rtl="0">
              <a:spcBef>
                <a:spcPts val="0"/>
              </a:spcBef>
              <a:defRPr/>
            </a:lvl9pPr>
          </a:lstStyle>
          <a:p>
            <a:endParaRPr/>
          </a:p>
        </p:txBody>
      </p:sp>
      <p:sp>
        <p:nvSpPr>
          <p:cNvPr id="32" name="Shape 32"/>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484313" y="494916"/>
            <a:ext cx="10018712" cy="1752599"/>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126" name="Shape 126"/>
          <p:cNvSpPr txBox="1">
            <a:spLocks noGrp="1"/>
          </p:cNvSpPr>
          <p:nvPr>
            <p:ph type="sldNum" idx="12"/>
          </p:nvPr>
        </p:nvSpPr>
        <p:spPr>
          <a:xfrm>
            <a:off x="10951859" y="5867135"/>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Diagram or Organization Chart">
    <p:spTree>
      <p:nvGrpSpPr>
        <p:cNvPr id="1" name="Shape 127"/>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70933" y="1"/>
            <a:ext cx="5037667"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319565" y="914401"/>
            <a:ext cx="9262836"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898985" y="4402667"/>
            <a:ext cx="7683417"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767698" y="6117337"/>
            <a:ext cx="1143297" cy="365125"/>
          </a:xfrm>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5" name="Footer Placeholder 4"/>
          <p:cNvSpPr>
            <a:spLocks noGrp="1"/>
          </p:cNvSpPr>
          <p:nvPr>
            <p:ph type="ftr" sz="quarter" idx="11"/>
          </p:nvPr>
        </p:nvSpPr>
        <p:spPr>
          <a:xfrm>
            <a:off x="4831644" y="6117337"/>
            <a:ext cx="4812584"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1033760" y="6117337"/>
            <a:ext cx="548640" cy="365125"/>
          </a:xfrm>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23" name="Freeform 12"/>
          <p:cNvSpPr/>
          <p:nvPr/>
        </p:nvSpPr>
        <p:spPr bwMode="auto">
          <a:xfrm>
            <a:off x="270933" y="3771900"/>
            <a:ext cx="48260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747185" y="3867150"/>
            <a:ext cx="82551"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p:cNvPicPr>
            <a:picLocks noChangeAspect="1"/>
          </p:cNvPicPr>
          <p:nvPr userDrawn="1"/>
        </p:nvPicPr>
        <p:blipFill rotWithShape="1">
          <a:blip r:embed="rId3">
            <a:alphaModFix amt="51000"/>
            <a:extLst>
              <a:ext uri="{28A0092B-C50C-407E-A947-70E740481C1C}">
                <a14:useLocalDpi xmlns:a14="http://schemas.microsoft.com/office/drawing/2010/main" val="0"/>
              </a:ext>
            </a:extLst>
          </a:blip>
          <a:srcRect l="268" t="394" r="677" b="2719"/>
          <a:stretch/>
        </p:blipFill>
        <p:spPr>
          <a:xfrm>
            <a:off x="867997" y="4808487"/>
            <a:ext cx="6544185" cy="1312915"/>
          </a:xfrm>
          <a:prstGeom prst="rect">
            <a:avLst/>
          </a:prstGeom>
        </p:spPr>
      </p:pic>
    </p:spTree>
    <p:extLst>
      <p:ext uri="{BB962C8B-B14F-4D97-AF65-F5344CB8AC3E}">
        <p14:creationId xmlns:p14="http://schemas.microsoft.com/office/powerpoint/2010/main" val="176439021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246888"/>
            <a:ext cx="10272889" cy="108813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309509" y="1664208"/>
            <a:ext cx="10277856" cy="4361688"/>
          </a:xfrm>
        </p:spPr>
        <p:txBody>
          <a:bodyPr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792440" y="6108174"/>
            <a:ext cx="1143297" cy="365125"/>
          </a:xfrm>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5" name="Footer Placeholder 4"/>
          <p:cNvSpPr>
            <a:spLocks noGrp="1"/>
          </p:cNvSpPr>
          <p:nvPr>
            <p:ph type="ftr" sz="quarter" idx="11"/>
          </p:nvPr>
        </p:nvSpPr>
        <p:spPr>
          <a:xfrm>
            <a:off x="2630197" y="6108174"/>
            <a:ext cx="7086023"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1011957" y="6108174"/>
            <a:ext cx="570444" cy="365125"/>
          </a:xfrm>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9713734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49328" y="2666999"/>
            <a:ext cx="8933073"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649331" y="5027070"/>
            <a:ext cx="8933069"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1031090" y="6116071"/>
            <a:ext cx="551311" cy="365125"/>
          </a:xfrm>
        </p:spPr>
        <p:txBody>
          <a:bodyPr/>
          <a:lstStyle/>
          <a:p>
            <a:fld id="{D57F1E4F-1CFF-5643-939E-217C01CDF565}" type="slidenum">
              <a:rPr lang="en-US" dirty="0">
                <a:solidFill>
                  <a:prstClr val="black"/>
                </a:solidFill>
              </a:rPr>
              <a:pPr/>
              <a:t>‹#›</a:t>
            </a:fld>
            <a:endParaRPr lang="en-US" dirty="0">
              <a:solidFill>
                <a:prstClr val="black"/>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7178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685802"/>
            <a:ext cx="10272889"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09511" y="2667000"/>
            <a:ext cx="4986528"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95872" y="2667000"/>
            <a:ext cx="4986528"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0567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642" y="2658533"/>
            <a:ext cx="46083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697"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2280" y="2667000"/>
            <a:ext cx="462374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9688"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1790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7902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097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9" y="1600200"/>
            <a:ext cx="355004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3404" y="685801"/>
            <a:ext cx="6242616"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699" y="2971800"/>
            <a:ext cx="3550045"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5348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484320" y="685812"/>
            <a:ext cx="10018712" cy="1752599"/>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35" name="Shape 35"/>
          <p:cNvSpPr txBox="1">
            <a:spLocks noGrp="1"/>
          </p:cNvSpPr>
          <p:nvPr>
            <p:ph type="body" idx="1"/>
          </p:nvPr>
        </p:nvSpPr>
        <p:spPr>
          <a:xfrm>
            <a:off x="1484320" y="2667010"/>
            <a:ext cx="4895055" cy="31242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36" name="Shape 36"/>
          <p:cNvSpPr txBox="1">
            <a:spLocks noGrp="1"/>
          </p:cNvSpPr>
          <p:nvPr>
            <p:ph type="body" idx="2"/>
          </p:nvPr>
        </p:nvSpPr>
        <p:spPr>
          <a:xfrm>
            <a:off x="6607967" y="2667000"/>
            <a:ext cx="4895056" cy="31241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37" name="Shape 37"/>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Questrial"/>
                <a:ea typeface="Questrial"/>
                <a:cs typeface="Questrial"/>
                <a:sym typeface="Quest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110" y="1752599"/>
            <a:ext cx="5427572"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6661" y="914400"/>
            <a:ext cx="3281828"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3110" y="3124199"/>
            <a:ext cx="5427572"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74036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8" y="4732865"/>
            <a:ext cx="1002132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634" y="932112"/>
            <a:ext cx="8228087"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698" y="5299603"/>
            <a:ext cx="1002132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0550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700" y="685800"/>
            <a:ext cx="1002132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343400"/>
            <a:ext cx="1002132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943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kern="1200" dirty="0">
                <a:solidFill>
                  <a:prstClr val="black"/>
                </a:solidFill>
                <a:effectLst/>
                <a:latin typeface="Corbel" panose="020B0503020204020204"/>
                <a:ea typeface=""/>
                <a:cs typeface=""/>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kern="1200" dirty="0">
                <a:solidFill>
                  <a:prstClr val="black"/>
                </a:solidFill>
                <a:effectLst/>
                <a:latin typeface="Corbel" panose="020B0503020204020204"/>
                <a:ea typeface=""/>
                <a:cs typeface=""/>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130980" y="3428999"/>
            <a:ext cx="88415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698" y="4343400"/>
            <a:ext cx="1002132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6395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701" y="3308581"/>
            <a:ext cx="1002131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777381"/>
            <a:ext cx="1002132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49220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kern="1200" dirty="0">
                <a:solidFill>
                  <a:prstClr val="black"/>
                </a:solidFill>
                <a:effectLst/>
                <a:latin typeface="Corbel" panose="020B0503020204020204"/>
                <a:ea typeface=""/>
                <a:cs typeface=""/>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kern="1200" dirty="0">
                <a:solidFill>
                  <a:prstClr val="black"/>
                </a:solidFill>
                <a:effectLst/>
                <a:latin typeface="Corbel" panose="020B0503020204020204"/>
                <a:ea typeface=""/>
                <a:cs typeface=""/>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700" y="3886200"/>
            <a:ext cx="1002132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775200"/>
            <a:ext cx="1002132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293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701" y="685802"/>
            <a:ext cx="1002132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699" y="3505200"/>
            <a:ext cx="1002132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343400"/>
            <a:ext cx="1002132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5222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0093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5191" y="685800"/>
            <a:ext cx="1770831"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699" y="685800"/>
            <a:ext cx="8021831"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8598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70933" y="1"/>
            <a:ext cx="5037667"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319565" y="914401"/>
            <a:ext cx="9262836"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898985" y="4402667"/>
            <a:ext cx="7683417"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767698" y="6117337"/>
            <a:ext cx="1143297" cy="365125"/>
          </a:xfrm>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5" name="Footer Placeholder 4"/>
          <p:cNvSpPr>
            <a:spLocks noGrp="1"/>
          </p:cNvSpPr>
          <p:nvPr>
            <p:ph type="ftr" sz="quarter" idx="11"/>
          </p:nvPr>
        </p:nvSpPr>
        <p:spPr>
          <a:xfrm>
            <a:off x="4831644" y="6117337"/>
            <a:ext cx="4812584"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1033760" y="6117337"/>
            <a:ext cx="548640" cy="365125"/>
          </a:xfrm>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23" name="Freeform 12"/>
          <p:cNvSpPr/>
          <p:nvPr/>
        </p:nvSpPr>
        <p:spPr bwMode="auto">
          <a:xfrm>
            <a:off x="270933" y="3771900"/>
            <a:ext cx="48260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747185" y="3867150"/>
            <a:ext cx="82551"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p:cNvPicPr>
            <a:picLocks noChangeAspect="1"/>
          </p:cNvPicPr>
          <p:nvPr userDrawn="1"/>
        </p:nvPicPr>
        <p:blipFill rotWithShape="1">
          <a:blip r:embed="rId3">
            <a:alphaModFix amt="51000"/>
            <a:extLst>
              <a:ext uri="{28A0092B-C50C-407E-A947-70E740481C1C}">
                <a14:useLocalDpi xmlns:a14="http://schemas.microsoft.com/office/drawing/2010/main" val="0"/>
              </a:ext>
            </a:extLst>
          </a:blip>
          <a:srcRect l="268" t="394" r="677" b="2719"/>
          <a:stretch/>
        </p:blipFill>
        <p:spPr>
          <a:xfrm>
            <a:off x="867997" y="4808487"/>
            <a:ext cx="6544185" cy="1312915"/>
          </a:xfrm>
          <a:prstGeom prst="rect">
            <a:avLst/>
          </a:prstGeom>
        </p:spPr>
      </p:pic>
    </p:spTree>
    <p:extLst>
      <p:ext uri="{BB962C8B-B14F-4D97-AF65-F5344CB8AC3E}">
        <p14:creationId xmlns:p14="http://schemas.microsoft.com/office/powerpoint/2010/main" val="18768999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484320" y="685812"/>
            <a:ext cx="10018712" cy="1752599"/>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40" name="Shape 40"/>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246888"/>
            <a:ext cx="10272889" cy="108813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309509" y="1664208"/>
            <a:ext cx="10277856" cy="4361688"/>
          </a:xfrm>
        </p:spPr>
        <p:txBody>
          <a:bodyPr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792440" y="6108174"/>
            <a:ext cx="1143297" cy="365125"/>
          </a:xfrm>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5" name="Footer Placeholder 4"/>
          <p:cNvSpPr>
            <a:spLocks noGrp="1"/>
          </p:cNvSpPr>
          <p:nvPr>
            <p:ph type="ftr" sz="quarter" idx="11"/>
          </p:nvPr>
        </p:nvSpPr>
        <p:spPr>
          <a:xfrm>
            <a:off x="2630197" y="6108174"/>
            <a:ext cx="7086023"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1011957" y="6108174"/>
            <a:ext cx="570444" cy="365125"/>
          </a:xfrm>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7311828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49328" y="2666999"/>
            <a:ext cx="8933073"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649331" y="5027070"/>
            <a:ext cx="8933069"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1031090" y="6116071"/>
            <a:ext cx="551311" cy="365125"/>
          </a:xfrm>
        </p:spPr>
        <p:txBody>
          <a:bodyPr/>
          <a:lstStyle/>
          <a:p>
            <a:fld id="{D57F1E4F-1CFF-5643-939E-217C01CDF565}" type="slidenum">
              <a:rPr lang="en-US" dirty="0">
                <a:solidFill>
                  <a:prstClr val="black"/>
                </a:solidFill>
              </a:rPr>
              <a:pPr/>
              <a:t>‹#›</a:t>
            </a:fld>
            <a:endParaRPr lang="en-US" dirty="0">
              <a:solidFill>
                <a:prstClr val="black"/>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2015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685802"/>
            <a:ext cx="10272889"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09511" y="2667000"/>
            <a:ext cx="4986528"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95872" y="2667000"/>
            <a:ext cx="4986528"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8484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642" y="2658533"/>
            <a:ext cx="46083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697"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2280" y="2667000"/>
            <a:ext cx="462374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9688"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8147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6600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5288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9" y="1600200"/>
            <a:ext cx="355004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3404" y="685801"/>
            <a:ext cx="6242616"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699" y="2971800"/>
            <a:ext cx="3550045"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8545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110" y="1752599"/>
            <a:ext cx="5427572"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6661" y="914400"/>
            <a:ext cx="3281828"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3110" y="3124199"/>
            <a:ext cx="5427572"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9/9/2016</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6988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8" y="4732865"/>
            <a:ext cx="1002132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634" y="932112"/>
            <a:ext cx="8228087"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698" y="5299603"/>
            <a:ext cx="1002132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4623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700" y="685800"/>
            <a:ext cx="1002132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343400"/>
            <a:ext cx="1002132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79801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
        <p:cNvGrpSpPr/>
        <p:nvPr/>
      </p:nvGrpSpPr>
      <p:grpSpPr>
        <a:xfrm>
          <a:off x="0" y="0"/>
          <a:ext cx="0" cy="0"/>
          <a:chOff x="0" y="0"/>
          <a:chExt cx="0" cy="0"/>
        </a:xfrm>
      </p:grpSpPr>
      <p:sp>
        <p:nvSpPr>
          <p:cNvPr id="42" name="Shape 42"/>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kern="1200" dirty="0">
                <a:solidFill>
                  <a:prstClr val="black"/>
                </a:solidFill>
                <a:effectLst/>
                <a:latin typeface="Corbel" panose="020B0503020204020204"/>
                <a:ea typeface=""/>
                <a:cs typeface=""/>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kern="1200" dirty="0">
                <a:solidFill>
                  <a:prstClr val="black"/>
                </a:solidFill>
                <a:effectLst/>
                <a:latin typeface="Corbel" panose="020B0503020204020204"/>
                <a:ea typeface=""/>
                <a:cs typeface=""/>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130980" y="3428999"/>
            <a:ext cx="88415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698" y="4343400"/>
            <a:ext cx="1002132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3494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701" y="3308581"/>
            <a:ext cx="1002131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777381"/>
            <a:ext cx="1002132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3408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kern="1200" dirty="0">
                <a:solidFill>
                  <a:prstClr val="black"/>
                </a:solidFill>
                <a:effectLst/>
                <a:latin typeface="Corbel" panose="020B0503020204020204"/>
                <a:ea typeface=""/>
                <a:cs typeface=""/>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kern="1200" dirty="0">
                <a:solidFill>
                  <a:prstClr val="black"/>
                </a:solidFill>
                <a:effectLst/>
                <a:latin typeface="Corbel" panose="020B0503020204020204"/>
                <a:ea typeface=""/>
                <a:cs typeface=""/>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700" y="3886200"/>
            <a:ext cx="1002132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775200"/>
            <a:ext cx="1002132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5352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701" y="685802"/>
            <a:ext cx="1002132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699" y="3505200"/>
            <a:ext cx="1002132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343400"/>
            <a:ext cx="1002132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8028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235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5191" y="685800"/>
            <a:ext cx="1770831"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699" y="685800"/>
            <a:ext cx="8021831"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9DEAE5-D643-704E-A75F-47E4E5D59BCD}" type="datetimeFigureOut">
              <a:rPr lang="en-US" smtClean="0">
                <a:solidFill>
                  <a:prstClr val="black"/>
                </a:solidFill>
              </a:rPr>
              <a:pPr/>
              <a:t>9/9/2016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E307F0-3E3B-CB4C-8CA5-23BB9D8A1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26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Diagram or Organization Chart">
    <p:spTree>
      <p:nvGrpSpPr>
        <p:cNvPr id="1" name="Shape 4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4"/>
        <p:cNvGrpSpPr/>
        <p:nvPr/>
      </p:nvGrpSpPr>
      <p:grpSpPr>
        <a:xfrm>
          <a:off x="0" y="0"/>
          <a:ext cx="0" cy="0"/>
          <a:chOff x="0" y="0"/>
          <a:chExt cx="0" cy="0"/>
        </a:xfrm>
      </p:grpSpPr>
      <p:pic>
        <p:nvPicPr>
          <p:cNvPr id="45" name="Shape 4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6" name="Shape 46"/>
          <p:cNvSpPr txBox="1">
            <a:spLocks noGrp="1"/>
          </p:cNvSpPr>
          <p:nvPr>
            <p:ph type="title"/>
          </p:nvPr>
        </p:nvSpPr>
        <p:spPr>
          <a:xfrm>
            <a:off x="2572281" y="2666999"/>
            <a:ext cx="8930746" cy="2110382"/>
          </a:xfrm>
          <a:prstGeom prst="rect">
            <a:avLst/>
          </a:prstGeom>
          <a:noFill/>
          <a:ln>
            <a:noFill/>
          </a:ln>
        </p:spPr>
        <p:txBody>
          <a:bodyPr lIns="91425" tIns="91425" rIns="91425" bIns="91425" anchor="b" anchorCtr="0"/>
          <a:lstStyle>
            <a:lvl1pPr algn="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47" name="Shape 47"/>
          <p:cNvSpPr txBox="1">
            <a:spLocks noGrp="1"/>
          </p:cNvSpPr>
          <p:nvPr>
            <p:ph type="body" idx="1"/>
          </p:nvPr>
        </p:nvSpPr>
        <p:spPr>
          <a:xfrm>
            <a:off x="2572278" y="4777380"/>
            <a:ext cx="8930748" cy="860399"/>
          </a:xfrm>
          <a:prstGeom prst="rect">
            <a:avLst/>
          </a:prstGeom>
          <a:noFill/>
          <a:ln>
            <a:noFill/>
          </a:ln>
        </p:spPr>
        <p:txBody>
          <a:bodyPr lIns="91425" tIns="91425" rIns="91425" bIns="91425" anchor="t" anchorCtr="0"/>
          <a:lstStyle>
            <a:lvl1pPr marL="0" indent="0" algn="r" rtl="0">
              <a:spcBef>
                <a:spcPts val="0"/>
              </a:spcBef>
              <a:buClr>
                <a:schemeClr val="lt1"/>
              </a:buClr>
              <a:buFont typeface="Times New Roman"/>
              <a:buNone/>
              <a:defRPr/>
            </a:lvl1pPr>
            <a:lvl2pPr marL="457189" indent="-12689" rtl="0">
              <a:spcBef>
                <a:spcPts val="0"/>
              </a:spcBef>
              <a:buClr>
                <a:srgbClr val="888888"/>
              </a:buClr>
              <a:buFont typeface="Times New Roman"/>
              <a:buNone/>
              <a:defRPr/>
            </a:lvl2pPr>
            <a:lvl3pPr marL="914377" indent="-12677" rtl="0">
              <a:spcBef>
                <a:spcPts val="0"/>
              </a:spcBef>
              <a:buClr>
                <a:srgbClr val="888888"/>
              </a:buClr>
              <a:buFont typeface="Times New Roman"/>
              <a:buNone/>
              <a:defRPr/>
            </a:lvl3pPr>
            <a:lvl4pPr marL="1371566" indent="-12665" rtl="0">
              <a:spcBef>
                <a:spcPts val="0"/>
              </a:spcBef>
              <a:buClr>
                <a:srgbClr val="888888"/>
              </a:buClr>
              <a:buFont typeface="Times New Roman"/>
              <a:buNone/>
              <a:defRPr/>
            </a:lvl4pPr>
            <a:lvl5pPr marL="1828754" indent="-12654" rtl="0">
              <a:spcBef>
                <a:spcPts val="0"/>
              </a:spcBef>
              <a:buClr>
                <a:srgbClr val="888888"/>
              </a:buClr>
              <a:buFont typeface="Times New Roman"/>
              <a:buNone/>
              <a:defRPr/>
            </a:lvl5pPr>
            <a:lvl6pPr marL="2285943" indent="-12643" rtl="0">
              <a:spcBef>
                <a:spcPts val="0"/>
              </a:spcBef>
              <a:buClr>
                <a:srgbClr val="888888"/>
              </a:buClr>
              <a:buFont typeface="Times New Roman"/>
              <a:buNone/>
              <a:defRPr/>
            </a:lvl6pPr>
            <a:lvl7pPr marL="2743131" indent="-12631" rtl="0">
              <a:spcBef>
                <a:spcPts val="0"/>
              </a:spcBef>
              <a:buClr>
                <a:srgbClr val="888888"/>
              </a:buClr>
              <a:buFont typeface="Times New Roman"/>
              <a:buNone/>
              <a:defRPr/>
            </a:lvl7pPr>
            <a:lvl8pPr marL="3200320" indent="-12619" rtl="0">
              <a:spcBef>
                <a:spcPts val="0"/>
              </a:spcBef>
              <a:buClr>
                <a:srgbClr val="888888"/>
              </a:buClr>
              <a:buFont typeface="Times New Roman"/>
              <a:buNone/>
              <a:defRPr/>
            </a:lvl8pPr>
            <a:lvl9pPr marL="3657509" indent="-12608" rtl="0">
              <a:spcBef>
                <a:spcPts val="0"/>
              </a:spcBef>
              <a:buClr>
                <a:srgbClr val="888888"/>
              </a:buClr>
              <a:buFont typeface="Times New Roman"/>
              <a:buNone/>
              <a:defRPr/>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1484320" y="685812"/>
            <a:ext cx="10018712" cy="17525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50" name="Shape 50"/>
          <p:cNvSpPr txBox="1">
            <a:spLocks noGrp="1"/>
          </p:cNvSpPr>
          <p:nvPr>
            <p:ph type="body" idx="1"/>
          </p:nvPr>
        </p:nvSpPr>
        <p:spPr>
          <a:xfrm>
            <a:off x="1772178" y="2658533"/>
            <a:ext cx="4607187" cy="576262"/>
          </a:xfrm>
          <a:prstGeom prst="rect">
            <a:avLst/>
          </a:prstGeom>
          <a:noFill/>
          <a:ln>
            <a:noFill/>
          </a:ln>
        </p:spPr>
        <p:txBody>
          <a:bodyPr lIns="91425" tIns="91425" rIns="91425" bIns="91425" anchor="b" anchorCtr="0"/>
          <a:lstStyle>
            <a:lvl1pPr marL="0" indent="0" rtl="0">
              <a:spcBef>
                <a:spcPts val="0"/>
              </a:spcBef>
              <a:buClr>
                <a:srgbClr val="1186C3"/>
              </a:buClr>
              <a:buFont typeface="Times New Roman"/>
              <a:buNone/>
              <a:defRPr/>
            </a:lvl1pPr>
            <a:lvl2pPr marL="457189" indent="-12689" rtl="0">
              <a:spcBef>
                <a:spcPts val="0"/>
              </a:spcBef>
              <a:buFont typeface="Times New Roman"/>
              <a:buNone/>
              <a:defRPr/>
            </a:lvl2pPr>
            <a:lvl3pPr marL="914377" indent="-12677" rtl="0">
              <a:spcBef>
                <a:spcPts val="0"/>
              </a:spcBef>
              <a:buFont typeface="Times New Roman"/>
              <a:buNone/>
              <a:defRPr/>
            </a:lvl3pPr>
            <a:lvl4pPr marL="1371566" indent="-12665" rtl="0">
              <a:spcBef>
                <a:spcPts val="0"/>
              </a:spcBef>
              <a:buFont typeface="Times New Roman"/>
              <a:buNone/>
              <a:defRPr/>
            </a:lvl4pPr>
            <a:lvl5pPr marL="1828754" indent="-12654" rtl="0">
              <a:spcBef>
                <a:spcPts val="0"/>
              </a:spcBef>
              <a:buFont typeface="Times New Roman"/>
              <a:buNone/>
              <a:defRPr/>
            </a:lvl5pPr>
            <a:lvl6pPr marL="2285943" indent="-12643" rtl="0">
              <a:spcBef>
                <a:spcPts val="0"/>
              </a:spcBef>
              <a:buFont typeface="Times New Roman"/>
              <a:buNone/>
              <a:defRPr/>
            </a:lvl6pPr>
            <a:lvl7pPr marL="2743131" indent="-12631" rtl="0">
              <a:spcBef>
                <a:spcPts val="0"/>
              </a:spcBef>
              <a:buFont typeface="Times New Roman"/>
              <a:buNone/>
              <a:defRPr/>
            </a:lvl7pPr>
            <a:lvl8pPr marL="3200320" indent="-12619" rtl="0">
              <a:spcBef>
                <a:spcPts val="0"/>
              </a:spcBef>
              <a:buFont typeface="Times New Roman"/>
              <a:buNone/>
              <a:defRPr/>
            </a:lvl8pPr>
            <a:lvl9pPr marL="3657509" indent="-12608" rtl="0">
              <a:spcBef>
                <a:spcPts val="0"/>
              </a:spcBef>
              <a:buFont typeface="Times New Roman"/>
              <a:buNone/>
              <a:defRPr/>
            </a:lvl9pPr>
          </a:lstStyle>
          <a:p>
            <a:pPr lvl="0"/>
            <a:r>
              <a:rPr lang="en-US" smtClean="0"/>
              <a:t>Click to edit Master text styles</a:t>
            </a:r>
          </a:p>
        </p:txBody>
      </p:sp>
      <p:sp>
        <p:nvSpPr>
          <p:cNvPr id="51" name="Shape 51"/>
          <p:cNvSpPr txBox="1">
            <a:spLocks noGrp="1"/>
          </p:cNvSpPr>
          <p:nvPr>
            <p:ph type="body" idx="2"/>
          </p:nvPr>
        </p:nvSpPr>
        <p:spPr>
          <a:xfrm>
            <a:off x="1484311" y="3335337"/>
            <a:ext cx="4895056" cy="245586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52" name="Shape 52"/>
          <p:cNvSpPr txBox="1">
            <a:spLocks noGrp="1"/>
          </p:cNvSpPr>
          <p:nvPr>
            <p:ph type="body" idx="3"/>
          </p:nvPr>
        </p:nvSpPr>
        <p:spPr>
          <a:xfrm>
            <a:off x="6880496" y="2667000"/>
            <a:ext cx="4622536" cy="576262"/>
          </a:xfrm>
          <a:prstGeom prst="rect">
            <a:avLst/>
          </a:prstGeom>
          <a:noFill/>
          <a:ln>
            <a:noFill/>
          </a:ln>
        </p:spPr>
        <p:txBody>
          <a:bodyPr lIns="91425" tIns="91425" rIns="91425" bIns="91425" anchor="b" anchorCtr="0"/>
          <a:lstStyle>
            <a:lvl1pPr marL="0" indent="0" rtl="0">
              <a:spcBef>
                <a:spcPts val="0"/>
              </a:spcBef>
              <a:buClr>
                <a:srgbClr val="1186C3"/>
              </a:buClr>
              <a:buFont typeface="Times New Roman"/>
              <a:buNone/>
              <a:defRPr/>
            </a:lvl1pPr>
            <a:lvl2pPr marL="457189" indent="-12689" rtl="0">
              <a:spcBef>
                <a:spcPts val="0"/>
              </a:spcBef>
              <a:buFont typeface="Times New Roman"/>
              <a:buNone/>
              <a:defRPr/>
            </a:lvl2pPr>
            <a:lvl3pPr marL="914377" indent="-12677" rtl="0">
              <a:spcBef>
                <a:spcPts val="0"/>
              </a:spcBef>
              <a:buFont typeface="Times New Roman"/>
              <a:buNone/>
              <a:defRPr/>
            </a:lvl3pPr>
            <a:lvl4pPr marL="1371566" indent="-12665" rtl="0">
              <a:spcBef>
                <a:spcPts val="0"/>
              </a:spcBef>
              <a:buFont typeface="Times New Roman"/>
              <a:buNone/>
              <a:defRPr/>
            </a:lvl4pPr>
            <a:lvl5pPr marL="1828754" indent="-12654" rtl="0">
              <a:spcBef>
                <a:spcPts val="0"/>
              </a:spcBef>
              <a:buFont typeface="Times New Roman"/>
              <a:buNone/>
              <a:defRPr/>
            </a:lvl5pPr>
            <a:lvl6pPr marL="2285943" indent="-12643" rtl="0">
              <a:spcBef>
                <a:spcPts val="0"/>
              </a:spcBef>
              <a:buFont typeface="Times New Roman"/>
              <a:buNone/>
              <a:defRPr/>
            </a:lvl6pPr>
            <a:lvl7pPr marL="2743131" indent="-12631" rtl="0">
              <a:spcBef>
                <a:spcPts val="0"/>
              </a:spcBef>
              <a:buFont typeface="Times New Roman"/>
              <a:buNone/>
              <a:defRPr/>
            </a:lvl7pPr>
            <a:lvl8pPr marL="3200320" indent="-12619" rtl="0">
              <a:spcBef>
                <a:spcPts val="0"/>
              </a:spcBef>
              <a:buFont typeface="Times New Roman"/>
              <a:buNone/>
              <a:defRPr/>
            </a:lvl8pPr>
            <a:lvl9pPr marL="3657509" indent="-12608" rtl="0">
              <a:spcBef>
                <a:spcPts val="0"/>
              </a:spcBef>
              <a:buFont typeface="Times New Roman"/>
              <a:buNone/>
              <a:defRPr/>
            </a:lvl9pPr>
          </a:lstStyle>
          <a:p>
            <a:pPr lvl="0"/>
            <a:r>
              <a:rPr lang="en-US" smtClean="0"/>
              <a:t>Click to edit Master text styles</a:t>
            </a:r>
          </a:p>
        </p:txBody>
      </p:sp>
      <p:sp>
        <p:nvSpPr>
          <p:cNvPr id="53" name="Shape 53"/>
          <p:cNvSpPr txBox="1">
            <a:spLocks noGrp="1"/>
          </p:cNvSpPr>
          <p:nvPr>
            <p:ph type="body" idx="4"/>
          </p:nvPr>
        </p:nvSpPr>
        <p:spPr>
          <a:xfrm>
            <a:off x="6607967" y="3335337"/>
            <a:ext cx="4895056" cy="245586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54" name="Shape 54"/>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482730" y="1752599"/>
            <a:ext cx="5426158" cy="1371599"/>
          </a:xfrm>
          <a:prstGeom prst="rect">
            <a:avLst/>
          </a:prstGeom>
          <a:noFill/>
          <a:ln>
            <a:noFill/>
          </a:ln>
        </p:spPr>
        <p:txBody>
          <a:bodyPr lIns="91425" tIns="91425" rIns="91425" bIns="91425" anchor="b"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57" name="Shape 57"/>
          <p:cNvSpPr>
            <a:spLocks noGrp="1"/>
          </p:cNvSpPr>
          <p:nvPr>
            <p:ph type="pic" idx="2"/>
          </p:nvPr>
        </p:nvSpPr>
        <p:spPr>
          <a:xfrm>
            <a:off x="7594689" y="914400"/>
            <a:ext cx="3280974" cy="4572000"/>
          </a:xfrm>
          <a:prstGeom prst="roundRect">
            <a:avLst>
              <a:gd name="adj" fmla="val 4280"/>
            </a:avLst>
          </a:prstGeom>
          <a:noFill/>
          <a:ln w="38100" cap="flat" cmpd="sng">
            <a:solidFill>
              <a:schemeClr val="lt2"/>
            </a:solidFill>
            <a:prstDash val="solid"/>
            <a:round/>
            <a:headEnd type="none" w="med" len="med"/>
            <a:tailEnd type="none" w="med" len="med"/>
          </a:ln>
        </p:spPr>
        <p:txBody>
          <a:bodyPr lIns="91425" tIns="91425" rIns="91425" bIns="91425" anchor="t" anchorCtr="0"/>
          <a:lstStyle>
            <a:lvl1pPr marL="0" marR="0" indent="0" algn="ctr" rtl="0">
              <a:spcBef>
                <a:spcPts val="0"/>
              </a:spcBef>
              <a:buClr>
                <a:schemeClr val="dk1"/>
              </a:buClr>
              <a:buFont typeface="Times New Roman"/>
              <a:buNone/>
              <a:defRPr/>
            </a:lvl1pPr>
            <a:lvl2pPr marL="457189" marR="0" indent="-12689" algn="l" rtl="0">
              <a:spcBef>
                <a:spcPts val="0"/>
              </a:spcBef>
              <a:buClr>
                <a:schemeClr val="dk1"/>
              </a:buClr>
              <a:buFont typeface="Times New Roman"/>
              <a:buNone/>
              <a:defRPr/>
            </a:lvl2pPr>
            <a:lvl3pPr marL="914377" marR="0" indent="-12677" algn="l" rtl="0">
              <a:spcBef>
                <a:spcPts val="0"/>
              </a:spcBef>
              <a:buClr>
                <a:schemeClr val="dk1"/>
              </a:buClr>
              <a:buFont typeface="Times New Roman"/>
              <a:buNone/>
              <a:defRPr/>
            </a:lvl3pPr>
            <a:lvl4pPr marL="1371566" marR="0" indent="-12665" algn="l" rtl="0">
              <a:spcBef>
                <a:spcPts val="0"/>
              </a:spcBef>
              <a:buClr>
                <a:schemeClr val="dk1"/>
              </a:buClr>
              <a:buFont typeface="Times New Roman"/>
              <a:buNone/>
              <a:defRPr/>
            </a:lvl4pPr>
            <a:lvl5pPr marL="1828754" marR="0" indent="-12654" algn="l" rtl="0">
              <a:spcBef>
                <a:spcPts val="0"/>
              </a:spcBef>
              <a:buClr>
                <a:schemeClr val="dk1"/>
              </a:buClr>
              <a:buFont typeface="Times New Roman"/>
              <a:buNone/>
              <a:defRPr/>
            </a:lvl5pPr>
            <a:lvl6pPr marL="2285943" marR="0" indent="-12643" algn="l" rtl="0">
              <a:spcBef>
                <a:spcPts val="0"/>
              </a:spcBef>
              <a:buClr>
                <a:schemeClr val="dk1"/>
              </a:buClr>
              <a:buFont typeface="Times New Roman"/>
              <a:buNone/>
              <a:defRPr/>
            </a:lvl6pPr>
            <a:lvl7pPr marL="2743131" marR="0" indent="-12631" algn="l" rtl="0">
              <a:spcBef>
                <a:spcPts val="0"/>
              </a:spcBef>
              <a:buClr>
                <a:schemeClr val="dk1"/>
              </a:buClr>
              <a:buFont typeface="Times New Roman"/>
              <a:buNone/>
              <a:defRPr/>
            </a:lvl7pPr>
            <a:lvl8pPr marL="3200320" marR="0" indent="-12619" algn="l" rtl="0">
              <a:spcBef>
                <a:spcPts val="0"/>
              </a:spcBef>
              <a:buClr>
                <a:schemeClr val="dk1"/>
              </a:buClr>
              <a:buFont typeface="Times New Roman"/>
              <a:buNone/>
              <a:defRPr/>
            </a:lvl8pPr>
            <a:lvl9pPr marL="3657509" marR="0" indent="-12608" algn="l" rtl="0">
              <a:spcBef>
                <a:spcPts val="0"/>
              </a:spcBef>
              <a:buClr>
                <a:schemeClr val="dk1"/>
              </a:buClr>
              <a:buFont typeface="Times New Roman"/>
              <a:buNone/>
              <a:defRPr/>
            </a:lvl9pPr>
          </a:lstStyle>
          <a:p>
            <a:r>
              <a:rPr lang="en-US" smtClean="0"/>
              <a:t>Drag picture to placeholder or click icon to add</a:t>
            </a:r>
            <a:endParaRPr/>
          </a:p>
        </p:txBody>
      </p:sp>
      <p:sp>
        <p:nvSpPr>
          <p:cNvPr id="58" name="Shape 58"/>
          <p:cNvSpPr txBox="1">
            <a:spLocks noGrp="1"/>
          </p:cNvSpPr>
          <p:nvPr>
            <p:ph type="body" idx="1"/>
          </p:nvPr>
        </p:nvSpPr>
        <p:spPr>
          <a:xfrm>
            <a:off x="1482730" y="3124199"/>
            <a:ext cx="5426158" cy="1828800"/>
          </a:xfrm>
          <a:prstGeom prst="rect">
            <a:avLst/>
          </a:prstGeom>
          <a:noFill/>
          <a:ln>
            <a:noFill/>
          </a:ln>
        </p:spPr>
        <p:txBody>
          <a:bodyPr lIns="91425" tIns="91425" rIns="91425" bIns="91425" anchor="ctr" anchorCtr="0"/>
          <a:lstStyle>
            <a:lvl1pPr marL="0" indent="0" algn="ctr" rtl="0">
              <a:spcBef>
                <a:spcPts val="0"/>
              </a:spcBef>
              <a:buFont typeface="Times New Roman"/>
              <a:buNone/>
              <a:defRPr/>
            </a:lvl1pPr>
            <a:lvl2pPr marL="457189" indent="-12689" rtl="0">
              <a:spcBef>
                <a:spcPts val="0"/>
              </a:spcBef>
              <a:buFont typeface="Times New Roman"/>
              <a:buNone/>
              <a:defRPr/>
            </a:lvl2pPr>
            <a:lvl3pPr marL="914377" indent="-12677" rtl="0">
              <a:spcBef>
                <a:spcPts val="0"/>
              </a:spcBef>
              <a:buFont typeface="Times New Roman"/>
              <a:buNone/>
              <a:defRPr/>
            </a:lvl3pPr>
            <a:lvl4pPr marL="1371566" indent="-12665" rtl="0">
              <a:spcBef>
                <a:spcPts val="0"/>
              </a:spcBef>
              <a:buFont typeface="Times New Roman"/>
              <a:buNone/>
              <a:defRPr/>
            </a:lvl4pPr>
            <a:lvl5pPr marL="1828754" indent="-12654" rtl="0">
              <a:spcBef>
                <a:spcPts val="0"/>
              </a:spcBef>
              <a:buFont typeface="Times New Roman"/>
              <a:buNone/>
              <a:defRPr/>
            </a:lvl5pPr>
            <a:lvl6pPr marL="2285943" indent="-12643" rtl="0">
              <a:spcBef>
                <a:spcPts val="0"/>
              </a:spcBef>
              <a:buFont typeface="Times New Roman"/>
              <a:buNone/>
              <a:defRPr/>
            </a:lvl6pPr>
            <a:lvl7pPr marL="2743131" indent="-12631" rtl="0">
              <a:spcBef>
                <a:spcPts val="0"/>
              </a:spcBef>
              <a:buFont typeface="Times New Roman"/>
              <a:buNone/>
              <a:defRPr/>
            </a:lvl7pPr>
            <a:lvl8pPr marL="3200320" indent="-12619" rtl="0">
              <a:spcBef>
                <a:spcPts val="0"/>
              </a:spcBef>
              <a:buFont typeface="Times New Roman"/>
              <a:buNone/>
              <a:defRPr/>
            </a:lvl8pPr>
            <a:lvl9pPr marL="3657509" indent="-12608" rtl="0">
              <a:spcBef>
                <a:spcPts val="0"/>
              </a:spcBef>
              <a:buFont typeface="Times New Roman"/>
              <a:buNone/>
              <a:defRPr/>
            </a:lvl9pPr>
          </a:lstStyle>
          <a:p>
            <a:pPr lvl="0"/>
            <a:r>
              <a:rPr lang="en-US" smtClean="0"/>
              <a:t>Click to edit Master text styles</a:t>
            </a:r>
          </a:p>
        </p:txBody>
      </p:sp>
      <p:sp>
        <p:nvSpPr>
          <p:cNvPr id="59" name="Shape 59"/>
          <p:cNvSpPr txBox="1">
            <a:spLocks noGrp="1"/>
          </p:cNvSpPr>
          <p:nvPr>
            <p:ph type="sldNum" idx="12"/>
          </p:nvPr>
        </p:nvSpPr>
        <p:spPr>
          <a:xfrm>
            <a:off x="10951864" y="5883287"/>
            <a:ext cx="551166" cy="365125"/>
          </a:xfrm>
          <a:prstGeom prst="rect">
            <a:avLst/>
          </a:prstGeom>
          <a:noFill/>
          <a:ln>
            <a:noFill/>
          </a:ln>
        </p:spPr>
        <p:txBody>
          <a:bodyPr lIns="91425" tIns="45700" rIns="91425" bIns="45700" anchor="t" anchorCtr="0">
            <a:noAutofit/>
          </a:bodyPr>
          <a:lstStyle>
            <a:lvl1pPr marL="0" marR="0" indent="0" algn="l" rtl="0">
              <a:spcBef>
                <a:spcPts val="0"/>
              </a:spcBef>
              <a:buNone/>
              <a:defRPr sz="1400" b="0" i="0" u="none" strike="noStrike" cap="none" baseline="0">
                <a:solidFill>
                  <a:srgbClr val="000000"/>
                </a:solidFill>
                <a:latin typeface="Arial"/>
                <a:ea typeface="Arial"/>
                <a:cs typeface="Arial"/>
                <a:sym typeface="Arial"/>
                <a:rtl val="0"/>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7.jp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6.jp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7.jp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6.jp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1484320" y="685812"/>
            <a:ext cx="10018712" cy="1752599"/>
          </a:xfrm>
          <a:prstGeom prst="rect">
            <a:avLst/>
          </a:prstGeom>
          <a:noFill/>
          <a:ln>
            <a:noFill/>
          </a:ln>
        </p:spPr>
        <p:txBody>
          <a:bodyPr lIns="91425" tIns="91425" rIns="91425" bIns="91425" anchor="ctr" anchorCtr="0"/>
          <a:lstStyle>
            <a:lvl1pPr marL="0" marR="0" indent="0" algn="ctr" rtl="0">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dirty="0"/>
          </a:p>
        </p:txBody>
      </p:sp>
      <p:sp>
        <p:nvSpPr>
          <p:cNvPr id="10" name="Shape 10"/>
          <p:cNvSpPr txBox="1">
            <a:spLocks noGrp="1"/>
          </p:cNvSpPr>
          <p:nvPr>
            <p:ph type="body" idx="1"/>
          </p:nvPr>
        </p:nvSpPr>
        <p:spPr>
          <a:xfrm>
            <a:off x="1484317" y="2667010"/>
            <a:ext cx="10018712" cy="3124200"/>
          </a:xfrm>
          <a:prstGeom prst="rect">
            <a:avLst/>
          </a:prstGeom>
          <a:noFill/>
          <a:ln>
            <a:noFill/>
          </a:ln>
        </p:spPr>
        <p:txBody>
          <a:bodyPr lIns="91425" tIns="91425" rIns="91425" bIns="91425" anchor="ctr" anchorCtr="0"/>
          <a:lstStyle>
            <a:lvl1pPr marL="285744" marR="0" indent="-64763" algn="l" rtl="0">
              <a:spcBef>
                <a:spcPts val="480"/>
              </a:spcBef>
              <a:spcAft>
                <a:spcPts val="600"/>
              </a:spcAft>
              <a:buClr>
                <a:srgbClr val="1186C3"/>
              </a:buClr>
              <a:buFont typeface="Arial"/>
              <a:buChar char="•"/>
              <a:defRPr/>
            </a:lvl1pPr>
            <a:lvl2pPr marL="742932" marR="0" indent="-114281" algn="l" rtl="0">
              <a:spcBef>
                <a:spcPts val="400"/>
              </a:spcBef>
              <a:spcAft>
                <a:spcPts val="600"/>
              </a:spcAft>
              <a:buClr>
                <a:srgbClr val="1186C3"/>
              </a:buClr>
              <a:buFont typeface="Arial"/>
              <a:buChar char="•"/>
              <a:defRPr/>
            </a:lvl2pPr>
            <a:lvl3pPr marL="1200121" marR="0" indent="-132685" algn="l" rtl="0">
              <a:spcBef>
                <a:spcPts val="360"/>
              </a:spcBef>
              <a:spcAft>
                <a:spcPts val="600"/>
              </a:spcAft>
              <a:buClr>
                <a:srgbClr val="1186C3"/>
              </a:buClr>
              <a:buFont typeface="Arial"/>
              <a:buChar char="•"/>
              <a:defRPr/>
            </a:lvl3pPr>
            <a:lvl4pPr marL="1543012" marR="0" indent="-36792" algn="l" rtl="0">
              <a:spcBef>
                <a:spcPts val="320"/>
              </a:spcBef>
              <a:spcAft>
                <a:spcPts val="600"/>
              </a:spcAft>
              <a:buClr>
                <a:srgbClr val="1186C3"/>
              </a:buClr>
              <a:buFont typeface="Arial"/>
              <a:buChar char="•"/>
              <a:defRPr/>
            </a:lvl4pPr>
            <a:lvl5pPr marL="2000201" marR="0" indent="-55196" algn="l" rtl="0">
              <a:spcBef>
                <a:spcPts val="280"/>
              </a:spcBef>
              <a:spcAft>
                <a:spcPts val="600"/>
              </a:spcAft>
              <a:buClr>
                <a:srgbClr val="1186C3"/>
              </a:buClr>
              <a:buFont typeface="Arial"/>
              <a:buChar char="•"/>
              <a:defRPr/>
            </a:lvl5pPr>
            <a:lvl6pPr marL="2514537" marR="0" indent="-112332" algn="l" rtl="0">
              <a:spcBef>
                <a:spcPts val="280"/>
              </a:spcBef>
              <a:spcAft>
                <a:spcPts val="600"/>
              </a:spcAft>
              <a:buClr>
                <a:srgbClr val="1186C3"/>
              </a:buClr>
              <a:buFont typeface="Arial"/>
              <a:buChar char="•"/>
              <a:defRPr/>
            </a:lvl6pPr>
            <a:lvl7pPr marL="2971726" marR="0" indent="-112321" algn="l" rtl="0">
              <a:spcBef>
                <a:spcPts val="280"/>
              </a:spcBef>
              <a:spcAft>
                <a:spcPts val="600"/>
              </a:spcAft>
              <a:buClr>
                <a:srgbClr val="1186C3"/>
              </a:buClr>
              <a:buFont typeface="Arial"/>
              <a:buChar char="•"/>
              <a:defRPr/>
            </a:lvl7pPr>
            <a:lvl8pPr marL="3428914" marR="0" indent="-112309" algn="l" rtl="0">
              <a:spcBef>
                <a:spcPts val="280"/>
              </a:spcBef>
              <a:spcAft>
                <a:spcPts val="600"/>
              </a:spcAft>
              <a:buClr>
                <a:srgbClr val="1186C3"/>
              </a:buClr>
              <a:buFont typeface="Arial"/>
              <a:buChar char="•"/>
              <a:defRPr/>
            </a:lvl8pPr>
            <a:lvl9pPr marL="3886103" marR="0" indent="-112298" algn="l" rtl="0">
              <a:spcBef>
                <a:spcPts val="280"/>
              </a:spcBef>
              <a:spcAft>
                <a:spcPts val="600"/>
              </a:spcAft>
              <a:buClr>
                <a:srgbClr val="1186C3"/>
              </a:buClr>
              <a:buFont typeface="Arial"/>
              <a:buChar char="•"/>
              <a:defRPr/>
            </a:lvl9pPr>
          </a:lstStyle>
          <a:p>
            <a:endParaRPr lang="en-US" dirty="0" smtClean="0"/>
          </a:p>
          <a:p>
            <a:endParaRPr dirty="0"/>
          </a:p>
        </p:txBody>
      </p:sp>
      <p:pic>
        <p:nvPicPr>
          <p:cNvPr id="11" name="Shape 11"/>
          <p:cNvPicPr preferRelativeResize="0"/>
          <p:nvPr/>
        </p:nvPicPr>
        <p:blipFill rotWithShape="1">
          <a:blip r:embed="rId23">
            <a:alphaModFix/>
          </a:blip>
          <a:srcRect/>
          <a:stretch/>
        </p:blipFill>
        <p:spPr>
          <a:xfrm>
            <a:off x="0" y="0"/>
            <a:ext cx="839096" cy="6858000"/>
          </a:xfrm>
          <a:prstGeom prst="rect">
            <a:avLst/>
          </a:prstGeom>
          <a:noFill/>
          <a:ln>
            <a:noFill/>
          </a:ln>
        </p:spPr>
      </p:pic>
      <p:pic>
        <p:nvPicPr>
          <p:cNvPr id="12" name="Shape 12"/>
          <p:cNvPicPr preferRelativeResize="0"/>
          <p:nvPr/>
        </p:nvPicPr>
        <p:blipFill rotWithShape="1">
          <a:blip r:embed="rId24">
            <a:alphaModFix/>
          </a:blip>
          <a:srcRect/>
          <a:stretch/>
        </p:blipFill>
        <p:spPr>
          <a:xfrm>
            <a:off x="9578806" y="6285995"/>
            <a:ext cx="1940553" cy="47781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4000" b="0" i="0" u="none" strike="noStrike" cap="none" baseline="0">
          <a:solidFill>
            <a:srgbClr val="008000"/>
          </a:solidFill>
          <a:latin typeface="Century Gothic"/>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9512" y="249383"/>
            <a:ext cx="10272889" cy="1091045"/>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09512" y="1662546"/>
            <a:ext cx="10272888" cy="4361450"/>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811573" y="6116071"/>
            <a:ext cx="114329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kern="1200" dirty="0">
                <a:solidFill>
                  <a:prstClr val="black"/>
                </a:solidFill>
                <a:ea typeface=""/>
                <a:cs typeface=""/>
              </a:rPr>
              <a:pPr/>
              <a:t>9/9/2016</a:t>
            </a:fld>
            <a:endParaRPr lang="en-US" kern="1200" dirty="0">
              <a:solidFill>
                <a:prstClr val="black"/>
              </a:solidFill>
              <a:ea typeface=""/>
              <a:cs typeface=""/>
            </a:endParaRPr>
          </a:p>
        </p:txBody>
      </p:sp>
      <p:sp>
        <p:nvSpPr>
          <p:cNvPr id="5" name="Footer Placeholder 4"/>
          <p:cNvSpPr>
            <a:spLocks noGrp="1"/>
          </p:cNvSpPr>
          <p:nvPr>
            <p:ph type="ftr" sz="quarter" idx="3"/>
          </p:nvPr>
        </p:nvSpPr>
        <p:spPr>
          <a:xfrm>
            <a:off x="2649330" y="6116071"/>
            <a:ext cx="708602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kern="1200" dirty="0">
              <a:solidFill>
                <a:prstClr val="black"/>
              </a:solidFill>
              <a:ea typeface=""/>
              <a:cs typeface=""/>
            </a:endParaRPr>
          </a:p>
        </p:txBody>
      </p:sp>
      <p:sp>
        <p:nvSpPr>
          <p:cNvPr id="6" name="Slide Number Placeholder 5"/>
          <p:cNvSpPr>
            <a:spLocks noGrp="1"/>
          </p:cNvSpPr>
          <p:nvPr>
            <p:ph type="sldNum" sz="quarter" idx="4"/>
          </p:nvPr>
        </p:nvSpPr>
        <p:spPr>
          <a:xfrm>
            <a:off x="11031090" y="6116071"/>
            <a:ext cx="551311"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9E307F0-3E3B-CB4C-8CA5-23BB9D8A1A21}" type="slidenum">
              <a:rPr lang="en-US" kern="1200" smtClean="0">
                <a:solidFill>
                  <a:prstClr val="black"/>
                </a:solidFill>
                <a:ea typeface=""/>
                <a:cs typeface=""/>
              </a:rPr>
              <a:pPr/>
              <a:t>‹#›</a:t>
            </a:fld>
            <a:endParaRPr lang="en-US" kern="1200" dirty="0">
              <a:solidFill>
                <a:prstClr val="black"/>
              </a:solidFill>
              <a:ea typeface=""/>
              <a:cs typeface=""/>
            </a:endParaRPr>
          </a:p>
        </p:txBody>
      </p:sp>
      <p:pic>
        <p:nvPicPr>
          <p:cNvPr id="22" name="Picture 2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839096" cy="6858000"/>
          </a:xfrm>
          <a:prstGeom prst="rect">
            <a:avLst/>
          </a:prstGeom>
        </p:spPr>
      </p:pic>
      <p:pic>
        <p:nvPicPr>
          <p:cNvPr id="23" name="Picture 22"/>
          <p:cNvPicPr>
            <a:picLocks noChangeAspect="1"/>
          </p:cNvPicPr>
          <p:nvPr userDrawn="1"/>
        </p:nvPicPr>
        <p:blipFill>
          <a:blip r:embed="rId20">
            <a:alphaModFix/>
            <a:extLst>
              <a:ext uri="{28A0092B-C50C-407E-A947-70E740481C1C}">
                <a14:useLocalDpi xmlns:a14="http://schemas.microsoft.com/office/drawing/2010/main" val="0"/>
              </a:ext>
            </a:extLst>
          </a:blip>
          <a:stretch>
            <a:fillRect/>
          </a:stretch>
        </p:blipFill>
        <p:spPr>
          <a:xfrm>
            <a:off x="9343271" y="6264730"/>
            <a:ext cx="2613200" cy="477810"/>
          </a:xfrm>
          <a:prstGeom prst="rect">
            <a:avLst/>
          </a:prstGeom>
        </p:spPr>
      </p:pic>
    </p:spTree>
    <p:extLst>
      <p:ext uri="{BB962C8B-B14F-4D97-AF65-F5344CB8AC3E}">
        <p14:creationId xmlns:p14="http://schemas.microsoft.com/office/powerpoint/2010/main" val="5426734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iming>
    <p:tnLst>
      <p:par>
        <p:cTn id="1" dur="indefinite" restart="never" nodeType="tmRoot"/>
      </p:par>
    </p:tnLst>
  </p:timing>
  <p:txStyles>
    <p:titleStyle>
      <a:lvl1pPr algn="ctr" defTabSz="457200" rtl="0" eaLnBrk="1" latinLnBrk="0" hangingPunct="1">
        <a:spcBef>
          <a:spcPct val="0"/>
        </a:spcBef>
        <a:buNone/>
        <a:defRPr sz="4000" b="1" i="0" kern="1200" cap="none">
          <a:ln w="3175" cmpd="sng">
            <a:noFill/>
          </a:ln>
          <a:solidFill>
            <a:schemeClr val="accent2">
              <a:lumMod val="75000"/>
            </a:schemeClr>
          </a:solidFill>
          <a:effectLst/>
          <a:latin typeface="Century Gothic" charset="0"/>
          <a:ea typeface="Century Gothic" charset="0"/>
          <a:cs typeface="Century Gothic"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rgbClr val="FF0000"/>
        </a:buClr>
        <a:buSzPct val="145000"/>
        <a:buFont typeface="Wingdings" charset="2"/>
        <a:buChar char="ü"/>
        <a:defRPr sz="2400" b="0" i="0" kern="1200" cap="none">
          <a:solidFill>
            <a:schemeClr val="accent1">
              <a:lumMod val="50000"/>
            </a:schemeClr>
          </a:solidFill>
          <a:effectLst/>
          <a:latin typeface="Century Gothic" charset="0"/>
          <a:ea typeface="Century Gothic" charset="0"/>
          <a:cs typeface="Century Gothic" charset="0"/>
        </a:defRPr>
      </a:lvl1pPr>
      <a:lvl2pPr marL="742950" indent="-285750" algn="l" defTabSz="457200" rtl="0" eaLnBrk="1" latinLnBrk="0" hangingPunct="1">
        <a:spcBef>
          <a:spcPct val="20000"/>
        </a:spcBef>
        <a:spcAft>
          <a:spcPts val="600"/>
        </a:spcAft>
        <a:buClr>
          <a:srgbClr val="FF0000"/>
        </a:buClr>
        <a:buSzPct val="145000"/>
        <a:buFont typeface="Wingdings" charset="2"/>
        <a:buChar char="ü"/>
        <a:defRPr sz="2000" b="0" i="0" kern="1200" cap="none">
          <a:solidFill>
            <a:schemeClr val="accent1">
              <a:lumMod val="50000"/>
            </a:schemeClr>
          </a:solidFill>
          <a:effectLst/>
          <a:latin typeface="Century Gothic" charset="0"/>
          <a:ea typeface="Century Gothic" charset="0"/>
          <a:cs typeface="Century Gothic" charset="0"/>
        </a:defRPr>
      </a:lvl2pPr>
      <a:lvl3pPr marL="1200150" indent="-285750" algn="l" defTabSz="457200" rtl="0" eaLnBrk="1" latinLnBrk="0" hangingPunct="1">
        <a:spcBef>
          <a:spcPct val="20000"/>
        </a:spcBef>
        <a:spcAft>
          <a:spcPts val="600"/>
        </a:spcAft>
        <a:buClr>
          <a:srgbClr val="FF0000"/>
        </a:buClr>
        <a:buSzPct val="145000"/>
        <a:buFont typeface="Wingdings" charset="2"/>
        <a:buChar char="ü"/>
        <a:defRPr sz="1800" b="0" i="0" kern="1200" cap="none">
          <a:solidFill>
            <a:schemeClr val="accent1">
              <a:lumMod val="50000"/>
            </a:schemeClr>
          </a:solidFill>
          <a:effectLst/>
          <a:latin typeface="Century Gothic" charset="0"/>
          <a:ea typeface="Century Gothic" charset="0"/>
          <a:cs typeface="Century Gothic" charset="0"/>
        </a:defRPr>
      </a:lvl3pPr>
      <a:lvl4pPr marL="1543050" indent="-171450" algn="l" defTabSz="457200" rtl="0" eaLnBrk="1" latinLnBrk="0" hangingPunct="1">
        <a:spcBef>
          <a:spcPct val="20000"/>
        </a:spcBef>
        <a:spcAft>
          <a:spcPts val="600"/>
        </a:spcAft>
        <a:buClr>
          <a:srgbClr val="FF0000"/>
        </a:buClr>
        <a:buSzPct val="145000"/>
        <a:buFont typeface="Wingdings" charset="2"/>
        <a:buChar char="ü"/>
        <a:defRPr sz="1600" b="0" i="0" kern="1200" cap="none">
          <a:solidFill>
            <a:schemeClr val="accent1">
              <a:lumMod val="50000"/>
            </a:schemeClr>
          </a:solidFill>
          <a:effectLst/>
          <a:latin typeface="Century Gothic" charset="0"/>
          <a:ea typeface="Century Gothic" charset="0"/>
          <a:cs typeface="Century Gothic" charset="0"/>
        </a:defRPr>
      </a:lvl4pPr>
      <a:lvl5pPr marL="2000250" indent="-171450" algn="l" defTabSz="457200" rtl="0" eaLnBrk="1" latinLnBrk="0" hangingPunct="1">
        <a:spcBef>
          <a:spcPct val="20000"/>
        </a:spcBef>
        <a:spcAft>
          <a:spcPts val="600"/>
        </a:spcAft>
        <a:buClr>
          <a:srgbClr val="FF0000"/>
        </a:buClr>
        <a:buSzPct val="145000"/>
        <a:buFont typeface="Wingdings" charset="2"/>
        <a:buChar char="ü"/>
        <a:defRPr sz="1400" b="0" i="0" kern="1200" cap="none">
          <a:solidFill>
            <a:schemeClr val="accent1">
              <a:lumMod val="50000"/>
            </a:schemeClr>
          </a:solidFill>
          <a:effectLst/>
          <a:latin typeface="Century Gothic" charset="0"/>
          <a:ea typeface="Century Gothic" charset="0"/>
          <a:cs typeface="Century Gothic"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9512" y="249383"/>
            <a:ext cx="10272889" cy="1091045"/>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09512" y="1662546"/>
            <a:ext cx="10272888" cy="4361450"/>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811573" y="6116071"/>
            <a:ext cx="114329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kern="1200" dirty="0">
                <a:solidFill>
                  <a:prstClr val="black"/>
                </a:solidFill>
                <a:ea typeface=""/>
                <a:cs typeface=""/>
              </a:rPr>
              <a:pPr/>
              <a:t>9/9/2016</a:t>
            </a:fld>
            <a:endParaRPr lang="en-US" kern="1200" dirty="0">
              <a:solidFill>
                <a:prstClr val="black"/>
              </a:solidFill>
              <a:ea typeface=""/>
              <a:cs typeface=""/>
            </a:endParaRPr>
          </a:p>
        </p:txBody>
      </p:sp>
      <p:sp>
        <p:nvSpPr>
          <p:cNvPr id="5" name="Footer Placeholder 4"/>
          <p:cNvSpPr>
            <a:spLocks noGrp="1"/>
          </p:cNvSpPr>
          <p:nvPr>
            <p:ph type="ftr" sz="quarter" idx="3"/>
          </p:nvPr>
        </p:nvSpPr>
        <p:spPr>
          <a:xfrm>
            <a:off x="2649330" y="6116071"/>
            <a:ext cx="708602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kern="1200" dirty="0">
              <a:solidFill>
                <a:prstClr val="black"/>
              </a:solidFill>
              <a:ea typeface=""/>
              <a:cs typeface=""/>
            </a:endParaRPr>
          </a:p>
        </p:txBody>
      </p:sp>
      <p:sp>
        <p:nvSpPr>
          <p:cNvPr id="6" name="Slide Number Placeholder 5"/>
          <p:cNvSpPr>
            <a:spLocks noGrp="1"/>
          </p:cNvSpPr>
          <p:nvPr>
            <p:ph type="sldNum" sz="quarter" idx="4"/>
          </p:nvPr>
        </p:nvSpPr>
        <p:spPr>
          <a:xfrm>
            <a:off x="11031090" y="6116071"/>
            <a:ext cx="551311"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9E307F0-3E3B-CB4C-8CA5-23BB9D8A1A21}" type="slidenum">
              <a:rPr lang="en-US" kern="1200" smtClean="0">
                <a:solidFill>
                  <a:prstClr val="black"/>
                </a:solidFill>
                <a:ea typeface=""/>
                <a:cs typeface=""/>
              </a:rPr>
              <a:pPr/>
              <a:t>‹#›</a:t>
            </a:fld>
            <a:endParaRPr lang="en-US" kern="1200" dirty="0">
              <a:solidFill>
                <a:prstClr val="black"/>
              </a:solidFill>
              <a:ea typeface=""/>
              <a:cs typeface=""/>
            </a:endParaRPr>
          </a:p>
        </p:txBody>
      </p:sp>
      <p:pic>
        <p:nvPicPr>
          <p:cNvPr id="22" name="Picture 2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839096" cy="6858000"/>
          </a:xfrm>
          <a:prstGeom prst="rect">
            <a:avLst/>
          </a:prstGeom>
        </p:spPr>
      </p:pic>
      <p:pic>
        <p:nvPicPr>
          <p:cNvPr id="23" name="Picture 22"/>
          <p:cNvPicPr>
            <a:picLocks noChangeAspect="1"/>
          </p:cNvPicPr>
          <p:nvPr userDrawn="1"/>
        </p:nvPicPr>
        <p:blipFill>
          <a:blip r:embed="rId20">
            <a:alphaModFix/>
            <a:extLst>
              <a:ext uri="{28A0092B-C50C-407E-A947-70E740481C1C}">
                <a14:useLocalDpi xmlns:a14="http://schemas.microsoft.com/office/drawing/2010/main" val="0"/>
              </a:ext>
            </a:extLst>
          </a:blip>
          <a:stretch>
            <a:fillRect/>
          </a:stretch>
        </p:blipFill>
        <p:spPr>
          <a:xfrm>
            <a:off x="9343271" y="6264730"/>
            <a:ext cx="2613200" cy="477810"/>
          </a:xfrm>
          <a:prstGeom prst="rect">
            <a:avLst/>
          </a:prstGeom>
        </p:spPr>
      </p:pic>
    </p:spTree>
    <p:extLst>
      <p:ext uri="{BB962C8B-B14F-4D97-AF65-F5344CB8AC3E}">
        <p14:creationId xmlns:p14="http://schemas.microsoft.com/office/powerpoint/2010/main" val="161715027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iming>
    <p:tnLst>
      <p:par>
        <p:cTn id="1" dur="indefinite" restart="never" nodeType="tmRoot"/>
      </p:par>
    </p:tnLst>
  </p:timing>
  <p:txStyles>
    <p:titleStyle>
      <a:lvl1pPr algn="ctr" defTabSz="457200" rtl="0" eaLnBrk="1" latinLnBrk="0" hangingPunct="1">
        <a:spcBef>
          <a:spcPct val="0"/>
        </a:spcBef>
        <a:buNone/>
        <a:defRPr sz="4000" b="1" i="0" kern="1200" cap="none">
          <a:ln w="3175" cmpd="sng">
            <a:noFill/>
          </a:ln>
          <a:solidFill>
            <a:schemeClr val="accent2">
              <a:lumMod val="75000"/>
            </a:schemeClr>
          </a:solidFill>
          <a:effectLst/>
          <a:latin typeface="Century Gothic" charset="0"/>
          <a:ea typeface="Century Gothic" charset="0"/>
          <a:cs typeface="Century Gothic"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rgbClr val="FF0000"/>
        </a:buClr>
        <a:buSzPct val="145000"/>
        <a:buFont typeface="Wingdings" charset="2"/>
        <a:buChar char="ü"/>
        <a:defRPr sz="2400" b="0" i="0" kern="1200" cap="none">
          <a:solidFill>
            <a:schemeClr val="accent1">
              <a:lumMod val="50000"/>
            </a:schemeClr>
          </a:solidFill>
          <a:effectLst/>
          <a:latin typeface="Century Gothic" charset="0"/>
          <a:ea typeface="Century Gothic" charset="0"/>
          <a:cs typeface="Century Gothic" charset="0"/>
        </a:defRPr>
      </a:lvl1pPr>
      <a:lvl2pPr marL="742950" indent="-285750" algn="l" defTabSz="457200" rtl="0" eaLnBrk="1" latinLnBrk="0" hangingPunct="1">
        <a:spcBef>
          <a:spcPct val="20000"/>
        </a:spcBef>
        <a:spcAft>
          <a:spcPts val="600"/>
        </a:spcAft>
        <a:buClr>
          <a:srgbClr val="FF0000"/>
        </a:buClr>
        <a:buSzPct val="145000"/>
        <a:buFont typeface="Wingdings" charset="2"/>
        <a:buChar char="ü"/>
        <a:defRPr sz="2000" b="0" i="0" kern="1200" cap="none">
          <a:solidFill>
            <a:schemeClr val="accent1">
              <a:lumMod val="50000"/>
            </a:schemeClr>
          </a:solidFill>
          <a:effectLst/>
          <a:latin typeface="Century Gothic" charset="0"/>
          <a:ea typeface="Century Gothic" charset="0"/>
          <a:cs typeface="Century Gothic" charset="0"/>
        </a:defRPr>
      </a:lvl2pPr>
      <a:lvl3pPr marL="1200150" indent="-285750" algn="l" defTabSz="457200" rtl="0" eaLnBrk="1" latinLnBrk="0" hangingPunct="1">
        <a:spcBef>
          <a:spcPct val="20000"/>
        </a:spcBef>
        <a:spcAft>
          <a:spcPts val="600"/>
        </a:spcAft>
        <a:buClr>
          <a:srgbClr val="FF0000"/>
        </a:buClr>
        <a:buSzPct val="145000"/>
        <a:buFont typeface="Wingdings" charset="2"/>
        <a:buChar char="ü"/>
        <a:defRPr sz="1800" b="0" i="0" kern="1200" cap="none">
          <a:solidFill>
            <a:schemeClr val="accent1">
              <a:lumMod val="50000"/>
            </a:schemeClr>
          </a:solidFill>
          <a:effectLst/>
          <a:latin typeface="Century Gothic" charset="0"/>
          <a:ea typeface="Century Gothic" charset="0"/>
          <a:cs typeface="Century Gothic" charset="0"/>
        </a:defRPr>
      </a:lvl3pPr>
      <a:lvl4pPr marL="1543050" indent="-171450" algn="l" defTabSz="457200" rtl="0" eaLnBrk="1" latinLnBrk="0" hangingPunct="1">
        <a:spcBef>
          <a:spcPct val="20000"/>
        </a:spcBef>
        <a:spcAft>
          <a:spcPts val="600"/>
        </a:spcAft>
        <a:buClr>
          <a:srgbClr val="FF0000"/>
        </a:buClr>
        <a:buSzPct val="145000"/>
        <a:buFont typeface="Wingdings" charset="2"/>
        <a:buChar char="ü"/>
        <a:defRPr sz="1600" b="0" i="0" kern="1200" cap="none">
          <a:solidFill>
            <a:schemeClr val="accent1">
              <a:lumMod val="50000"/>
            </a:schemeClr>
          </a:solidFill>
          <a:effectLst/>
          <a:latin typeface="Century Gothic" charset="0"/>
          <a:ea typeface="Century Gothic" charset="0"/>
          <a:cs typeface="Century Gothic" charset="0"/>
        </a:defRPr>
      </a:lvl4pPr>
      <a:lvl5pPr marL="2000250" indent="-171450" algn="l" defTabSz="457200" rtl="0" eaLnBrk="1" latinLnBrk="0" hangingPunct="1">
        <a:spcBef>
          <a:spcPct val="20000"/>
        </a:spcBef>
        <a:spcAft>
          <a:spcPts val="600"/>
        </a:spcAft>
        <a:buClr>
          <a:srgbClr val="FF0000"/>
        </a:buClr>
        <a:buSzPct val="145000"/>
        <a:buFont typeface="Wingdings" charset="2"/>
        <a:buChar char="ü"/>
        <a:defRPr sz="1400" b="0" i="0" kern="1200" cap="none">
          <a:solidFill>
            <a:schemeClr val="accent1">
              <a:lumMod val="50000"/>
            </a:schemeClr>
          </a:solidFill>
          <a:effectLst/>
          <a:latin typeface="Century Gothic" charset="0"/>
          <a:ea typeface="Century Gothic" charset="0"/>
          <a:cs typeface="Century Gothic"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13.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090" y="2301834"/>
            <a:ext cx="7704667" cy="1088136"/>
          </a:xfrm>
        </p:spPr>
        <p:txBody>
          <a:bodyPr/>
          <a:lstStyle/>
          <a:p>
            <a:r>
              <a:rPr lang="en-US" dirty="0"/>
              <a:t>Sound Walls vs. Word Walls</a:t>
            </a:r>
          </a:p>
        </p:txBody>
      </p:sp>
      <p:sp>
        <p:nvSpPr>
          <p:cNvPr id="5" name="Content Placeholder 4"/>
          <p:cNvSpPr>
            <a:spLocks noGrp="1"/>
          </p:cNvSpPr>
          <p:nvPr>
            <p:ph idx="1"/>
          </p:nvPr>
        </p:nvSpPr>
        <p:spPr>
          <a:xfrm>
            <a:off x="2882901" y="3601844"/>
            <a:ext cx="7331623" cy="2760856"/>
          </a:xfrm>
        </p:spPr>
        <p:txBody>
          <a:bodyPr>
            <a:normAutofit/>
          </a:bodyPr>
          <a:lstStyle/>
          <a:p>
            <a:pPr marL="0" indent="0">
              <a:lnSpc>
                <a:spcPct val="80000"/>
              </a:lnSpc>
              <a:spcBef>
                <a:spcPts val="300"/>
              </a:spcBef>
              <a:buClr>
                <a:srgbClr val="006600"/>
              </a:buClr>
              <a:buSzPct val="25000"/>
              <a:buNone/>
            </a:pPr>
            <a:r>
              <a:rPr lang="en-US" b="1" dirty="0" smtClean="0"/>
              <a:t>Presented </a:t>
            </a:r>
            <a:r>
              <a:rPr lang="en-US" b="1" dirty="0"/>
              <a:t>by</a:t>
            </a:r>
          </a:p>
          <a:p>
            <a:pPr marL="0" indent="0">
              <a:lnSpc>
                <a:spcPct val="80000"/>
              </a:lnSpc>
              <a:spcBef>
                <a:spcPts val="360"/>
              </a:spcBef>
              <a:buClr>
                <a:srgbClr val="006600"/>
              </a:buClr>
              <a:buSzPct val="25000"/>
              <a:buNone/>
            </a:pPr>
            <a:r>
              <a:rPr lang="en-US" sz="2800" b="1" dirty="0">
                <a:solidFill>
                  <a:schemeClr val="accent4"/>
                </a:solidFill>
              </a:rPr>
              <a:t>Mary E. Dahlgren, Ed. D.</a:t>
            </a:r>
          </a:p>
          <a:p>
            <a:pPr marL="0" indent="0">
              <a:lnSpc>
                <a:spcPct val="80000"/>
              </a:lnSpc>
              <a:spcBef>
                <a:spcPts val="360"/>
              </a:spcBef>
              <a:buClr>
                <a:srgbClr val="006600"/>
              </a:buClr>
              <a:buSzPct val="25000"/>
              <a:buNone/>
            </a:pPr>
            <a:r>
              <a:rPr lang="en-US" sz="2400" b="1" dirty="0" smtClean="0">
                <a:solidFill>
                  <a:schemeClr val="accent4"/>
                </a:solidFill>
              </a:rPr>
              <a:t>mary@tools4reading.com</a:t>
            </a:r>
          </a:p>
          <a:p>
            <a:pPr marL="0" indent="0">
              <a:lnSpc>
                <a:spcPct val="80000"/>
              </a:lnSpc>
              <a:spcBef>
                <a:spcPts val="360"/>
              </a:spcBef>
              <a:buClr>
                <a:srgbClr val="006600"/>
              </a:buClr>
              <a:buSzPct val="25000"/>
              <a:buNone/>
            </a:pPr>
            <a:endParaRPr lang="en-US" b="1"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2026" r="-6556"/>
          <a:stretch/>
        </p:blipFill>
        <p:spPr>
          <a:xfrm rot="5400000">
            <a:off x="6607272" y="-670759"/>
            <a:ext cx="106861" cy="8014597"/>
          </a:xfrm>
          <a:prstGeom prst="rect">
            <a:avLst/>
          </a:prstGeom>
        </p:spPr>
      </p:pic>
    </p:spTree>
    <p:extLst>
      <p:ext uri="{BB962C8B-B14F-4D97-AF65-F5344CB8AC3E}">
        <p14:creationId xmlns:p14="http://schemas.microsoft.com/office/powerpoint/2010/main" val="95912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Stroop Effect</a:t>
            </a:r>
            <a:endParaRPr lang="en-US" dirty="0"/>
          </a:p>
        </p:txBody>
      </p:sp>
      <p:sp>
        <p:nvSpPr>
          <p:cNvPr id="3" name="Content Placeholder 2"/>
          <p:cNvSpPr>
            <a:spLocks noGrp="1"/>
          </p:cNvSpPr>
          <p:nvPr>
            <p:ph idx="1"/>
          </p:nvPr>
        </p:nvSpPr>
        <p:spPr/>
        <p:txBody>
          <a:bodyPr>
            <a:noAutofit/>
          </a:bodyPr>
          <a:lstStyle/>
          <a:p>
            <a:pPr>
              <a:tabLst>
                <a:tab pos="449263" algn="l"/>
              </a:tabLst>
            </a:pPr>
            <a:r>
              <a:rPr lang="en-US" sz="2800" dirty="0"/>
              <a:t>Evidence that bonded words are read 	from memory </a:t>
            </a:r>
          </a:p>
          <a:p>
            <a:endParaRPr lang="en-US" sz="2800" dirty="0"/>
          </a:p>
          <a:p>
            <a:r>
              <a:rPr lang="en-US" sz="2800" dirty="0">
                <a:solidFill>
                  <a:srgbClr val="FF0000"/>
                </a:solidFill>
              </a:rPr>
              <a:t>BLUE</a:t>
            </a:r>
          </a:p>
          <a:p>
            <a:r>
              <a:rPr lang="en-US" sz="2800" dirty="0"/>
              <a:t>Seeing a known word (BFF) you 	recognize instantly </a:t>
            </a:r>
          </a:p>
          <a:p>
            <a:pPr>
              <a:tabLst>
                <a:tab pos="449263" algn="l"/>
              </a:tabLst>
            </a:pPr>
            <a:r>
              <a:rPr lang="en-US" sz="2800" dirty="0"/>
              <a:t>Looking for a person in a crowd based 	on specific characteristics (tall, thin, 	glasses, bald) takes more time to identify 	initially.</a:t>
            </a:r>
          </a:p>
          <a:p>
            <a:endParaRPr lang="en-US" sz="2800" dirty="0"/>
          </a:p>
        </p:txBody>
      </p:sp>
      <p:sp>
        <p:nvSpPr>
          <p:cNvPr id="5" name="TextBox 4"/>
          <p:cNvSpPr txBox="1"/>
          <p:nvPr/>
        </p:nvSpPr>
        <p:spPr>
          <a:xfrm>
            <a:off x="5602651" y="3095019"/>
            <a:ext cx="1239645" cy="461665"/>
          </a:xfrm>
          <a:prstGeom prst="rect">
            <a:avLst/>
          </a:prstGeom>
          <a:noFill/>
        </p:spPr>
        <p:txBody>
          <a:bodyPr wrap="square" rtlCol="0">
            <a:spAutoFit/>
          </a:bodyPr>
          <a:lstStyle/>
          <a:p>
            <a:r>
              <a:rPr lang="en-US" sz="2400" b="1" kern="1200" dirty="0">
                <a:solidFill>
                  <a:prstClr val="white"/>
                </a:solidFill>
                <a:latin typeface="Corbel" panose="020B0503020204020204"/>
                <a:ea typeface=""/>
                <a:cs typeface=""/>
              </a:rPr>
              <a:t>COW</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67430" y="2506664"/>
            <a:ext cx="1326431" cy="1326431"/>
          </a:xfrm>
          <a:prstGeom prst="rect">
            <a:avLst/>
          </a:prstGeom>
        </p:spPr>
      </p:pic>
      <p:sp>
        <p:nvSpPr>
          <p:cNvPr id="7" name="TextBox 6"/>
          <p:cNvSpPr txBox="1"/>
          <p:nvPr/>
        </p:nvSpPr>
        <p:spPr>
          <a:xfrm>
            <a:off x="7931198" y="3211551"/>
            <a:ext cx="983936" cy="461665"/>
          </a:xfrm>
          <a:prstGeom prst="rect">
            <a:avLst/>
          </a:prstGeom>
          <a:noFill/>
        </p:spPr>
        <p:txBody>
          <a:bodyPr wrap="square" rtlCol="0">
            <a:spAutoFit/>
          </a:bodyPr>
          <a:lstStyle/>
          <a:p>
            <a:r>
              <a:rPr lang="en-US" sz="2400" b="1" kern="1200" dirty="0">
                <a:solidFill>
                  <a:prstClr val="white"/>
                </a:solidFill>
                <a:latin typeface="Corbel" panose="020B0503020204020204"/>
                <a:ea typeface=""/>
                <a:cs typeface=""/>
              </a:rPr>
              <a:t>CAT</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pic>
        <p:nvPicPr>
          <p:cNvPr id="1026" name="Picture 2" descr="2FD118E0-C247-4D9D-830C-52371A243FC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938" y="2523686"/>
            <a:ext cx="1711924" cy="126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593651" y="2501527"/>
            <a:ext cx="1192126" cy="523220"/>
          </a:xfrm>
          <a:prstGeom prst="rect">
            <a:avLst/>
          </a:prstGeom>
          <a:noFill/>
        </p:spPr>
        <p:txBody>
          <a:bodyPr wrap="square" rtlCol="0">
            <a:spAutoFit/>
          </a:bodyPr>
          <a:lstStyle/>
          <a:p>
            <a:r>
              <a:rPr lang="en-US" sz="2800" b="1" kern="1200" dirty="0">
                <a:solidFill>
                  <a:prstClr val="white"/>
                </a:solidFill>
                <a:latin typeface="Corbel" panose="020B0503020204020204"/>
                <a:ea typeface=""/>
                <a:cs typeface=""/>
              </a:rPr>
              <a:t>Cow</a:t>
            </a:r>
          </a:p>
        </p:txBody>
      </p:sp>
    </p:spTree>
    <p:extLst>
      <p:ext uri="{BB962C8B-B14F-4D97-AF65-F5344CB8AC3E}">
        <p14:creationId xmlns:p14="http://schemas.microsoft.com/office/powerpoint/2010/main" val="187150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134" y="607805"/>
            <a:ext cx="7704667" cy="1088136"/>
          </a:xfrm>
        </p:spPr>
        <p:txBody>
          <a:bodyPr>
            <a:normAutofit fontScale="90000"/>
          </a:bodyPr>
          <a:lstStyle/>
          <a:p>
            <a:r>
              <a:rPr lang="en-US" sz="2700" dirty="0"/>
              <a:t> QUIZ! At the earliest stages of reading development, what is the most effective way for children to remember words?</a:t>
            </a:r>
            <a:br>
              <a:rPr lang="en-US" sz="2700" dirty="0"/>
            </a:br>
            <a:r>
              <a:rPr lang="en-US" dirty="0" smtClean="0"/>
              <a:t> </a:t>
            </a:r>
            <a:endParaRPr lang="en-US" dirty="0"/>
          </a:p>
        </p:txBody>
      </p:sp>
      <p:sp>
        <p:nvSpPr>
          <p:cNvPr id="3" name="Content Placeholder 2"/>
          <p:cNvSpPr>
            <a:spLocks noGrp="1"/>
          </p:cNvSpPr>
          <p:nvPr>
            <p:ph idx="1"/>
          </p:nvPr>
        </p:nvSpPr>
        <p:spPr>
          <a:xfrm>
            <a:off x="2544232" y="2045208"/>
            <a:ext cx="7708392" cy="4361688"/>
          </a:xfrm>
        </p:spPr>
        <p:txBody>
          <a:bodyPr/>
          <a:lstStyle/>
          <a:p>
            <a:pPr marL="457200" indent="-457200" defTabSz="914400">
              <a:spcBef>
                <a:spcPts val="0"/>
              </a:spcBef>
              <a:spcAft>
                <a:spcPts val="0"/>
              </a:spcAft>
              <a:buClrTx/>
              <a:buSzTx/>
              <a:buFontTx/>
              <a:buAutoNum type="alphaUcPeriod"/>
              <a:defRPr/>
            </a:pPr>
            <a:r>
              <a:rPr lang="en-US" dirty="0" smtClean="0"/>
              <a:t>By having words posted around the classroom </a:t>
            </a:r>
            <a:r>
              <a:rPr lang="en-US" dirty="0"/>
              <a:t>– labeling </a:t>
            </a:r>
            <a:r>
              <a:rPr lang="en-US" dirty="0" smtClean="0"/>
              <a:t>– chair, clock, etc.</a:t>
            </a:r>
          </a:p>
          <a:p>
            <a:pPr marL="457200" indent="-457200" defTabSz="914400">
              <a:spcBef>
                <a:spcPts val="0"/>
              </a:spcBef>
              <a:spcAft>
                <a:spcPts val="0"/>
              </a:spcAft>
              <a:buClrTx/>
              <a:buSzTx/>
              <a:buFontTx/>
              <a:buAutoNum type="alphaUcPeriod"/>
              <a:defRPr/>
            </a:pPr>
            <a:r>
              <a:rPr lang="en-US" dirty="0" smtClean="0"/>
              <a:t>By anchoring letters in the word to whatever phonological aspects of the word they can notice/be aware of</a:t>
            </a:r>
          </a:p>
          <a:p>
            <a:pPr marL="457200" indent="-457200" defTabSz="914400">
              <a:spcBef>
                <a:spcPts val="0"/>
              </a:spcBef>
              <a:spcAft>
                <a:spcPts val="0"/>
              </a:spcAft>
              <a:buClrTx/>
              <a:buSzTx/>
              <a:buFontTx/>
              <a:buAutoNum type="alphaUcPeriod"/>
              <a:defRPr/>
            </a:pPr>
            <a:r>
              <a:rPr lang="en-US" dirty="0" smtClean="0"/>
              <a:t>By visual memorization techniques</a:t>
            </a:r>
          </a:p>
          <a:p>
            <a:pPr marL="457200" indent="-457200" defTabSz="914400">
              <a:spcBef>
                <a:spcPts val="0"/>
              </a:spcBef>
              <a:spcAft>
                <a:spcPts val="0"/>
              </a:spcAft>
              <a:buClrTx/>
              <a:buSzTx/>
              <a:buFontTx/>
              <a:buAutoNum type="alphaUcPeriod"/>
              <a:defRPr/>
            </a:pPr>
            <a:r>
              <a:rPr lang="en-US" dirty="0" smtClean="0"/>
              <a:t>All of the above are equally helpful for beginning readers. </a:t>
            </a:r>
            <a:endParaRPr lang="en-US" dirty="0"/>
          </a:p>
        </p:txBody>
      </p:sp>
    </p:spTree>
    <p:extLst>
      <p:ext uri="{BB962C8B-B14F-4D97-AF65-F5344CB8AC3E}">
        <p14:creationId xmlns:p14="http://schemas.microsoft.com/office/powerpoint/2010/main" val="1580687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Sound Wall?</a:t>
            </a:r>
          </a:p>
        </p:txBody>
      </p:sp>
      <p:sp>
        <p:nvSpPr>
          <p:cNvPr id="3" name="Content Placeholder 2"/>
          <p:cNvSpPr>
            <a:spLocks noGrp="1"/>
          </p:cNvSpPr>
          <p:nvPr>
            <p:ph idx="1"/>
          </p:nvPr>
        </p:nvSpPr>
        <p:spPr>
          <a:xfrm>
            <a:off x="2506132" y="1664207"/>
            <a:ext cx="7708392" cy="5081150"/>
          </a:xfrm>
        </p:spPr>
        <p:txBody>
          <a:bodyPr>
            <a:normAutofit/>
          </a:bodyPr>
          <a:lstStyle/>
          <a:p>
            <a:pPr>
              <a:spcAft>
                <a:spcPts val="0"/>
              </a:spcAft>
              <a:tabLst>
                <a:tab pos="396875" algn="l"/>
              </a:tabLst>
              <a:defRPr/>
            </a:pPr>
            <a:r>
              <a:rPr lang="en-US" sz="2600" dirty="0"/>
              <a:t>A sound wall is set up according to the 	articulation of speech sounds. </a:t>
            </a:r>
          </a:p>
          <a:p>
            <a:pPr>
              <a:spcAft>
                <a:spcPts val="0"/>
              </a:spcAft>
              <a:tabLst>
                <a:tab pos="396875" algn="l"/>
              </a:tabLst>
              <a:defRPr/>
            </a:pPr>
            <a:r>
              <a:rPr lang="en-US" sz="2600" dirty="0"/>
              <a:t>Moving from the front of your mouth to the 	back of the throat</a:t>
            </a:r>
          </a:p>
          <a:p>
            <a:pPr>
              <a:spcAft>
                <a:spcPts val="0"/>
              </a:spcAft>
              <a:tabLst>
                <a:tab pos="396875" algn="l"/>
              </a:tabLst>
              <a:defRPr/>
            </a:pPr>
            <a:r>
              <a:rPr lang="en-US" sz="2600" dirty="0"/>
              <a:t>Approaching things from a learner 	viewpoint rather than a teacher viewpoint</a:t>
            </a:r>
          </a:p>
          <a:p>
            <a:pPr>
              <a:spcAft>
                <a:spcPts val="0"/>
              </a:spcAft>
              <a:tabLst>
                <a:tab pos="396875" algn="l"/>
              </a:tabLst>
              <a:defRPr/>
            </a:pPr>
            <a:r>
              <a:rPr lang="en-US" sz="2600" dirty="0"/>
              <a:t>Anchor to teach letter-sound knowledge 	and articulatory gestures</a:t>
            </a:r>
          </a:p>
          <a:p>
            <a:pPr>
              <a:spcAft>
                <a:spcPts val="0"/>
              </a:spcAft>
              <a:tabLst>
                <a:tab pos="396875" algn="l"/>
              </a:tabLst>
              <a:defRPr/>
            </a:pPr>
            <a:r>
              <a:rPr lang="en-US" sz="2600" dirty="0"/>
              <a:t>Attaching phonemes to orthographic 	patterns</a:t>
            </a:r>
          </a:p>
          <a:p>
            <a:pPr marL="685791" lvl="1" indent="-342900">
              <a:spcAft>
                <a:spcPts val="0"/>
              </a:spcAft>
              <a:buFont typeface="Wingdings" charset="2"/>
              <a:buChar char="§"/>
              <a:defRPr/>
            </a:pPr>
            <a:r>
              <a:rPr lang="en-US" dirty="0" smtClean="0"/>
              <a:t>This </a:t>
            </a:r>
            <a:r>
              <a:rPr lang="en-US" dirty="0"/>
              <a:t>has everything to do with </a:t>
            </a:r>
            <a:r>
              <a:rPr lang="en-US" dirty="0" smtClean="0"/>
              <a:t>print.</a:t>
            </a:r>
            <a:endParaRPr lang="en-US" dirty="0"/>
          </a:p>
          <a:p>
            <a:pPr marL="0">
              <a:spcAft>
                <a:spcPts val="0"/>
              </a:spcAft>
              <a:buClrTx/>
              <a:buNone/>
              <a:defRPr/>
            </a:pPr>
            <a:endParaRPr lang="en-US" dirty="0">
              <a:solidFill>
                <a:srgbClr val="002060"/>
              </a:solidFill>
            </a:endParaRPr>
          </a:p>
          <a:p>
            <a:pPr marL="0">
              <a:spcAft>
                <a:spcPts val="0"/>
              </a:spcAft>
              <a:buClrTx/>
              <a:buNone/>
              <a:defRPr/>
            </a:pPr>
            <a:endParaRPr lang="en-US" dirty="0">
              <a:solidFill>
                <a:srgbClr val="00206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129890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 Sound Wall?</a:t>
            </a:r>
          </a:p>
        </p:txBody>
      </p:sp>
      <p:sp>
        <p:nvSpPr>
          <p:cNvPr id="3" name="Content Placeholder 2"/>
          <p:cNvSpPr>
            <a:spLocks noGrp="1"/>
          </p:cNvSpPr>
          <p:nvPr>
            <p:ph idx="1"/>
          </p:nvPr>
        </p:nvSpPr>
        <p:spPr>
          <a:xfrm>
            <a:off x="2506132" y="1664208"/>
            <a:ext cx="7949833" cy="4361688"/>
          </a:xfrm>
        </p:spPr>
        <p:txBody>
          <a:bodyPr/>
          <a:lstStyle/>
          <a:p>
            <a:pPr marL="257175" indent="-257175">
              <a:spcAft>
                <a:spcPts val="0"/>
              </a:spcAft>
              <a:defRPr/>
            </a:pPr>
            <a:r>
              <a:rPr lang="en-US" dirty="0"/>
              <a:t> </a:t>
            </a:r>
            <a:r>
              <a:rPr lang="en-US" sz="2800" dirty="0"/>
              <a:t>Two purposes with a broader application:</a:t>
            </a:r>
          </a:p>
          <a:p>
            <a:pPr marL="257175" indent="-257175">
              <a:spcAft>
                <a:spcPts val="0"/>
              </a:spcAft>
              <a:buClrTx/>
              <a:defRPr/>
            </a:pPr>
            <a:endParaRPr lang="en-US" dirty="0"/>
          </a:p>
          <a:p>
            <a:pPr marL="685791" lvl="1" indent="-342900">
              <a:spcAft>
                <a:spcPts val="0"/>
              </a:spcAft>
              <a:buFont typeface="+mj-lt"/>
              <a:buAutoNum type="arabicPeriod"/>
              <a:defRPr/>
            </a:pPr>
            <a:r>
              <a:rPr lang="en-US" dirty="0"/>
              <a:t>Attending to articulation</a:t>
            </a:r>
          </a:p>
          <a:p>
            <a:pPr marL="1285851" lvl="3" indent="-342900">
              <a:spcAft>
                <a:spcPts val="0"/>
              </a:spcAft>
              <a:buFont typeface="Wingdings" charset="2"/>
              <a:buChar char="§"/>
              <a:defRPr/>
            </a:pPr>
            <a:r>
              <a:rPr lang="en-US" sz="2000" dirty="0"/>
              <a:t>Articulatory gestures help to concretize phonemes </a:t>
            </a:r>
          </a:p>
          <a:p>
            <a:pPr marL="1285851" lvl="3" indent="-342900">
              <a:spcAft>
                <a:spcPts val="0"/>
              </a:spcAft>
              <a:defRPr/>
            </a:pPr>
            <a:endParaRPr lang="en-US" sz="2000" dirty="0"/>
          </a:p>
          <a:p>
            <a:pPr marL="685791" lvl="1" indent="-342900">
              <a:spcAft>
                <a:spcPts val="0"/>
              </a:spcAft>
              <a:buFont typeface="+mj-lt"/>
              <a:buAutoNum type="arabicPeriod"/>
              <a:defRPr/>
            </a:pPr>
            <a:r>
              <a:rPr lang="en-US" dirty="0"/>
              <a:t>Attending to the various graphemes and patterns representing phonemes</a:t>
            </a:r>
          </a:p>
          <a:p>
            <a:pPr marL="1285851" lvl="3" indent="-342900">
              <a:spcAft>
                <a:spcPts val="0"/>
              </a:spcAft>
              <a:buFont typeface="Wingdings" charset="2"/>
              <a:buChar char="§"/>
              <a:defRPr/>
            </a:pPr>
            <a:r>
              <a:rPr lang="en-US" sz="2000" dirty="0"/>
              <a:t>Providing access to and discussion around the various ways we spell words (orthography)</a:t>
            </a:r>
          </a:p>
          <a:p>
            <a:pPr marL="0">
              <a:spcAft>
                <a:spcPts val="0"/>
              </a:spcAft>
              <a:buClrTx/>
              <a:buNone/>
              <a:defRPr/>
            </a:pPr>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981473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Use a Sound Wall </a:t>
            </a:r>
            <a:r>
              <a:rPr lang="en-US" dirty="0" smtClean="0"/>
              <a:t>along </a:t>
            </a:r>
            <a:r>
              <a:rPr lang="en-US" dirty="0"/>
              <a:t>with Articulation Pictures?</a:t>
            </a:r>
          </a:p>
        </p:txBody>
      </p:sp>
      <p:sp>
        <p:nvSpPr>
          <p:cNvPr id="3" name="Content Placeholder 2"/>
          <p:cNvSpPr>
            <a:spLocks noGrp="1"/>
          </p:cNvSpPr>
          <p:nvPr>
            <p:ph idx="1"/>
          </p:nvPr>
        </p:nvSpPr>
        <p:spPr/>
        <p:txBody>
          <a:bodyPr>
            <a:normAutofit/>
          </a:bodyPr>
          <a:lstStyle/>
          <a:p>
            <a:pPr marL="347472" indent="-347472"/>
            <a:r>
              <a:rPr lang="en-US" dirty="0"/>
              <a:t> Phonemic Awareness Instruction: Contribution of </a:t>
            </a:r>
            <a:r>
              <a:rPr lang="en-US" dirty="0" smtClean="0"/>
              <a:t>	Articulatory </a:t>
            </a:r>
            <a:r>
              <a:rPr lang="en-US" dirty="0"/>
              <a:t>Segmentation to Novice Beginners’ </a:t>
            </a:r>
            <a:r>
              <a:rPr lang="en-US" dirty="0" smtClean="0"/>
              <a:t>	Reading </a:t>
            </a:r>
            <a:r>
              <a:rPr lang="en-US" dirty="0"/>
              <a:t>and Spelling</a:t>
            </a:r>
          </a:p>
          <a:p>
            <a:pPr marL="1545336" lvl="4" indent="-173736">
              <a:buFont typeface="Wingdings" charset="2"/>
              <a:buChar char="§"/>
            </a:pPr>
            <a:r>
              <a:rPr lang="en-US" dirty="0"/>
              <a:t>Castiglioni-</a:t>
            </a:r>
            <a:r>
              <a:rPr lang="en-US" dirty="0" err="1"/>
              <a:t>Spalten</a:t>
            </a:r>
            <a:r>
              <a:rPr lang="en-US" dirty="0"/>
              <a:t> &amp; </a:t>
            </a:r>
            <a:r>
              <a:rPr lang="en-US" dirty="0" err="1"/>
              <a:t>Ehri</a:t>
            </a:r>
            <a:r>
              <a:rPr lang="en-US" dirty="0"/>
              <a:t>, 2003</a:t>
            </a:r>
          </a:p>
          <a:p>
            <a:pPr marL="347472" indent="-347472"/>
            <a:r>
              <a:rPr lang="en-US" dirty="0"/>
              <a:t> Contribution of Phonemic Segmentation Instruction </a:t>
            </a:r>
            <a:r>
              <a:rPr lang="en-US" dirty="0" smtClean="0"/>
              <a:t>	With </a:t>
            </a:r>
            <a:r>
              <a:rPr lang="en-US" dirty="0"/>
              <a:t>Letters and Articulation Pictures to Word </a:t>
            </a:r>
            <a:r>
              <a:rPr lang="en-US" dirty="0" smtClean="0"/>
              <a:t>	Reading </a:t>
            </a:r>
            <a:r>
              <a:rPr lang="en-US" dirty="0"/>
              <a:t>and Spelling in Beginners</a:t>
            </a:r>
          </a:p>
          <a:p>
            <a:pPr marL="1545336" lvl="4" indent="-173736">
              <a:buFont typeface="Wingdings" charset="2"/>
              <a:buChar char="§"/>
            </a:pPr>
            <a:r>
              <a:rPr lang="en-US" dirty="0"/>
              <a:t>Boyer &amp; </a:t>
            </a:r>
            <a:r>
              <a:rPr lang="en-US" dirty="0" err="1"/>
              <a:t>Ehri</a:t>
            </a:r>
            <a:r>
              <a:rPr lang="en-US" dirty="0"/>
              <a:t>, 2011</a:t>
            </a:r>
          </a:p>
          <a:p>
            <a:pPr marL="347472" indent="-347472"/>
            <a:r>
              <a:rPr lang="en-US" dirty="0"/>
              <a:t> Orthographic Mapping in the Acquisition of Sight </a:t>
            </a:r>
            <a:r>
              <a:rPr lang="en-US" dirty="0" smtClean="0"/>
              <a:t>	Word </a:t>
            </a:r>
            <a:r>
              <a:rPr lang="en-US" dirty="0"/>
              <a:t>Reading, Spelling Memory, and Vocabulary </a:t>
            </a:r>
            <a:r>
              <a:rPr lang="en-US" dirty="0" smtClean="0"/>
              <a:t>	Learning </a:t>
            </a:r>
            <a:endParaRPr lang="en-US" dirty="0"/>
          </a:p>
          <a:p>
            <a:pPr lvl="3">
              <a:buFont typeface="Wingdings" charset="2"/>
              <a:buChar char="§"/>
            </a:pPr>
            <a:r>
              <a:rPr lang="en-US" dirty="0"/>
              <a:t> </a:t>
            </a:r>
            <a:r>
              <a:rPr lang="en-US" dirty="0" err="1"/>
              <a:t>Ehri</a:t>
            </a:r>
            <a:r>
              <a:rPr lang="en-US" dirty="0"/>
              <a:t>, 2014</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818154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Focus on Phonemes and Articulation</a:t>
            </a:r>
          </a:p>
        </p:txBody>
      </p:sp>
      <p:sp>
        <p:nvSpPr>
          <p:cNvPr id="3" name="Content Placeholder 2"/>
          <p:cNvSpPr>
            <a:spLocks noGrp="1"/>
          </p:cNvSpPr>
          <p:nvPr>
            <p:ph idx="1"/>
          </p:nvPr>
        </p:nvSpPr>
        <p:spPr>
          <a:xfrm>
            <a:off x="2506132" y="1664208"/>
            <a:ext cx="7708392" cy="4566471"/>
          </a:xfrm>
        </p:spPr>
        <p:txBody>
          <a:bodyPr>
            <a:normAutofit/>
          </a:bodyPr>
          <a:lstStyle/>
          <a:p>
            <a:r>
              <a:rPr lang="en-US" dirty="0" smtClean="0"/>
              <a:t> Hearing </a:t>
            </a:r>
            <a:r>
              <a:rPr lang="en-US" dirty="0"/>
              <a:t>sounds in words – “ear”  </a:t>
            </a:r>
          </a:p>
          <a:p>
            <a:r>
              <a:rPr lang="en-US" dirty="0" smtClean="0"/>
              <a:t> Articulatory </a:t>
            </a:r>
            <a:r>
              <a:rPr lang="en-US" dirty="0"/>
              <a:t>gestures – “mouth </a:t>
            </a:r>
            <a:r>
              <a:rPr lang="en-US" dirty="0" smtClean="0"/>
              <a:t>movements”</a:t>
            </a:r>
          </a:p>
          <a:p>
            <a:pPr marL="925513" lvl="3" indent="-344488">
              <a:buFont typeface="Wingdings" charset="2"/>
              <a:buChar char="§"/>
            </a:pPr>
            <a:r>
              <a:rPr lang="en-US" sz="1800" dirty="0"/>
              <a:t>Ease of processing favors gestures</a:t>
            </a:r>
          </a:p>
          <a:p>
            <a:r>
              <a:rPr lang="en-US" dirty="0" smtClean="0"/>
              <a:t> Sounds </a:t>
            </a:r>
            <a:r>
              <a:rPr lang="en-US" dirty="0"/>
              <a:t>are ephemeral and disappear as soon  </a:t>
            </a:r>
            <a:r>
              <a:rPr lang="en-US" dirty="0" smtClean="0"/>
              <a:t>	as </a:t>
            </a:r>
            <a:r>
              <a:rPr lang="en-US" dirty="0"/>
              <a:t>they are </a:t>
            </a:r>
            <a:r>
              <a:rPr lang="en-US" dirty="0" smtClean="0"/>
              <a:t>heard.</a:t>
            </a:r>
            <a:endParaRPr lang="en-US" dirty="0"/>
          </a:p>
          <a:p>
            <a:pPr marL="842950" lvl="2">
              <a:lnSpc>
                <a:spcPct val="150000"/>
              </a:lnSpc>
              <a:spcBef>
                <a:spcPts val="0"/>
              </a:spcBef>
              <a:buFont typeface="Wingdings" charset="2"/>
              <a:buChar char="§"/>
            </a:pPr>
            <a:r>
              <a:rPr lang="en-US" dirty="0"/>
              <a:t> </a:t>
            </a:r>
            <a:r>
              <a:rPr lang="en-US" dirty="0" err="1" smtClean="0"/>
              <a:t>Liberman</a:t>
            </a:r>
            <a:r>
              <a:rPr lang="en-US" dirty="0" smtClean="0"/>
              <a:t> </a:t>
            </a:r>
            <a:r>
              <a:rPr lang="en-US" dirty="0"/>
              <a:t>(1999) suggests </a:t>
            </a:r>
            <a:r>
              <a:rPr lang="en-US" dirty="0" smtClean="0"/>
              <a:t>that articulatory gestures, </a:t>
            </a:r>
            <a:r>
              <a:rPr lang="en-US" dirty="0"/>
              <a:t>rather than </a:t>
            </a:r>
            <a:r>
              <a:rPr lang="en-US" dirty="0" smtClean="0"/>
              <a:t>acoustic features, represent </a:t>
            </a:r>
            <a:r>
              <a:rPr lang="en-US" dirty="0"/>
              <a:t>phonemes in the brain. </a:t>
            </a:r>
            <a:endParaRPr lang="en-US" sz="1400" dirty="0"/>
          </a:p>
          <a:p>
            <a:r>
              <a:rPr lang="en-US" dirty="0" smtClean="0"/>
              <a:t> Mouth </a:t>
            </a:r>
            <a:r>
              <a:rPr lang="en-US" dirty="0"/>
              <a:t>positions are tangible and can be felt, </a:t>
            </a:r>
            <a:r>
              <a:rPr lang="en-US" dirty="0" smtClean="0"/>
              <a:t>	viewed </a:t>
            </a:r>
            <a:r>
              <a:rPr lang="en-US" dirty="0"/>
              <a:t>in a </a:t>
            </a:r>
            <a:r>
              <a:rPr lang="en-US" dirty="0" smtClean="0"/>
              <a:t>mirror</a:t>
            </a:r>
            <a:r>
              <a:rPr lang="en-US" dirty="0"/>
              <a:t>, and analyzed by learners </a:t>
            </a:r>
            <a:r>
              <a:rPr lang="en-US" dirty="0" smtClean="0"/>
              <a:t>	(</a:t>
            </a:r>
            <a:r>
              <a:rPr lang="en-US" dirty="0" err="1"/>
              <a:t>Ehri</a:t>
            </a:r>
            <a:r>
              <a:rPr lang="en-US" dirty="0"/>
              <a:t>, 2014</a:t>
            </a:r>
            <a:r>
              <a:rPr lang="en-US" dirty="0" smtClean="0"/>
              <a:t>).</a:t>
            </a:r>
            <a:endParaRPr lang="en-US" dirty="0"/>
          </a:p>
          <a:p>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1322954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and /v/</a:t>
            </a:r>
          </a:p>
        </p:txBody>
      </p:sp>
      <p:sp>
        <p:nvSpPr>
          <p:cNvPr id="3" name="Content Placeholder 2"/>
          <p:cNvSpPr>
            <a:spLocks noGrp="1"/>
          </p:cNvSpPr>
          <p:nvPr>
            <p:ph idx="1"/>
          </p:nvPr>
        </p:nvSpPr>
        <p:spPr>
          <a:xfrm>
            <a:off x="5772468" y="1622062"/>
            <a:ext cx="5047607" cy="4361688"/>
          </a:xfrm>
        </p:spPr>
        <p:txBody>
          <a:bodyPr>
            <a:normAutofit fontScale="92500" lnSpcReduction="20000"/>
          </a:bodyPr>
          <a:lstStyle/>
          <a:p>
            <a:pPr marR="137160">
              <a:spcBef>
                <a:spcPts val="450"/>
              </a:spcBef>
              <a:spcAft>
                <a:spcPts val="450"/>
              </a:spcAft>
            </a:pPr>
            <a:r>
              <a:rPr lang="en-US" sz="2000" b="1" dirty="0">
                <a:ea typeface="Times New Roman" charset="0"/>
                <a:cs typeface="Times New Roman" charset="0"/>
              </a:rPr>
              <a:t>Unvoiced</a:t>
            </a:r>
            <a:r>
              <a:rPr lang="en-US" sz="2000" dirty="0">
                <a:ea typeface="Times New Roman" charset="0"/>
                <a:cs typeface="Times New Roman" charset="0"/>
              </a:rPr>
              <a:t>: /f/ as in fish – does not cause any vibration in the vocal cords as you blow air over your lip with the voice turned off. </a:t>
            </a:r>
          </a:p>
          <a:p>
            <a:pPr marR="137160">
              <a:spcBef>
                <a:spcPts val="450"/>
              </a:spcBef>
              <a:spcAft>
                <a:spcPts val="450"/>
              </a:spcAft>
            </a:pPr>
            <a:r>
              <a:rPr lang="en-US" sz="2000" b="1" dirty="0">
                <a:ea typeface="Times New Roman" charset="0"/>
                <a:cs typeface="Times New Roman" charset="0"/>
              </a:rPr>
              <a:t>Voiced</a:t>
            </a:r>
            <a:r>
              <a:rPr lang="en-US" sz="2000" dirty="0">
                <a:ea typeface="Times New Roman" charset="0"/>
                <a:cs typeface="Times New Roman" charset="0"/>
              </a:rPr>
              <a:t>: /v/ as in volcano – does cause a vibration and tickles the lip when blowing air over your lip with your voice turned on. </a:t>
            </a:r>
          </a:p>
          <a:p>
            <a:pPr lvl="1"/>
            <a:r>
              <a:rPr lang="en-US" b="1" dirty="0" smtClean="0"/>
              <a:t>Spanish speakers:</a:t>
            </a:r>
            <a:r>
              <a:rPr lang="en-US" b="1" dirty="0"/>
              <a:t> </a:t>
            </a:r>
            <a:endParaRPr lang="en-US" dirty="0" smtClean="0"/>
          </a:p>
          <a:p>
            <a:pPr lvl="2"/>
            <a:r>
              <a:rPr lang="en-US" dirty="0" smtClean="0"/>
              <a:t>/f/ not found in final position in Spanish words </a:t>
            </a:r>
          </a:p>
          <a:p>
            <a:pPr lvl="2"/>
            <a:r>
              <a:rPr lang="en-US" dirty="0"/>
              <a:t>/v/ </a:t>
            </a:r>
            <a:r>
              <a:rPr lang="en-US" dirty="0" smtClean="0"/>
              <a:t>not </a:t>
            </a:r>
            <a:r>
              <a:rPr lang="en-US" dirty="0"/>
              <a:t>a phoneme in Spanish. </a:t>
            </a:r>
            <a:r>
              <a:rPr lang="en-US" dirty="0" smtClean="0"/>
              <a:t>The </a:t>
            </a:r>
            <a:r>
              <a:rPr lang="en-US" dirty="0"/>
              <a:t>typical pronunciation of the letter </a:t>
            </a:r>
            <a:r>
              <a:rPr lang="en-US" b="1" dirty="0" smtClean="0"/>
              <a:t>v</a:t>
            </a:r>
            <a:r>
              <a:rPr lang="en-US" dirty="0" smtClean="0"/>
              <a:t> </a:t>
            </a:r>
            <a:r>
              <a:rPr lang="en-US" dirty="0"/>
              <a:t>is /b</a:t>
            </a:r>
            <a:r>
              <a:rPr lang="en-US" dirty="0" smtClean="0"/>
              <a:t>/ – e.g., </a:t>
            </a:r>
            <a:r>
              <a:rPr lang="en-US" i="1" dirty="0" err="1" smtClean="0"/>
              <a:t>bery</a:t>
            </a:r>
            <a:r>
              <a:rPr lang="en-US" dirty="0" smtClean="0"/>
              <a:t> </a:t>
            </a:r>
            <a:r>
              <a:rPr lang="en-US" dirty="0"/>
              <a:t>for </a:t>
            </a:r>
            <a:r>
              <a:rPr lang="en-US" i="1" dirty="0"/>
              <a:t>very</a:t>
            </a:r>
            <a:r>
              <a:rPr lang="en-US" dirty="0"/>
              <a:t>.  </a:t>
            </a:r>
          </a:p>
          <a:p>
            <a:pPr lvl="2"/>
            <a:r>
              <a:rPr lang="en-US" dirty="0"/>
              <a:t>Explicitly teach students articulation of teeth on lips. </a:t>
            </a:r>
          </a:p>
        </p:txBody>
      </p:sp>
      <p:pic>
        <p:nvPicPr>
          <p:cNvPr id="4" name="Picture 3" descr="/Users/marydahlgren/Pictures/Photos Library.photoslibrary/Masters/2015/11/27/20151127-180520/IMG_246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44999" y="1504411"/>
            <a:ext cx="2535230" cy="3040353"/>
          </a:xfrm>
          <a:prstGeom prst="rect">
            <a:avLst/>
          </a:prstGeom>
          <a:noFill/>
          <a:ln>
            <a:no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
        <p:nvSpPr>
          <p:cNvPr id="6" name="Content Placeholder 2"/>
          <p:cNvSpPr txBox="1">
            <a:spLocks/>
          </p:cNvSpPr>
          <p:nvPr/>
        </p:nvSpPr>
        <p:spPr>
          <a:xfrm>
            <a:off x="2112752" y="4438754"/>
            <a:ext cx="3983248" cy="1373738"/>
          </a:xfrm>
          <a:prstGeom prst="rect">
            <a:avLst/>
          </a:prstGeom>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rgbClr val="FF0000"/>
              </a:buClr>
              <a:buSzPct val="145000"/>
              <a:buFont typeface="Wingdings" charset="2"/>
              <a:buChar char="ü"/>
              <a:defRPr sz="2400" b="0" i="0" kern="1200" cap="none">
                <a:solidFill>
                  <a:schemeClr val="accent1">
                    <a:lumMod val="50000"/>
                  </a:schemeClr>
                </a:solidFill>
                <a:effectLst/>
                <a:latin typeface="Century Gothic" charset="0"/>
                <a:ea typeface="Century Gothic" charset="0"/>
                <a:cs typeface="Century Gothic" charset="0"/>
              </a:defRPr>
            </a:lvl1pPr>
            <a:lvl2pPr marL="742950" indent="-285750" algn="l" defTabSz="457200" rtl="0" eaLnBrk="1" latinLnBrk="0" hangingPunct="1">
              <a:spcBef>
                <a:spcPct val="20000"/>
              </a:spcBef>
              <a:spcAft>
                <a:spcPts val="600"/>
              </a:spcAft>
              <a:buClr>
                <a:srgbClr val="FF0000"/>
              </a:buClr>
              <a:buSzPct val="145000"/>
              <a:buFont typeface="Wingdings" charset="2"/>
              <a:buChar char="ü"/>
              <a:defRPr sz="2000" b="0" i="0" kern="1200" cap="none">
                <a:solidFill>
                  <a:schemeClr val="accent1">
                    <a:lumMod val="50000"/>
                  </a:schemeClr>
                </a:solidFill>
                <a:effectLst/>
                <a:latin typeface="Century Gothic" charset="0"/>
                <a:ea typeface="Century Gothic" charset="0"/>
                <a:cs typeface="Century Gothic" charset="0"/>
              </a:defRPr>
            </a:lvl2pPr>
            <a:lvl3pPr marL="1200150" indent="-285750" algn="l" defTabSz="457200" rtl="0" eaLnBrk="1" latinLnBrk="0" hangingPunct="1">
              <a:spcBef>
                <a:spcPct val="20000"/>
              </a:spcBef>
              <a:spcAft>
                <a:spcPts val="600"/>
              </a:spcAft>
              <a:buClr>
                <a:srgbClr val="FF0000"/>
              </a:buClr>
              <a:buSzPct val="145000"/>
              <a:buFont typeface="Wingdings" charset="2"/>
              <a:buChar char="ü"/>
              <a:defRPr sz="1800" b="0" i="0" kern="1200" cap="none">
                <a:solidFill>
                  <a:schemeClr val="accent1">
                    <a:lumMod val="50000"/>
                  </a:schemeClr>
                </a:solidFill>
                <a:effectLst/>
                <a:latin typeface="Century Gothic" charset="0"/>
                <a:ea typeface="Century Gothic" charset="0"/>
                <a:cs typeface="Century Gothic" charset="0"/>
              </a:defRPr>
            </a:lvl3pPr>
            <a:lvl4pPr marL="1543050" indent="-171450" algn="l" defTabSz="457200" rtl="0" eaLnBrk="1" latinLnBrk="0" hangingPunct="1">
              <a:spcBef>
                <a:spcPct val="20000"/>
              </a:spcBef>
              <a:spcAft>
                <a:spcPts val="600"/>
              </a:spcAft>
              <a:buClr>
                <a:srgbClr val="FF0000"/>
              </a:buClr>
              <a:buSzPct val="145000"/>
              <a:buFont typeface="Wingdings" charset="2"/>
              <a:buChar char="ü"/>
              <a:defRPr sz="1600" b="0" i="0" kern="1200" cap="none">
                <a:solidFill>
                  <a:schemeClr val="accent1">
                    <a:lumMod val="50000"/>
                  </a:schemeClr>
                </a:solidFill>
                <a:effectLst/>
                <a:latin typeface="Century Gothic" charset="0"/>
                <a:ea typeface="Century Gothic" charset="0"/>
                <a:cs typeface="Century Gothic" charset="0"/>
              </a:defRPr>
            </a:lvl4pPr>
            <a:lvl5pPr marL="2000250" indent="-171450" algn="l" defTabSz="457200" rtl="0" eaLnBrk="1" latinLnBrk="0" hangingPunct="1">
              <a:spcBef>
                <a:spcPct val="20000"/>
              </a:spcBef>
              <a:spcAft>
                <a:spcPts val="600"/>
              </a:spcAft>
              <a:buClr>
                <a:srgbClr val="FF0000"/>
              </a:buClr>
              <a:buSzPct val="145000"/>
              <a:buFont typeface="Wingdings" charset="2"/>
              <a:buChar char="ü"/>
              <a:defRPr sz="1400" b="0" i="0" kern="1200" cap="none">
                <a:solidFill>
                  <a:schemeClr val="accent1">
                    <a:lumMod val="50000"/>
                  </a:schemeClr>
                </a:solidFill>
                <a:effectLst/>
                <a:latin typeface="Century Gothic" charset="0"/>
                <a:ea typeface="Century Gothic" charset="0"/>
                <a:cs typeface="Century Gothic"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165736" indent="0">
              <a:buNone/>
            </a:pPr>
            <a:r>
              <a:rPr lang="en-US" sz="2000" b="1" dirty="0">
                <a:solidFill>
                  <a:srgbClr val="30ACEC">
                    <a:lumMod val="50000"/>
                  </a:srgbClr>
                </a:solidFill>
              </a:rPr>
              <a:t>Description:  </a:t>
            </a:r>
          </a:p>
          <a:p>
            <a:pPr>
              <a:buFont typeface="Arial" charset="0"/>
              <a:buChar char="•"/>
            </a:pPr>
            <a:r>
              <a:rPr lang="en-US" sz="2000" dirty="0">
                <a:solidFill>
                  <a:srgbClr val="30ACEC">
                    <a:lumMod val="50000"/>
                  </a:srgbClr>
                </a:solidFill>
              </a:rPr>
              <a:t>Place upper teeth on bottom lip.</a:t>
            </a:r>
          </a:p>
          <a:p>
            <a:pPr>
              <a:buFont typeface="Arial" charset="0"/>
              <a:buChar char="•"/>
            </a:pPr>
            <a:r>
              <a:rPr lang="en-US" sz="2000" dirty="0">
                <a:solidFill>
                  <a:srgbClr val="30ACEC">
                    <a:lumMod val="50000"/>
                  </a:srgbClr>
                </a:solidFill>
              </a:rPr>
              <a:t>Blow until you run out of air.</a:t>
            </a:r>
          </a:p>
          <a:p>
            <a:endParaRPr lang="en-US" dirty="0">
              <a:solidFill>
                <a:srgbClr val="30ACEC">
                  <a:lumMod val="50000"/>
                </a:srgbClr>
              </a:solidFill>
            </a:endParaRPr>
          </a:p>
        </p:txBody>
      </p:sp>
    </p:spTree>
    <p:extLst>
      <p:ext uri="{BB962C8B-B14F-4D97-AF65-F5344CB8AC3E}">
        <p14:creationId xmlns:p14="http://schemas.microsoft.com/office/powerpoint/2010/main" val="1136123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sers/marydahlgren/Pictures/Photos Library.photoslibrary/Masters/2015/11/28/20151128-165426/IMG_2446.JPG"/>
          <p:cNvPicPr/>
          <p:nvPr/>
        </p:nvPicPr>
        <p:blipFill rotWithShape="1">
          <a:blip r:embed="rId3" cstate="print">
            <a:extLst>
              <a:ext uri="{28A0092B-C50C-407E-A947-70E740481C1C}">
                <a14:useLocalDpi xmlns:a14="http://schemas.microsoft.com/office/drawing/2010/main" val="0"/>
              </a:ext>
            </a:extLst>
          </a:blip>
          <a:srcRect l="10635" t="10545" r="31903" b="20114"/>
          <a:stretch/>
        </p:blipFill>
        <p:spPr bwMode="auto">
          <a:xfrm rot="5400000">
            <a:off x="2832454" y="1391211"/>
            <a:ext cx="2560320" cy="329184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/p/ and /b/</a:t>
            </a:r>
          </a:p>
        </p:txBody>
      </p:sp>
      <p:sp>
        <p:nvSpPr>
          <p:cNvPr id="3" name="Content Placeholder 2"/>
          <p:cNvSpPr>
            <a:spLocks noGrp="1"/>
          </p:cNvSpPr>
          <p:nvPr>
            <p:ph idx="1"/>
          </p:nvPr>
        </p:nvSpPr>
        <p:spPr>
          <a:xfrm>
            <a:off x="5832428" y="1756973"/>
            <a:ext cx="5047607" cy="4361688"/>
          </a:xfrm>
        </p:spPr>
        <p:txBody>
          <a:bodyPr>
            <a:normAutofit/>
          </a:bodyPr>
          <a:lstStyle/>
          <a:p>
            <a:pPr marL="137160" marR="137160">
              <a:spcBef>
                <a:spcPts val="450"/>
              </a:spcBef>
              <a:spcAft>
                <a:spcPts val="450"/>
              </a:spcAft>
            </a:pPr>
            <a:r>
              <a:rPr lang="en-US" sz="2000" b="1" dirty="0">
                <a:ea typeface="Times New Roman" charset="0"/>
                <a:cs typeface="Times New Roman" charset="0"/>
              </a:rPr>
              <a:t>  Unvoiced:</a:t>
            </a:r>
            <a:r>
              <a:rPr lang="en-US" sz="2000" dirty="0">
                <a:ea typeface="Times New Roman" charset="0"/>
                <a:cs typeface="Times New Roman" charset="0"/>
              </a:rPr>
              <a:t> /p/, as in </a:t>
            </a:r>
            <a:r>
              <a:rPr lang="en-US" sz="2000" i="1" dirty="0">
                <a:ea typeface="Times New Roman" charset="0"/>
                <a:cs typeface="Times New Roman" charset="0"/>
              </a:rPr>
              <a:t>pig</a:t>
            </a:r>
            <a:r>
              <a:rPr lang="en-US" sz="2000" dirty="0">
                <a:ea typeface="Times New Roman" charset="0"/>
                <a:cs typeface="Times New Roman" charset="0"/>
              </a:rPr>
              <a:t>, does not 	cause any vibration in the vocal 	cords.</a:t>
            </a:r>
          </a:p>
          <a:p>
            <a:pPr marL="137160" marR="137160">
              <a:spcBef>
                <a:spcPts val="450"/>
              </a:spcBef>
              <a:spcAft>
                <a:spcPts val="450"/>
              </a:spcAft>
            </a:pPr>
            <a:r>
              <a:rPr lang="en-US" sz="2000" b="1" dirty="0">
                <a:ea typeface="Times New Roman" charset="0"/>
                <a:cs typeface="Times New Roman" charset="0"/>
              </a:rPr>
              <a:t>  Voiced:</a:t>
            </a:r>
            <a:r>
              <a:rPr lang="en-US" sz="2000" dirty="0">
                <a:ea typeface="Times New Roman" charset="0"/>
                <a:cs typeface="Times New Roman" charset="0"/>
              </a:rPr>
              <a:t> /b/, as in </a:t>
            </a:r>
            <a:r>
              <a:rPr lang="en-US" sz="2000" i="1" dirty="0">
                <a:ea typeface="Times New Roman" charset="0"/>
                <a:cs typeface="Times New Roman" charset="0"/>
              </a:rPr>
              <a:t>bat</a:t>
            </a:r>
            <a:r>
              <a:rPr lang="en-US" sz="2000" dirty="0">
                <a:ea typeface="Times New Roman" charset="0"/>
                <a:cs typeface="Times New Roman" charset="0"/>
              </a:rPr>
              <a:t>, does cause 	a vibration in the vocal cords.</a:t>
            </a:r>
          </a:p>
          <a:p>
            <a:pPr marL="0" indent="0">
              <a:buNone/>
            </a:pPr>
            <a:r>
              <a:rPr lang="en-US" sz="2000" b="1" i="1" dirty="0"/>
              <a:t>Corrective feedback: </a:t>
            </a:r>
            <a:r>
              <a:rPr lang="en-US" sz="2000" dirty="0"/>
              <a:t>Feel the difference in the vocal cords. </a:t>
            </a:r>
          </a:p>
          <a:p>
            <a:pPr marL="0" indent="0">
              <a:buNone/>
            </a:pPr>
            <a:r>
              <a:rPr lang="en-US" sz="2000" dirty="0"/>
              <a:t>Practice oral differentiation between words like </a:t>
            </a:r>
            <a:r>
              <a:rPr lang="en-US" sz="2000" i="1" dirty="0"/>
              <a:t>pig</a:t>
            </a:r>
            <a:r>
              <a:rPr lang="en-US" sz="2000" dirty="0"/>
              <a:t> and </a:t>
            </a:r>
            <a:r>
              <a:rPr lang="en-US" sz="2000" i="1" dirty="0"/>
              <a:t>big</a:t>
            </a:r>
            <a:r>
              <a:rPr lang="en-US" sz="2000" dirty="0"/>
              <a:t>, </a:t>
            </a:r>
            <a:r>
              <a:rPr lang="en-US" sz="2000" i="1" dirty="0"/>
              <a:t>pack</a:t>
            </a:r>
            <a:r>
              <a:rPr lang="en-US" sz="2000" dirty="0"/>
              <a:t> and </a:t>
            </a:r>
            <a:r>
              <a:rPr lang="en-US" sz="2000" i="1" dirty="0"/>
              <a:t>back</a:t>
            </a:r>
            <a:r>
              <a:rPr lang="en-US" sz="2000" dirty="0"/>
              <a:t>, </a:t>
            </a:r>
            <a:r>
              <a:rPr lang="en-US" sz="2000" i="1" dirty="0"/>
              <a:t>pike</a:t>
            </a:r>
            <a:r>
              <a:rPr lang="en-US" sz="2000" dirty="0"/>
              <a:t> and </a:t>
            </a:r>
            <a:r>
              <a:rPr lang="en-US" sz="2000" i="1" dirty="0"/>
              <a:t>bike</a:t>
            </a:r>
            <a:r>
              <a:rPr lang="en-US" sz="2000" dirty="0"/>
              <a:t>. </a:t>
            </a:r>
            <a:r>
              <a:rPr lang="en-US" sz="2000" i="1" dirty="0"/>
              <a:t> </a:t>
            </a:r>
            <a:endParaRPr lang="en-US" sz="2000" dirty="0"/>
          </a:p>
          <a:p>
            <a:pPr marL="0" indent="0">
              <a:buNone/>
            </a:pP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
        <p:nvSpPr>
          <p:cNvPr id="6" name="Content Placeholder 2"/>
          <p:cNvSpPr txBox="1">
            <a:spLocks/>
          </p:cNvSpPr>
          <p:nvPr/>
        </p:nvSpPr>
        <p:spPr>
          <a:xfrm>
            <a:off x="2592437" y="4913800"/>
            <a:ext cx="5140977" cy="1373738"/>
          </a:xfrm>
          <a:prstGeom prst="rect">
            <a:avLst/>
          </a:prstGeom>
        </p:spPr>
        <p:txBody>
          <a:bodyPr vert="horz" lIns="91440" tIns="45720" rIns="91440" bIns="45720" rtlCol="0" anchor="t">
            <a:normAutofit fontScale="85000" lnSpcReduction="20000"/>
          </a:bodyPr>
          <a:lstStyle>
            <a:lvl1pPr marL="285750" indent="-285750" algn="l" defTabSz="457200" rtl="0" eaLnBrk="1" latinLnBrk="0" hangingPunct="1">
              <a:spcBef>
                <a:spcPct val="20000"/>
              </a:spcBef>
              <a:spcAft>
                <a:spcPts val="600"/>
              </a:spcAft>
              <a:buClr>
                <a:srgbClr val="FF0000"/>
              </a:buClr>
              <a:buSzPct val="145000"/>
              <a:buFont typeface="Wingdings" charset="2"/>
              <a:buChar char="ü"/>
              <a:defRPr sz="2400" b="0" i="0" kern="1200" cap="none">
                <a:solidFill>
                  <a:schemeClr val="accent1">
                    <a:lumMod val="50000"/>
                  </a:schemeClr>
                </a:solidFill>
                <a:effectLst/>
                <a:latin typeface="Century Gothic" charset="0"/>
                <a:ea typeface="Century Gothic" charset="0"/>
                <a:cs typeface="Century Gothic" charset="0"/>
              </a:defRPr>
            </a:lvl1pPr>
            <a:lvl2pPr marL="742950" indent="-285750" algn="l" defTabSz="457200" rtl="0" eaLnBrk="1" latinLnBrk="0" hangingPunct="1">
              <a:spcBef>
                <a:spcPct val="20000"/>
              </a:spcBef>
              <a:spcAft>
                <a:spcPts val="600"/>
              </a:spcAft>
              <a:buClr>
                <a:srgbClr val="FF0000"/>
              </a:buClr>
              <a:buSzPct val="145000"/>
              <a:buFont typeface="Wingdings" charset="2"/>
              <a:buChar char="ü"/>
              <a:defRPr sz="2000" b="0" i="0" kern="1200" cap="none">
                <a:solidFill>
                  <a:schemeClr val="accent1">
                    <a:lumMod val="50000"/>
                  </a:schemeClr>
                </a:solidFill>
                <a:effectLst/>
                <a:latin typeface="Century Gothic" charset="0"/>
                <a:ea typeface="Century Gothic" charset="0"/>
                <a:cs typeface="Century Gothic" charset="0"/>
              </a:defRPr>
            </a:lvl2pPr>
            <a:lvl3pPr marL="1200150" indent="-285750" algn="l" defTabSz="457200" rtl="0" eaLnBrk="1" latinLnBrk="0" hangingPunct="1">
              <a:spcBef>
                <a:spcPct val="20000"/>
              </a:spcBef>
              <a:spcAft>
                <a:spcPts val="600"/>
              </a:spcAft>
              <a:buClr>
                <a:srgbClr val="FF0000"/>
              </a:buClr>
              <a:buSzPct val="145000"/>
              <a:buFont typeface="Wingdings" charset="2"/>
              <a:buChar char="ü"/>
              <a:defRPr sz="1800" b="0" i="0" kern="1200" cap="none">
                <a:solidFill>
                  <a:schemeClr val="accent1">
                    <a:lumMod val="50000"/>
                  </a:schemeClr>
                </a:solidFill>
                <a:effectLst/>
                <a:latin typeface="Century Gothic" charset="0"/>
                <a:ea typeface="Century Gothic" charset="0"/>
                <a:cs typeface="Century Gothic" charset="0"/>
              </a:defRPr>
            </a:lvl3pPr>
            <a:lvl4pPr marL="1543050" indent="-171450" algn="l" defTabSz="457200" rtl="0" eaLnBrk="1" latinLnBrk="0" hangingPunct="1">
              <a:spcBef>
                <a:spcPct val="20000"/>
              </a:spcBef>
              <a:spcAft>
                <a:spcPts val="600"/>
              </a:spcAft>
              <a:buClr>
                <a:srgbClr val="FF0000"/>
              </a:buClr>
              <a:buSzPct val="145000"/>
              <a:buFont typeface="Wingdings" charset="2"/>
              <a:buChar char="ü"/>
              <a:defRPr sz="1600" b="0" i="0" kern="1200" cap="none">
                <a:solidFill>
                  <a:schemeClr val="accent1">
                    <a:lumMod val="50000"/>
                  </a:schemeClr>
                </a:solidFill>
                <a:effectLst/>
                <a:latin typeface="Century Gothic" charset="0"/>
                <a:ea typeface="Century Gothic" charset="0"/>
                <a:cs typeface="Century Gothic" charset="0"/>
              </a:defRPr>
            </a:lvl4pPr>
            <a:lvl5pPr marL="2000250" indent="-171450" algn="l" defTabSz="457200" rtl="0" eaLnBrk="1" latinLnBrk="0" hangingPunct="1">
              <a:spcBef>
                <a:spcPct val="20000"/>
              </a:spcBef>
              <a:spcAft>
                <a:spcPts val="600"/>
              </a:spcAft>
              <a:buClr>
                <a:srgbClr val="FF0000"/>
              </a:buClr>
              <a:buSzPct val="145000"/>
              <a:buFont typeface="Wingdings" charset="2"/>
              <a:buChar char="ü"/>
              <a:defRPr sz="1400" b="0" i="0" kern="1200" cap="none">
                <a:solidFill>
                  <a:schemeClr val="accent1">
                    <a:lumMod val="50000"/>
                  </a:schemeClr>
                </a:solidFill>
                <a:effectLst/>
                <a:latin typeface="Century Gothic" charset="0"/>
                <a:ea typeface="Century Gothic" charset="0"/>
                <a:cs typeface="Century Gothic"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165736" indent="0">
              <a:buNone/>
            </a:pPr>
            <a:r>
              <a:rPr lang="en-US" sz="2000" b="1" dirty="0"/>
              <a:t>Description: </a:t>
            </a:r>
          </a:p>
          <a:p>
            <a:pPr lvl="0">
              <a:buFont typeface="Arial" charset="0"/>
              <a:buChar char="•"/>
            </a:pPr>
            <a:r>
              <a:rPr lang="en-US" sz="2000" dirty="0"/>
              <a:t> Lips begin together. </a:t>
            </a:r>
          </a:p>
          <a:p>
            <a:pPr lvl="0">
              <a:buFont typeface="Arial" charset="0"/>
              <a:buChar char="•"/>
            </a:pPr>
            <a:r>
              <a:rPr lang="en-US" sz="2000" dirty="0"/>
              <a:t> Air is pushed through the mouth.</a:t>
            </a:r>
          </a:p>
          <a:p>
            <a:pPr lvl="0">
              <a:buFont typeface="Arial" charset="0"/>
              <a:buChar char="•"/>
            </a:pPr>
            <a:r>
              <a:rPr lang="en-US" sz="2000" dirty="0"/>
              <a:t> Lips quickly pop open.</a:t>
            </a:r>
          </a:p>
        </p:txBody>
      </p:sp>
    </p:spTree>
    <p:extLst>
      <p:ext uri="{BB962C8B-B14F-4D97-AF65-F5344CB8AC3E}">
        <p14:creationId xmlns:p14="http://schemas.microsoft.com/office/powerpoint/2010/main" val="84781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57" y="212036"/>
            <a:ext cx="8118603" cy="6069495"/>
          </a:xfrm>
          <a:prstGeom prst="rect">
            <a:avLst/>
          </a:prstGeom>
        </p:spPr>
      </p:pic>
    </p:spTree>
    <p:extLst>
      <p:ext uri="{BB962C8B-B14F-4D97-AF65-F5344CB8AC3E}">
        <p14:creationId xmlns:p14="http://schemas.microsoft.com/office/powerpoint/2010/main" val="482507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Orthographic Patterns:</a:t>
            </a:r>
            <a:br>
              <a:rPr lang="en-US" sz="3200" dirty="0"/>
            </a:br>
            <a:r>
              <a:rPr lang="en-US" sz="3200" dirty="0"/>
              <a:t>Permissible or Inadmissible?</a:t>
            </a:r>
          </a:p>
        </p:txBody>
      </p:sp>
      <p:sp>
        <p:nvSpPr>
          <p:cNvPr id="3" name="Content Placeholder 2"/>
          <p:cNvSpPr>
            <a:spLocks noGrp="1"/>
          </p:cNvSpPr>
          <p:nvPr>
            <p:ph idx="1"/>
          </p:nvPr>
        </p:nvSpPr>
        <p:spPr>
          <a:xfrm>
            <a:off x="2545888" y="1862990"/>
            <a:ext cx="7708392" cy="4361688"/>
          </a:xfrm>
        </p:spPr>
        <p:txBody>
          <a:bodyPr/>
          <a:lstStyle/>
          <a:p>
            <a:r>
              <a:rPr lang="en-US" dirty="0"/>
              <a:t>Permissible sequences of letters and </a:t>
            </a:r>
            <a:r>
              <a:rPr lang="en-US" dirty="0" smtClean="0"/>
              <a:t>patterns</a:t>
            </a:r>
          </a:p>
          <a:p>
            <a:pPr lvl="1">
              <a:buFont typeface="Arial" charset="0"/>
              <a:buChar char="•"/>
            </a:pPr>
            <a:r>
              <a:rPr lang="en-US" sz="1600" dirty="0"/>
              <a:t>Can you list a few?</a:t>
            </a:r>
          </a:p>
          <a:p>
            <a:pPr lvl="1">
              <a:buFont typeface="Arial" charset="0"/>
              <a:buChar char="•"/>
            </a:pPr>
            <a:r>
              <a:rPr lang="en-US" sz="1600" dirty="0"/>
              <a:t>Word specific orthographic knowledge = </a:t>
            </a:r>
            <a:r>
              <a:rPr lang="en-US" sz="1600" i="1" dirty="0"/>
              <a:t>was,</a:t>
            </a:r>
            <a:r>
              <a:rPr lang="en-US" sz="1600" dirty="0"/>
              <a:t> not </a:t>
            </a:r>
            <a:r>
              <a:rPr lang="en-US" sz="1600" i="1" dirty="0" err="1"/>
              <a:t>wuz</a:t>
            </a:r>
            <a:endParaRPr lang="en-US" sz="1600" i="1" dirty="0"/>
          </a:p>
          <a:p>
            <a:pPr lvl="1">
              <a:buFont typeface="Arial" charset="0"/>
              <a:buChar char="•"/>
            </a:pPr>
            <a:r>
              <a:rPr lang="en-US" sz="1600" dirty="0"/>
              <a:t>General orthographic knowledge = </a:t>
            </a:r>
            <a:r>
              <a:rPr lang="en-US" sz="1600" i="1" dirty="0"/>
              <a:t>keep,</a:t>
            </a:r>
            <a:r>
              <a:rPr lang="en-US" sz="1600" dirty="0"/>
              <a:t> not </a:t>
            </a:r>
            <a:r>
              <a:rPr lang="en-US" sz="1600" i="1" dirty="0" err="1"/>
              <a:t>kepe</a:t>
            </a:r>
            <a:endParaRPr lang="en-US" sz="1600" i="1" dirty="0"/>
          </a:p>
          <a:p>
            <a:r>
              <a:rPr lang="en-US" dirty="0"/>
              <a:t>Inadmissible sequences</a:t>
            </a:r>
          </a:p>
          <a:p>
            <a:pPr lvl="1">
              <a:buFont typeface="Arial" charset="0"/>
              <a:buChar char="•"/>
            </a:pPr>
            <a:r>
              <a:rPr lang="en-US" sz="1600" dirty="0"/>
              <a:t>How do you know what is inadmissible?</a:t>
            </a:r>
          </a:p>
          <a:p>
            <a:pPr lvl="1">
              <a:buFont typeface="Arial" charset="0"/>
              <a:buChar char="•"/>
            </a:pPr>
            <a:r>
              <a:rPr lang="en-US" sz="1600" dirty="0"/>
              <a:t>Inventive spelling – does it interfere with developing a firm foundation in orthographic sequences?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334328"/>
            <a:ext cx="106861" cy="8014597"/>
          </a:xfrm>
          <a:prstGeom prst="rect">
            <a:avLst/>
          </a:prstGeom>
        </p:spPr>
      </p:pic>
    </p:spTree>
    <p:extLst>
      <p:ext uri="{BB962C8B-B14F-4D97-AF65-F5344CB8AC3E}">
        <p14:creationId xmlns:p14="http://schemas.microsoft.com/office/powerpoint/2010/main" val="60005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lnSpcReduction="10000"/>
          </a:bodyPr>
          <a:lstStyle/>
          <a:p>
            <a:pPr marL="57150" indent="-342900">
              <a:spcAft>
                <a:spcPts val="0"/>
              </a:spcAft>
              <a:buSzPct val="100000"/>
              <a:tabLst>
                <a:tab pos="341313" algn="l"/>
              </a:tabLst>
            </a:pPr>
            <a:r>
              <a:rPr lang="en-US" sz="2800" dirty="0">
                <a:ea typeface="Questrial"/>
                <a:cs typeface="Questrial"/>
                <a:sym typeface="Questrial"/>
              </a:rPr>
              <a:t>Apply our knowledge of the organization </a:t>
            </a:r>
            <a:r>
              <a:rPr lang="en-US" sz="2800" dirty="0" smtClean="0">
                <a:ea typeface="Questrial"/>
                <a:cs typeface="Questrial"/>
                <a:sym typeface="Questrial"/>
              </a:rPr>
              <a:t>of </a:t>
            </a:r>
            <a:r>
              <a:rPr lang="en-US" sz="2800" dirty="0">
                <a:ea typeface="Questrial"/>
                <a:cs typeface="Questrial"/>
                <a:sym typeface="Questrial"/>
              </a:rPr>
              <a:t>language to </a:t>
            </a:r>
            <a:r>
              <a:rPr lang="en-US" sz="2800" dirty="0" smtClean="0">
                <a:ea typeface="Questrial"/>
                <a:cs typeface="Questrial"/>
                <a:sym typeface="Questrial"/>
              </a:rPr>
              <a:t> maximize </a:t>
            </a:r>
            <a:r>
              <a:rPr lang="en-US" sz="2800" dirty="0">
                <a:ea typeface="Questrial"/>
                <a:cs typeface="Questrial"/>
                <a:sym typeface="Questrial"/>
              </a:rPr>
              <a:t>instruction</a:t>
            </a:r>
          </a:p>
          <a:p>
            <a:pPr marL="57150" indent="-342900">
              <a:spcAft>
                <a:spcPts val="0"/>
              </a:spcAft>
              <a:buSzPct val="100000"/>
              <a:tabLst>
                <a:tab pos="341313" algn="l"/>
              </a:tabLst>
            </a:pPr>
            <a:r>
              <a:rPr lang="en-US" sz="2800" dirty="0">
                <a:ea typeface="Questrial"/>
                <a:cs typeface="Questrial"/>
                <a:sym typeface="Questrial"/>
              </a:rPr>
              <a:t>Generate awareness of how to articulate 	the phonemes in the English language 	using “Kid Lips”</a:t>
            </a:r>
          </a:p>
          <a:p>
            <a:pPr marL="57150" indent="-342900">
              <a:spcAft>
                <a:spcPts val="0"/>
              </a:spcAft>
              <a:buSzPct val="100000"/>
              <a:tabLst>
                <a:tab pos="341313" algn="l"/>
              </a:tabLst>
            </a:pPr>
            <a:r>
              <a:rPr lang="en-US" sz="2800" dirty="0">
                <a:ea typeface="Questrial"/>
                <a:cs typeface="Questrial"/>
                <a:sym typeface="Questrial"/>
              </a:rPr>
              <a:t>Discuss common spelling patterns and 	how to connect instruction to phoneme 	articulation</a:t>
            </a:r>
          </a:p>
          <a:p>
            <a:pPr marL="57150" indent="-342900">
              <a:spcAft>
                <a:spcPts val="0"/>
              </a:spcAft>
              <a:buSzPct val="100000"/>
              <a:tabLst>
                <a:tab pos="341313" algn="l"/>
              </a:tabLst>
            </a:pPr>
            <a:r>
              <a:rPr lang="en-US" sz="2800" dirty="0">
                <a:ea typeface="Questrial"/>
                <a:cs typeface="Questrial"/>
                <a:sym typeface="Questrial"/>
              </a:rPr>
              <a:t>Setting up a sound wall in your classroom 	for daily use</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026" r="-6556"/>
          <a:stretch/>
        </p:blipFill>
        <p:spPr>
          <a:xfrm rot="5400000">
            <a:off x="6628537" y="-1976590"/>
            <a:ext cx="106861" cy="8014597"/>
          </a:xfrm>
          <a:prstGeom prst="rect">
            <a:avLst/>
          </a:prstGeom>
        </p:spPr>
      </p:pic>
    </p:spTree>
    <p:extLst>
      <p:ext uri="{BB962C8B-B14F-4D97-AF65-F5344CB8AC3E}">
        <p14:creationId xmlns:p14="http://schemas.microsoft.com/office/powerpoint/2010/main" val="1381038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633" y="635000"/>
            <a:ext cx="7653867" cy="5740400"/>
          </a:xfrm>
          <a:prstGeom prst="rect">
            <a:avLst/>
          </a:prstGeom>
        </p:spPr>
      </p:pic>
    </p:spTree>
    <p:extLst>
      <p:ext uri="{BB962C8B-B14F-4D97-AF65-F5344CB8AC3E}">
        <p14:creationId xmlns:p14="http://schemas.microsoft.com/office/powerpoint/2010/main" val="537213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215900"/>
            <a:ext cx="7188200" cy="6642100"/>
          </a:xfrm>
          <a:prstGeom prst="rect">
            <a:avLst/>
          </a:prstGeom>
        </p:spPr>
      </p:pic>
    </p:spTree>
    <p:extLst>
      <p:ext uri="{BB962C8B-B14F-4D97-AF65-F5344CB8AC3E}">
        <p14:creationId xmlns:p14="http://schemas.microsoft.com/office/powerpoint/2010/main" val="1855394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Vowel Phonemes </a:t>
            </a:r>
          </a:p>
        </p:txBody>
      </p:sp>
      <p:sp>
        <p:nvSpPr>
          <p:cNvPr id="3" name="Content Placeholder 2"/>
          <p:cNvSpPr>
            <a:spLocks noGrp="1"/>
          </p:cNvSpPr>
          <p:nvPr>
            <p:ph idx="1"/>
          </p:nvPr>
        </p:nvSpPr>
        <p:spPr>
          <a:xfrm>
            <a:off x="5832428" y="1756973"/>
            <a:ext cx="4378373" cy="4361688"/>
          </a:xfrm>
        </p:spPr>
        <p:txBody>
          <a:bodyPr>
            <a:normAutofit/>
          </a:bodyPr>
          <a:lstStyle/>
          <a:p>
            <a:pPr marL="165736" indent="0">
              <a:buNone/>
            </a:pPr>
            <a:r>
              <a:rPr lang="en-US" sz="2000" b="1" dirty="0"/>
              <a:t>Description: </a:t>
            </a:r>
            <a:r>
              <a:rPr lang="en-US" sz="2000" dirty="0"/>
              <a:t>Mouth is slightly open; the tongue is lifted high and the lips are tight in a smile. </a:t>
            </a:r>
          </a:p>
          <a:p>
            <a:pPr lvl="1">
              <a:buFont typeface="Arial" charset="0"/>
              <a:buChar char="•"/>
            </a:pPr>
            <a:r>
              <a:rPr lang="en-US" sz="1600" dirty="0"/>
              <a:t>A photographer asks you to say “cheese” because it causes your mouth to create a tight smile. </a:t>
            </a:r>
          </a:p>
          <a:p>
            <a:pPr marL="165736" indent="0">
              <a:buNone/>
            </a:pPr>
            <a:r>
              <a:rPr lang="en-US" sz="2000" b="1" dirty="0"/>
              <a:t>Voicing: </a:t>
            </a:r>
            <a:r>
              <a:rPr lang="en-US" sz="2000" dirty="0"/>
              <a:t>All vowels are voiced</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
        <p:nvSpPr>
          <p:cNvPr id="6" name="Content Placeholder 2"/>
          <p:cNvSpPr txBox="1">
            <a:spLocks/>
          </p:cNvSpPr>
          <p:nvPr/>
        </p:nvSpPr>
        <p:spPr>
          <a:xfrm>
            <a:off x="2592438" y="4669252"/>
            <a:ext cx="3166097" cy="137373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rgbClr val="FF0000"/>
              </a:buClr>
              <a:buSzPct val="145000"/>
              <a:buFont typeface="Wingdings" charset="2"/>
              <a:buChar char="ü"/>
              <a:defRPr sz="2400" b="0" i="0" kern="1200" cap="none">
                <a:solidFill>
                  <a:schemeClr val="accent1">
                    <a:lumMod val="50000"/>
                  </a:schemeClr>
                </a:solidFill>
                <a:effectLst/>
                <a:latin typeface="Century Gothic" charset="0"/>
                <a:ea typeface="Century Gothic" charset="0"/>
                <a:cs typeface="Century Gothic" charset="0"/>
              </a:defRPr>
            </a:lvl1pPr>
            <a:lvl2pPr marL="742950" indent="-285750" algn="l" defTabSz="457200" rtl="0" eaLnBrk="1" latinLnBrk="0" hangingPunct="1">
              <a:spcBef>
                <a:spcPct val="20000"/>
              </a:spcBef>
              <a:spcAft>
                <a:spcPts val="600"/>
              </a:spcAft>
              <a:buClr>
                <a:srgbClr val="FF0000"/>
              </a:buClr>
              <a:buSzPct val="145000"/>
              <a:buFont typeface="Wingdings" charset="2"/>
              <a:buChar char="ü"/>
              <a:defRPr sz="2000" b="0" i="0" kern="1200" cap="none">
                <a:solidFill>
                  <a:schemeClr val="accent1">
                    <a:lumMod val="50000"/>
                  </a:schemeClr>
                </a:solidFill>
                <a:effectLst/>
                <a:latin typeface="Century Gothic" charset="0"/>
                <a:ea typeface="Century Gothic" charset="0"/>
                <a:cs typeface="Century Gothic" charset="0"/>
              </a:defRPr>
            </a:lvl2pPr>
            <a:lvl3pPr marL="1200150" indent="-285750" algn="l" defTabSz="457200" rtl="0" eaLnBrk="1" latinLnBrk="0" hangingPunct="1">
              <a:spcBef>
                <a:spcPct val="20000"/>
              </a:spcBef>
              <a:spcAft>
                <a:spcPts val="600"/>
              </a:spcAft>
              <a:buClr>
                <a:srgbClr val="FF0000"/>
              </a:buClr>
              <a:buSzPct val="145000"/>
              <a:buFont typeface="Wingdings" charset="2"/>
              <a:buChar char="ü"/>
              <a:defRPr sz="1800" b="0" i="0" kern="1200" cap="none">
                <a:solidFill>
                  <a:schemeClr val="accent1">
                    <a:lumMod val="50000"/>
                  </a:schemeClr>
                </a:solidFill>
                <a:effectLst/>
                <a:latin typeface="Century Gothic" charset="0"/>
                <a:ea typeface="Century Gothic" charset="0"/>
                <a:cs typeface="Century Gothic" charset="0"/>
              </a:defRPr>
            </a:lvl3pPr>
            <a:lvl4pPr marL="1543050" indent="-171450" algn="l" defTabSz="457200" rtl="0" eaLnBrk="1" latinLnBrk="0" hangingPunct="1">
              <a:spcBef>
                <a:spcPct val="20000"/>
              </a:spcBef>
              <a:spcAft>
                <a:spcPts val="600"/>
              </a:spcAft>
              <a:buClr>
                <a:srgbClr val="FF0000"/>
              </a:buClr>
              <a:buSzPct val="145000"/>
              <a:buFont typeface="Wingdings" charset="2"/>
              <a:buChar char="ü"/>
              <a:defRPr sz="1600" b="0" i="0" kern="1200" cap="none">
                <a:solidFill>
                  <a:schemeClr val="accent1">
                    <a:lumMod val="50000"/>
                  </a:schemeClr>
                </a:solidFill>
                <a:effectLst/>
                <a:latin typeface="Century Gothic" charset="0"/>
                <a:ea typeface="Century Gothic" charset="0"/>
                <a:cs typeface="Century Gothic" charset="0"/>
              </a:defRPr>
            </a:lvl4pPr>
            <a:lvl5pPr marL="2000250" indent="-171450" algn="l" defTabSz="457200" rtl="0" eaLnBrk="1" latinLnBrk="0" hangingPunct="1">
              <a:spcBef>
                <a:spcPct val="20000"/>
              </a:spcBef>
              <a:spcAft>
                <a:spcPts val="600"/>
              </a:spcAft>
              <a:buClr>
                <a:srgbClr val="FF0000"/>
              </a:buClr>
              <a:buSzPct val="145000"/>
              <a:buFont typeface="Wingdings" charset="2"/>
              <a:buChar char="ü"/>
              <a:defRPr sz="1400" b="0" i="0" kern="1200" cap="none">
                <a:solidFill>
                  <a:schemeClr val="accent1">
                    <a:lumMod val="50000"/>
                  </a:schemeClr>
                </a:solidFill>
                <a:effectLst/>
                <a:latin typeface="Century Gothic" charset="0"/>
                <a:ea typeface="Century Gothic" charset="0"/>
                <a:cs typeface="Century Gothic"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2000" dirty="0">
                <a:ea typeface="Times New Roman" charset="0"/>
                <a:cs typeface="Times New Roman" charset="0"/>
              </a:rPr>
              <a:t>The tongue is high in the mouth and at the front when producing the long ē sound. </a:t>
            </a:r>
            <a:endParaRPr lang="en-US" sz="2000" dirty="0"/>
          </a:p>
        </p:txBody>
      </p:sp>
      <p:pic>
        <p:nvPicPr>
          <p:cNvPr id="7" name="Picture 6" descr="../../Pictures/Photos%20Library.photoslibrary/Masters/2015/11/28/20151128-165426/IMG_251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276600" y="1638300"/>
            <a:ext cx="1930400" cy="2717800"/>
          </a:xfrm>
          <a:prstGeom prst="rect">
            <a:avLst/>
          </a:prstGeom>
          <a:noFill/>
          <a:ln>
            <a:noFill/>
          </a:ln>
        </p:spPr>
      </p:pic>
    </p:spTree>
    <p:extLst>
      <p:ext uri="{BB962C8B-B14F-4D97-AF65-F5344CB8AC3E}">
        <p14:creationId xmlns:p14="http://schemas.microsoft.com/office/powerpoint/2010/main" val="410633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Knowledge</a:t>
            </a:r>
          </a:p>
        </p:txBody>
      </p:sp>
      <p:sp>
        <p:nvSpPr>
          <p:cNvPr id="3" name="Content Placeholder 2"/>
          <p:cNvSpPr>
            <a:spLocks noGrp="1"/>
          </p:cNvSpPr>
          <p:nvPr>
            <p:ph idx="1"/>
          </p:nvPr>
        </p:nvSpPr>
        <p:spPr/>
        <p:txBody>
          <a:bodyPr>
            <a:normAutofit fontScale="92500" lnSpcReduction="10000"/>
          </a:bodyPr>
          <a:lstStyle/>
          <a:p>
            <a:r>
              <a:rPr lang="en-US" dirty="0"/>
              <a:t> Be smarter than your </a:t>
            </a:r>
            <a:r>
              <a:rPr lang="en-US" dirty="0" smtClean="0"/>
              <a:t>program.</a:t>
            </a:r>
          </a:p>
          <a:p>
            <a:endParaRPr lang="en-US" dirty="0"/>
          </a:p>
          <a:p>
            <a:r>
              <a:rPr lang="en-US" dirty="0"/>
              <a:t> Understand how the language </a:t>
            </a:r>
            <a:r>
              <a:rPr lang="en-US" dirty="0" smtClean="0"/>
              <a:t>works.</a:t>
            </a:r>
          </a:p>
          <a:p>
            <a:endParaRPr lang="en-US" dirty="0"/>
          </a:p>
          <a:p>
            <a:r>
              <a:rPr lang="en-US" dirty="0"/>
              <a:t> Understand the written </a:t>
            </a:r>
            <a:r>
              <a:rPr lang="en-US" dirty="0" smtClean="0"/>
              <a:t>system.</a:t>
            </a:r>
          </a:p>
          <a:p>
            <a:endParaRPr lang="en-US" dirty="0"/>
          </a:p>
          <a:p>
            <a:r>
              <a:rPr lang="en-US" dirty="0"/>
              <a:t> Understand the phonological </a:t>
            </a:r>
            <a:r>
              <a:rPr lang="en-US" dirty="0" smtClean="0"/>
              <a:t>system.</a:t>
            </a:r>
          </a:p>
          <a:p>
            <a:endParaRPr lang="en-US" dirty="0"/>
          </a:p>
          <a:p>
            <a:pPr>
              <a:tabLst>
                <a:tab pos="283464" algn="l"/>
              </a:tabLst>
            </a:pPr>
            <a:r>
              <a:rPr lang="en-US" dirty="0"/>
              <a:t> </a:t>
            </a:r>
            <a:r>
              <a:rPr lang="en-US" dirty="0" smtClean="0"/>
              <a:t>Use assessments </a:t>
            </a:r>
            <a:r>
              <a:rPr lang="en-US" dirty="0"/>
              <a:t>to combine these elements into </a:t>
            </a:r>
            <a:r>
              <a:rPr lang="en-US" dirty="0" smtClean="0"/>
              <a:t>	good </a:t>
            </a:r>
            <a:r>
              <a:rPr lang="en-US" dirty="0"/>
              <a:t>daily instruction to be more effective and </a:t>
            </a:r>
            <a:r>
              <a:rPr lang="en-US" dirty="0" smtClean="0"/>
              <a:t>	efficient</a:t>
            </a:r>
            <a:r>
              <a:rPr lang="en-US" dirty="0"/>
              <a:t>. </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1594568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600" b="1" dirty="0"/>
              <a:t> Mary Dahlgren</a:t>
            </a:r>
          </a:p>
          <a:p>
            <a:pPr marL="0" indent="0" algn="ctr">
              <a:buNone/>
            </a:pPr>
            <a:r>
              <a:rPr lang="en-US" sz="2800" dirty="0"/>
              <a:t>mary@tools4reading.com	</a:t>
            </a:r>
          </a:p>
          <a:p>
            <a:pPr marL="0" indent="0" algn="ctr">
              <a:buNone/>
            </a:pPr>
            <a:r>
              <a:rPr lang="en-US" sz="2800" dirty="0"/>
              <a:t>www.tools4reading.com</a:t>
            </a:r>
          </a:p>
          <a:p>
            <a:pPr marL="0" indent="0" algn="ctr">
              <a:buNone/>
            </a:pPr>
            <a:r>
              <a:rPr lang="en-US" sz="2800" dirty="0"/>
              <a:t> Find us on Facebook:</a:t>
            </a:r>
          </a:p>
          <a:p>
            <a:pPr marL="0" indent="0" algn="ctr">
              <a:buNone/>
            </a:pPr>
            <a:r>
              <a:rPr lang="en-US" sz="2800" dirty="0" err="1"/>
              <a:t>facebook.com</a:t>
            </a:r>
            <a:r>
              <a:rPr lang="en-US" sz="2800" dirty="0"/>
              <a:t>/tools4reading</a:t>
            </a:r>
            <a:endParaRPr lang="en-US" dirty="0"/>
          </a:p>
        </p:txBody>
      </p:sp>
      <p:sp>
        <p:nvSpPr>
          <p:cNvPr id="4" name="Title 1"/>
          <p:cNvSpPr>
            <a:spLocks noGrp="1"/>
          </p:cNvSpPr>
          <p:nvPr>
            <p:ph type="title"/>
          </p:nvPr>
        </p:nvSpPr>
        <p:spPr/>
        <p:txBody>
          <a:bodyPr/>
          <a:lstStyle/>
          <a:p>
            <a:r>
              <a:rPr lang="en-US" dirty="0" smtClean="0"/>
              <a:t>Thank you! </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1971380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a:bodyPr>
          <a:lstStyle/>
          <a:p>
            <a:pPr>
              <a:buNone/>
            </a:pPr>
            <a:r>
              <a:rPr lang="en-US" dirty="0"/>
              <a:t>Castiglioni-</a:t>
            </a:r>
            <a:r>
              <a:rPr lang="en-US" dirty="0" err="1"/>
              <a:t>Spalten</a:t>
            </a:r>
            <a:r>
              <a:rPr lang="en-US" dirty="0"/>
              <a:t>, M., &amp; </a:t>
            </a:r>
            <a:r>
              <a:rPr lang="en-US" dirty="0" err="1"/>
              <a:t>Ehri</a:t>
            </a:r>
            <a:r>
              <a:rPr lang="en-US" dirty="0"/>
              <a:t>, L. (2003). Phonemic awareness instruction: Contribution of articulatory segmentation to novice </a:t>
            </a:r>
            <a:r>
              <a:rPr lang="en-US" dirty="0" smtClean="0"/>
              <a:t>beginners</a:t>
            </a:r>
            <a:r>
              <a:rPr lang="en-US" dirty="0"/>
              <a:t>’ reading and spelling</a:t>
            </a:r>
            <a:r>
              <a:rPr lang="en-US" dirty="0" smtClean="0"/>
              <a:t>. </a:t>
            </a:r>
            <a:r>
              <a:rPr lang="en-US" i="1" dirty="0" smtClean="0"/>
              <a:t>Scientific </a:t>
            </a:r>
            <a:r>
              <a:rPr lang="en-US" i="1" dirty="0"/>
              <a:t>Studies of </a:t>
            </a:r>
            <a:r>
              <a:rPr lang="en-US" i="1" dirty="0" smtClean="0"/>
              <a:t>Reading</a:t>
            </a:r>
            <a:r>
              <a:rPr lang="en-US" dirty="0" smtClean="0"/>
              <a:t>, </a:t>
            </a:r>
            <a:r>
              <a:rPr lang="en-US" i="1" dirty="0" smtClean="0"/>
              <a:t>7</a:t>
            </a:r>
            <a:r>
              <a:rPr lang="en-US" dirty="0" smtClean="0"/>
              <a:t>(1</a:t>
            </a:r>
            <a:r>
              <a:rPr lang="en-US" dirty="0"/>
              <a:t>), </a:t>
            </a:r>
            <a:r>
              <a:rPr lang="en-US" dirty="0" smtClean="0"/>
              <a:t>25–52</a:t>
            </a:r>
            <a:r>
              <a:rPr lang="en-US" dirty="0"/>
              <a:t>. </a:t>
            </a:r>
          </a:p>
          <a:p>
            <a:pPr>
              <a:buNone/>
            </a:pPr>
            <a:r>
              <a:rPr lang="en-US" dirty="0"/>
              <a:t>Boyer, N. &amp; </a:t>
            </a:r>
            <a:r>
              <a:rPr lang="en-US" dirty="0" err="1"/>
              <a:t>Ehri</a:t>
            </a:r>
            <a:r>
              <a:rPr lang="en-US" dirty="0"/>
              <a:t>, L</a:t>
            </a:r>
            <a:r>
              <a:rPr lang="en-US" dirty="0" smtClean="0"/>
              <a:t>. C</a:t>
            </a:r>
            <a:r>
              <a:rPr lang="en-US" dirty="0"/>
              <a:t>. (2011). Contribution of phonemic segmentation instruction with letters and articulation pictures to word </a:t>
            </a:r>
            <a:r>
              <a:rPr lang="en-US" dirty="0" smtClean="0"/>
              <a:t>reading </a:t>
            </a:r>
            <a:r>
              <a:rPr lang="en-US" dirty="0"/>
              <a:t>and spelling in beginners. </a:t>
            </a:r>
            <a:r>
              <a:rPr lang="en-US" i="1" dirty="0"/>
              <a:t>Scientific </a:t>
            </a:r>
            <a:r>
              <a:rPr lang="en-US" i="1" dirty="0" smtClean="0"/>
              <a:t>Studies </a:t>
            </a:r>
            <a:r>
              <a:rPr lang="en-US" i="1" dirty="0"/>
              <a:t>of </a:t>
            </a:r>
            <a:r>
              <a:rPr lang="en-US" i="1" dirty="0" smtClean="0"/>
              <a:t>Reading</a:t>
            </a:r>
            <a:r>
              <a:rPr lang="en-US" i="1" dirty="0"/>
              <a:t>, 15</a:t>
            </a:r>
            <a:r>
              <a:rPr lang="en-US" dirty="0"/>
              <a:t>(5), 440–470.</a:t>
            </a:r>
          </a:p>
          <a:p>
            <a:pPr>
              <a:buNone/>
            </a:pPr>
            <a:r>
              <a:rPr lang="en-US" dirty="0" err="1"/>
              <a:t>Ehri</a:t>
            </a:r>
            <a:r>
              <a:rPr lang="en-US" dirty="0"/>
              <a:t>, L. (2014). Orthographic mapping in the acquisition of sight word reading, spelling memory, and vocabulary learning. </a:t>
            </a:r>
            <a:r>
              <a:rPr lang="en-US" i="1" dirty="0" smtClean="0"/>
              <a:t>Scientific </a:t>
            </a:r>
            <a:r>
              <a:rPr lang="en-US" i="1" dirty="0"/>
              <a:t>Studies of Reading</a:t>
            </a:r>
            <a:r>
              <a:rPr lang="en-US" i="1"/>
              <a:t>, </a:t>
            </a:r>
            <a:r>
              <a:rPr lang="en-US" i="1" smtClean="0"/>
              <a:t>18</a:t>
            </a:r>
            <a:r>
              <a:rPr lang="en-US" smtClean="0"/>
              <a:t>(1), </a:t>
            </a:r>
            <a:r>
              <a:rPr lang="en-US" dirty="0"/>
              <a:t>5–21. </a:t>
            </a:r>
          </a:p>
          <a:p>
            <a:pPr>
              <a:buNone/>
            </a:pPr>
            <a:r>
              <a:rPr lang="en-US" dirty="0"/>
              <a:t>Kilpatrick, D. (2015). Essentials of assessing, preventing, and overcoming reading difficulties. Hoboken, NJ: Wiley and </a:t>
            </a:r>
            <a:r>
              <a:rPr lang="en-US" dirty="0" smtClean="0"/>
              <a:t>Sons.</a:t>
            </a:r>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1609281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Components Making up Some of the English Language</a:t>
            </a:r>
            <a:endParaRPr lang="en-US" dirty="0"/>
          </a:p>
        </p:txBody>
      </p:sp>
      <p:sp>
        <p:nvSpPr>
          <p:cNvPr id="3" name="Content Placeholder 2"/>
          <p:cNvSpPr>
            <a:spLocks noGrp="1"/>
          </p:cNvSpPr>
          <p:nvPr>
            <p:ph idx="1"/>
          </p:nvPr>
        </p:nvSpPr>
        <p:spPr>
          <a:xfrm>
            <a:off x="2521122" y="2496312"/>
            <a:ext cx="7708392" cy="4361688"/>
          </a:xfrm>
        </p:spPr>
        <p:txBody>
          <a:bodyPr>
            <a:normAutofit/>
          </a:bodyPr>
          <a:lstStyle/>
          <a:p>
            <a:r>
              <a:rPr lang="en-US" sz="2800" dirty="0">
                <a:ea typeface="ＭＳ Ｐゴシック" pitchFamily="-108" charset="-128"/>
                <a:cs typeface="ＭＳ Ｐゴシック" pitchFamily="-108" charset="-128"/>
              </a:rPr>
              <a:t>26 letters in the alphabet</a:t>
            </a:r>
          </a:p>
          <a:p>
            <a:endParaRPr lang="en-US" sz="2800" dirty="0">
              <a:ea typeface="ＭＳ Ｐゴシック" pitchFamily="-108" charset="-128"/>
              <a:cs typeface="ＭＳ Ｐゴシック" pitchFamily="-108" charset="-128"/>
            </a:endParaRPr>
          </a:p>
          <a:p>
            <a:r>
              <a:rPr lang="en-US" sz="2800" dirty="0">
                <a:ea typeface="ＭＳ Ｐゴシック" pitchFamily="-108" charset="-128"/>
                <a:cs typeface="ＭＳ Ｐゴシック" pitchFamily="-108" charset="-128"/>
              </a:rPr>
              <a:t>44 speech sounds</a:t>
            </a:r>
          </a:p>
          <a:p>
            <a:endParaRPr lang="en-US" sz="2800" dirty="0">
              <a:ea typeface="ＭＳ Ｐゴシック" pitchFamily="-108" charset="-128"/>
              <a:cs typeface="ＭＳ Ｐゴシック" pitchFamily="-108" charset="-128"/>
            </a:endParaRPr>
          </a:p>
          <a:p>
            <a:pPr>
              <a:tabLst>
                <a:tab pos="449263" algn="l"/>
              </a:tabLst>
            </a:pPr>
            <a:r>
              <a:rPr lang="en-US" sz="2800" dirty="0">
                <a:ea typeface="ＭＳ Ｐゴシック" pitchFamily="-108" charset="-128"/>
                <a:cs typeface="ＭＳ Ｐゴシック" pitchFamily="-108" charset="-128"/>
              </a:rPr>
              <a:t>Over 200 different ways to spell these 	sounds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245765" y="-1636348"/>
            <a:ext cx="106861" cy="8014597"/>
          </a:xfrm>
          <a:prstGeom prst="rect">
            <a:avLst/>
          </a:prstGeom>
        </p:spPr>
      </p:pic>
    </p:spTree>
    <p:extLst>
      <p:ext uri="{BB962C8B-B14F-4D97-AF65-F5344CB8AC3E}">
        <p14:creationId xmlns:p14="http://schemas.microsoft.com/office/powerpoint/2010/main" val="377570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134" y="246888"/>
            <a:ext cx="7976337" cy="1088136"/>
          </a:xfrm>
        </p:spPr>
        <p:txBody>
          <a:bodyPr>
            <a:normAutofit fontScale="90000"/>
          </a:bodyPr>
          <a:lstStyle/>
          <a:p>
            <a:r>
              <a:rPr lang="en-US" dirty="0"/>
              <a:t>What Does It Take to Retain Words?</a:t>
            </a:r>
          </a:p>
        </p:txBody>
      </p:sp>
      <p:sp>
        <p:nvSpPr>
          <p:cNvPr id="3" name="Content Placeholder 2"/>
          <p:cNvSpPr>
            <a:spLocks noGrp="1"/>
          </p:cNvSpPr>
          <p:nvPr>
            <p:ph idx="1"/>
          </p:nvPr>
        </p:nvSpPr>
        <p:spPr/>
        <p:txBody>
          <a:bodyPr>
            <a:normAutofit fontScale="92500" lnSpcReduction="10000"/>
          </a:bodyPr>
          <a:lstStyle/>
          <a:p>
            <a:pPr>
              <a:tabLst>
                <a:tab pos="393192" algn="l"/>
                <a:tab pos="448056" algn="l"/>
              </a:tabLst>
            </a:pPr>
            <a:r>
              <a:rPr lang="en-US" sz="2800" dirty="0"/>
              <a:t>Need phonemic analysis – segmenting     	and blending along with manipulation</a:t>
            </a:r>
          </a:p>
          <a:p>
            <a:pPr>
              <a:tabLst>
                <a:tab pos="396875" algn="l"/>
              </a:tabLst>
            </a:pPr>
            <a:r>
              <a:rPr lang="en-US" sz="2800" dirty="0"/>
              <a:t>Need to know major grapheme-			phoneme correspondences</a:t>
            </a:r>
          </a:p>
          <a:p>
            <a:pPr>
              <a:tabLst>
                <a:tab pos="396875" algn="l"/>
              </a:tabLst>
            </a:pPr>
            <a:r>
              <a:rPr lang="en-US" sz="2800" dirty="0"/>
              <a:t>Need to know syllabic sound-spelling 	patterns</a:t>
            </a:r>
          </a:p>
          <a:p>
            <a:pPr>
              <a:tabLst>
                <a:tab pos="396875" algn="l"/>
              </a:tabLst>
            </a:pPr>
            <a:r>
              <a:rPr lang="en-US" sz="2800" dirty="0"/>
              <a:t>Need to be able to read unfamiliar 	words on their own</a:t>
            </a:r>
          </a:p>
          <a:p>
            <a:pPr lvl="1">
              <a:tabLst>
                <a:tab pos="396875" algn="l"/>
              </a:tabLst>
            </a:pPr>
            <a:r>
              <a:rPr lang="en-US" dirty="0">
                <a:ea typeface="ＭＳ Ｐゴシック" pitchFamily="-108" charset="-128"/>
                <a:cs typeface="ＭＳ Ｐゴシック" pitchFamily="-108" charset="-128"/>
              </a:rPr>
              <a:t>Self-teaching hypothesis (Share, 1995</a:t>
            </a:r>
            <a:r>
              <a:rPr lang="en-US" dirty="0" smtClean="0">
                <a:ea typeface="ＭＳ Ｐゴシック" pitchFamily="-108" charset="-128"/>
                <a:cs typeface="ＭＳ Ｐゴシック" pitchFamily="-108" charset="-128"/>
              </a:rPr>
              <a:t>)</a:t>
            </a:r>
            <a:endParaRPr lang="en-US" dirty="0"/>
          </a:p>
          <a:p>
            <a:pPr>
              <a:tabLst>
                <a:tab pos="330200" algn="l"/>
              </a:tabLst>
            </a:pPr>
            <a:endParaRPr lang="en-US" dirty="0"/>
          </a:p>
        </p:txBody>
      </p:sp>
      <p:sp>
        <p:nvSpPr>
          <p:cNvPr id="4" name="TextBox 3"/>
          <p:cNvSpPr txBox="1"/>
          <p:nvPr/>
        </p:nvSpPr>
        <p:spPr>
          <a:xfrm>
            <a:off x="2506133" y="6355081"/>
            <a:ext cx="6228521" cy="307777"/>
          </a:xfrm>
          <a:prstGeom prst="rect">
            <a:avLst/>
          </a:prstGeom>
          <a:noFill/>
        </p:spPr>
        <p:txBody>
          <a:bodyPr wrap="square" rtlCol="0">
            <a:spAutoFit/>
          </a:bodyPr>
          <a:lstStyle/>
          <a:p>
            <a:pPr lvl="1"/>
            <a:r>
              <a:rPr lang="en-US" dirty="0"/>
              <a:t> decoding, analogy, or prediction strategy (</a:t>
            </a:r>
            <a:r>
              <a:rPr lang="en-US" dirty="0" err="1"/>
              <a:t>Ehri</a:t>
            </a:r>
            <a:r>
              <a:rPr lang="en-US" dirty="0"/>
              <a:t>, 2004)</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67589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Word Walls</a:t>
            </a:r>
          </a:p>
        </p:txBody>
      </p:sp>
      <p:sp>
        <p:nvSpPr>
          <p:cNvPr id="3" name="Content Placeholder 2"/>
          <p:cNvSpPr>
            <a:spLocks noGrp="1"/>
          </p:cNvSpPr>
          <p:nvPr>
            <p:ph idx="1"/>
          </p:nvPr>
        </p:nvSpPr>
        <p:spPr/>
        <p:txBody>
          <a:bodyPr>
            <a:normAutofit fontScale="77500" lnSpcReduction="20000"/>
          </a:bodyPr>
          <a:lstStyle/>
          <a:p>
            <a:r>
              <a:rPr lang="en-US" sz="2800" dirty="0"/>
              <a:t>The organization is A-Z … most of the time</a:t>
            </a:r>
          </a:p>
          <a:p>
            <a:endParaRPr lang="en-US" sz="2800" dirty="0"/>
          </a:p>
          <a:p>
            <a:r>
              <a:rPr lang="en-US" sz="2800" dirty="0"/>
              <a:t>Words are listed by the first letter</a:t>
            </a:r>
          </a:p>
          <a:p>
            <a:endParaRPr lang="en-US" sz="2800" dirty="0"/>
          </a:p>
          <a:p>
            <a:pPr>
              <a:tabLst>
                <a:tab pos="396875" algn="l"/>
              </a:tabLst>
            </a:pPr>
            <a:r>
              <a:rPr lang="en-US" sz="2800" dirty="0"/>
              <a:t>Focus tends to be different in every 	classroom</a:t>
            </a:r>
          </a:p>
          <a:p>
            <a:pPr>
              <a:tabLst>
                <a:tab pos="396875" algn="l"/>
              </a:tabLst>
            </a:pPr>
            <a:endParaRPr lang="en-US" sz="2800" dirty="0"/>
          </a:p>
          <a:p>
            <a:r>
              <a:rPr lang="en-US" sz="2800" dirty="0"/>
              <a:t>Functions as wallpaper</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94802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Limitations of A–Z Organization</a:t>
            </a:r>
            <a:endParaRPr lang="en-US" dirty="0"/>
          </a:p>
        </p:txBody>
      </p:sp>
      <p:sp>
        <p:nvSpPr>
          <p:cNvPr id="3" name="Content Placeholder 2"/>
          <p:cNvSpPr>
            <a:spLocks noGrp="1"/>
          </p:cNvSpPr>
          <p:nvPr>
            <p:ph idx="1"/>
          </p:nvPr>
        </p:nvSpPr>
        <p:spPr>
          <a:xfrm>
            <a:off x="2277532" y="1574756"/>
            <a:ext cx="7708392" cy="4361688"/>
          </a:xfrm>
        </p:spPr>
        <p:txBody>
          <a:bodyPr/>
          <a:lstStyle/>
          <a:p>
            <a:r>
              <a:rPr lang="en-US" sz="2800" dirty="0"/>
              <a:t>Letter names</a:t>
            </a:r>
          </a:p>
          <a:p>
            <a:endParaRPr lang="en-US" sz="2800" dirty="0"/>
          </a:p>
          <a:p>
            <a:r>
              <a:rPr lang="en-US" sz="2800" dirty="0"/>
              <a:t>Disregard for sound</a:t>
            </a:r>
          </a:p>
          <a:p>
            <a:endParaRPr lang="en-US" sz="2800" dirty="0"/>
          </a:p>
          <a:p>
            <a:r>
              <a:rPr lang="en-US" sz="2800" dirty="0"/>
              <a:t>Shape </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519" y="1824331"/>
            <a:ext cx="3975653" cy="2875722"/>
          </a:xfrm>
          <a:prstGeom prst="rect">
            <a:avLst/>
          </a:prstGeom>
        </p:spPr>
      </p:pic>
    </p:spTree>
    <p:extLst>
      <p:ext uri="{BB962C8B-B14F-4D97-AF65-F5344CB8AC3E}">
        <p14:creationId xmlns:p14="http://schemas.microsoft.com/office/powerpoint/2010/main" val="1515860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pPr>
              <a:spcAft>
                <a:spcPts val="0"/>
              </a:spcAft>
            </a:pPr>
            <a:r>
              <a:rPr lang="en-US" sz="2800" dirty="0"/>
              <a:t>We know students need to master the 	most common words</a:t>
            </a:r>
          </a:p>
          <a:p>
            <a:pPr>
              <a:spcAft>
                <a:spcPts val="0"/>
              </a:spcAft>
            </a:pPr>
            <a:endParaRPr lang="en-US" sz="2800" dirty="0"/>
          </a:p>
          <a:p>
            <a:pPr>
              <a:spcAft>
                <a:spcPts val="0"/>
              </a:spcAft>
            </a:pPr>
            <a:r>
              <a:rPr lang="en-US" sz="2800" dirty="0"/>
              <a:t>High-Frequency Words – </a:t>
            </a:r>
            <a:r>
              <a:rPr lang="en-US" sz="2800" dirty="0" err="1"/>
              <a:t>Dolch</a:t>
            </a:r>
            <a:r>
              <a:rPr lang="en-US" sz="2800" dirty="0"/>
              <a:t>, Fry</a:t>
            </a:r>
          </a:p>
          <a:p>
            <a:pPr>
              <a:spcAft>
                <a:spcPts val="0"/>
              </a:spcAft>
            </a:pPr>
            <a:endParaRPr lang="en-US" sz="2800" dirty="0"/>
          </a:p>
          <a:p>
            <a:pPr lvl="1">
              <a:spcAft>
                <a:spcPts val="0"/>
              </a:spcAft>
            </a:pPr>
            <a:r>
              <a:rPr lang="en-US" dirty="0"/>
              <a:t>Sight Words </a:t>
            </a:r>
            <a:endParaRPr lang="en-US" dirty="0" smtClean="0"/>
          </a:p>
          <a:p>
            <a:pPr>
              <a:spcAft>
                <a:spcPts val="0"/>
              </a:spcAft>
            </a:pPr>
            <a:endParaRPr lang="en-US" sz="2800" dirty="0"/>
          </a:p>
          <a:p>
            <a:pPr lvl="1">
              <a:spcAft>
                <a:spcPts val="0"/>
              </a:spcAft>
            </a:pPr>
            <a:r>
              <a:rPr lang="en-US" dirty="0"/>
              <a:t>Irregular words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Tree>
    <p:extLst>
      <p:ext uri="{BB962C8B-B14F-4D97-AF65-F5344CB8AC3E}">
        <p14:creationId xmlns:p14="http://schemas.microsoft.com/office/powerpoint/2010/main" val="1477289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 </a:t>
            </a:r>
            <a:endParaRPr lang="en-US" dirty="0"/>
          </a:p>
        </p:txBody>
      </p:sp>
      <p:sp>
        <p:nvSpPr>
          <p:cNvPr id="3" name="Content Placeholder 2"/>
          <p:cNvSpPr>
            <a:spLocks noGrp="1"/>
          </p:cNvSpPr>
          <p:nvPr>
            <p:ph idx="1"/>
          </p:nvPr>
        </p:nvSpPr>
        <p:spPr/>
        <p:txBody>
          <a:bodyPr/>
          <a:lstStyle/>
          <a:p>
            <a:r>
              <a:rPr lang="en-US" dirty="0" smtClean="0"/>
              <a:t> Irregular words require a different storage 	process compared to regular words. </a:t>
            </a:r>
            <a:endParaRPr lang="en-US" dirty="0"/>
          </a:p>
        </p:txBody>
      </p:sp>
    </p:spTree>
    <p:extLst>
      <p:ext uri="{BB962C8B-B14F-4D97-AF65-F5344CB8AC3E}">
        <p14:creationId xmlns:p14="http://schemas.microsoft.com/office/powerpoint/2010/main" val="1710845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8000"/>
                </a:solidFill>
              </a:rPr>
              <a:t>Reading Words from </a:t>
            </a:r>
            <a:r>
              <a:rPr lang="en-US" dirty="0" smtClean="0">
                <a:solidFill>
                  <a:srgbClr val="008000"/>
                </a:solidFill>
              </a:rPr>
              <a:t>Memory:</a:t>
            </a:r>
            <a:r>
              <a:rPr lang="en-US" dirty="0">
                <a:solidFill>
                  <a:srgbClr val="008000"/>
                </a:solidFill>
              </a:rPr>
              <a:t/>
            </a:r>
            <a:br>
              <a:rPr lang="en-US" dirty="0">
                <a:solidFill>
                  <a:srgbClr val="008000"/>
                </a:solidFill>
              </a:rPr>
            </a:br>
            <a:r>
              <a:rPr lang="en-US" dirty="0">
                <a:solidFill>
                  <a:srgbClr val="008000"/>
                </a:solidFill>
              </a:rPr>
              <a:t>Orthographic Mapping</a:t>
            </a:r>
            <a:endParaRPr lang="en-US" dirty="0"/>
          </a:p>
        </p:txBody>
      </p:sp>
      <p:sp>
        <p:nvSpPr>
          <p:cNvPr id="3" name="Content Placeholder 2"/>
          <p:cNvSpPr>
            <a:spLocks noGrp="1"/>
          </p:cNvSpPr>
          <p:nvPr>
            <p:ph idx="1"/>
          </p:nvPr>
        </p:nvSpPr>
        <p:spPr>
          <a:xfrm>
            <a:off x="2506132" y="1664209"/>
            <a:ext cx="7708392" cy="705931"/>
          </a:xfrm>
        </p:spPr>
        <p:txBody>
          <a:bodyPr/>
          <a:lstStyle/>
          <a:p>
            <a:r>
              <a:rPr lang="en-US" sz="3200" b="1" dirty="0"/>
              <a:t>Process of forming connections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2026" r="-6556"/>
          <a:stretch/>
        </p:blipFill>
        <p:spPr>
          <a:xfrm rot="5400000">
            <a:off x="6607272" y="-2614544"/>
            <a:ext cx="106861" cy="8014597"/>
          </a:xfrm>
          <a:prstGeom prst="rect">
            <a:avLst/>
          </a:prstGeom>
        </p:spPr>
      </p:pic>
      <p:sp>
        <p:nvSpPr>
          <p:cNvPr id="20" name="Text Box 3"/>
          <p:cNvSpPr txBox="1">
            <a:spLocks noChangeArrowheads="1"/>
          </p:cNvSpPr>
          <p:nvPr/>
        </p:nvSpPr>
        <p:spPr bwMode="auto">
          <a:xfrm>
            <a:off x="3485630" y="2969331"/>
            <a:ext cx="154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kern="1200" dirty="0">
                <a:solidFill>
                  <a:srgbClr val="008000"/>
                </a:solidFill>
                <a:latin typeface="Century Gothic" charset="0"/>
                <a:ea typeface="Century Gothic" charset="0"/>
                <a:cs typeface="Century Gothic" charset="0"/>
              </a:rPr>
              <a:t>Spelling</a:t>
            </a:r>
          </a:p>
        </p:txBody>
      </p:sp>
      <p:grpSp>
        <p:nvGrpSpPr>
          <p:cNvPr id="21" name="Group 48"/>
          <p:cNvGrpSpPr>
            <a:grpSpLocks/>
          </p:cNvGrpSpPr>
          <p:nvPr/>
        </p:nvGrpSpPr>
        <p:grpSpPr bwMode="auto">
          <a:xfrm>
            <a:off x="3013790" y="3519541"/>
            <a:ext cx="2732484" cy="1097757"/>
            <a:chOff x="82" y="720"/>
            <a:chExt cx="2295" cy="922"/>
          </a:xfrm>
        </p:grpSpPr>
        <p:sp>
          <p:nvSpPr>
            <p:cNvPr id="22" name="Line 9"/>
            <p:cNvSpPr>
              <a:spLocks noChangeShapeType="1"/>
            </p:cNvSpPr>
            <p:nvPr/>
          </p:nvSpPr>
          <p:spPr bwMode="auto">
            <a:xfrm flipH="1">
              <a:off x="768" y="720"/>
              <a:ext cx="96" cy="38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kern="1200">
                <a:solidFill>
                  <a:srgbClr val="008000"/>
                </a:solidFill>
                <a:latin typeface="Corbel" panose="020B0503020204020204"/>
                <a:ea typeface=""/>
                <a:cs typeface=""/>
              </a:endParaRPr>
            </a:p>
          </p:txBody>
        </p:sp>
        <p:sp>
          <p:nvSpPr>
            <p:cNvPr id="23" name="Line 10"/>
            <p:cNvSpPr>
              <a:spLocks noChangeShapeType="1"/>
            </p:cNvSpPr>
            <p:nvPr/>
          </p:nvSpPr>
          <p:spPr bwMode="auto">
            <a:xfrm flipH="1">
              <a:off x="1056" y="720"/>
              <a:ext cx="0" cy="33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kern="1200">
                <a:solidFill>
                  <a:srgbClr val="008000"/>
                </a:solidFill>
                <a:latin typeface="Corbel" panose="020B0503020204020204"/>
                <a:ea typeface=""/>
                <a:cs typeface=""/>
              </a:endParaRPr>
            </a:p>
          </p:txBody>
        </p:sp>
        <p:sp>
          <p:nvSpPr>
            <p:cNvPr id="24" name="Line 11"/>
            <p:cNvSpPr>
              <a:spLocks noChangeShapeType="1"/>
            </p:cNvSpPr>
            <p:nvPr/>
          </p:nvSpPr>
          <p:spPr bwMode="auto">
            <a:xfrm flipH="1">
              <a:off x="1296" y="720"/>
              <a:ext cx="0" cy="33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kern="1200">
                <a:solidFill>
                  <a:srgbClr val="008000"/>
                </a:solidFill>
                <a:latin typeface="Corbel" panose="020B0503020204020204"/>
                <a:ea typeface=""/>
                <a:cs typeface=""/>
              </a:endParaRPr>
            </a:p>
          </p:txBody>
        </p:sp>
        <p:sp>
          <p:nvSpPr>
            <p:cNvPr id="25" name="Line 12"/>
            <p:cNvSpPr>
              <a:spLocks noChangeShapeType="1"/>
            </p:cNvSpPr>
            <p:nvPr/>
          </p:nvSpPr>
          <p:spPr bwMode="auto">
            <a:xfrm>
              <a:off x="1488" y="720"/>
              <a:ext cx="96" cy="38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kern="1200">
                <a:solidFill>
                  <a:srgbClr val="008000"/>
                </a:solidFill>
                <a:latin typeface="Corbel" panose="020B0503020204020204"/>
                <a:ea typeface=""/>
                <a:cs typeface=""/>
              </a:endParaRPr>
            </a:p>
          </p:txBody>
        </p:sp>
        <p:sp>
          <p:nvSpPr>
            <p:cNvPr id="26" name="Text Box 40"/>
            <p:cNvSpPr txBox="1">
              <a:spLocks noChangeArrowheads="1"/>
            </p:cNvSpPr>
            <p:nvPr/>
          </p:nvSpPr>
          <p:spPr bwMode="auto">
            <a:xfrm>
              <a:off x="82" y="1203"/>
              <a:ext cx="2295"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800" kern="1200" dirty="0">
                  <a:solidFill>
                    <a:srgbClr val="008000"/>
                  </a:solidFill>
                  <a:latin typeface="Century Gothic" charset="0"/>
                  <a:ea typeface="Century Gothic" charset="0"/>
                  <a:cs typeface="Century Gothic" charset="0"/>
                </a:rPr>
                <a:t>Pronunciation</a:t>
              </a:r>
            </a:p>
          </p:txBody>
        </p:sp>
      </p:grpSp>
      <p:sp>
        <p:nvSpPr>
          <p:cNvPr id="27" name="TextBox 26"/>
          <p:cNvSpPr txBox="1"/>
          <p:nvPr/>
        </p:nvSpPr>
        <p:spPr>
          <a:xfrm rot="20345090">
            <a:off x="2626743" y="3861109"/>
            <a:ext cx="768159" cy="369332"/>
          </a:xfrm>
          <a:prstGeom prst="rect">
            <a:avLst/>
          </a:prstGeom>
          <a:noFill/>
        </p:spPr>
        <p:txBody>
          <a:bodyPr wrap="none" rtlCol="0">
            <a:spAutoFit/>
          </a:bodyPr>
          <a:lstStyle/>
          <a:p>
            <a:r>
              <a:rPr lang="en-US" sz="1800" kern="1200" dirty="0">
                <a:solidFill>
                  <a:srgbClr val="FF0000"/>
                </a:solidFill>
                <a:latin typeface="Century Gothic"/>
                <a:ea typeface=""/>
                <a:cs typeface="Century Gothic"/>
              </a:rPr>
              <a:t>GLUE</a:t>
            </a:r>
          </a:p>
        </p:txBody>
      </p:sp>
      <p:cxnSp>
        <p:nvCxnSpPr>
          <p:cNvPr id="28" name="Straight Arrow Connector 27"/>
          <p:cNvCxnSpPr/>
          <p:nvPr/>
        </p:nvCxnSpPr>
        <p:spPr>
          <a:xfrm flipV="1">
            <a:off x="3357781" y="3742390"/>
            <a:ext cx="332681" cy="1679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047973" y="3314214"/>
            <a:ext cx="698501" cy="32164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5325984" y="3742388"/>
            <a:ext cx="420490" cy="4268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821603" y="3480107"/>
            <a:ext cx="1508746" cy="461665"/>
          </a:xfrm>
          <a:prstGeom prst="rect">
            <a:avLst/>
          </a:prstGeom>
          <a:noFill/>
        </p:spPr>
        <p:txBody>
          <a:bodyPr wrap="none" rtlCol="0">
            <a:spAutoFit/>
          </a:bodyPr>
          <a:lstStyle/>
          <a:p>
            <a:r>
              <a:rPr lang="en-US" sz="2400" b="1" kern="1200" dirty="0">
                <a:solidFill>
                  <a:prstClr val="black"/>
                </a:solidFill>
                <a:latin typeface="Century Gothic"/>
                <a:ea typeface=""/>
                <a:cs typeface="Century Gothic"/>
              </a:rPr>
              <a:t>Meaning</a:t>
            </a:r>
          </a:p>
        </p:txBody>
      </p:sp>
      <p:pic>
        <p:nvPicPr>
          <p:cNvPr id="32" name="Picture 31" descr="Rebel-Feb.18, 201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0007" y="2527570"/>
            <a:ext cx="2418527" cy="2253981"/>
          </a:xfrm>
          <a:prstGeom prst="rect">
            <a:avLst/>
          </a:prstGeom>
        </p:spPr>
      </p:pic>
      <p:sp>
        <p:nvSpPr>
          <p:cNvPr id="33" name="TextBox 32"/>
          <p:cNvSpPr txBox="1"/>
          <p:nvPr/>
        </p:nvSpPr>
        <p:spPr>
          <a:xfrm>
            <a:off x="2590801" y="5516523"/>
            <a:ext cx="6857999" cy="584775"/>
          </a:xfrm>
          <a:prstGeom prst="rect">
            <a:avLst/>
          </a:prstGeom>
          <a:noFill/>
        </p:spPr>
        <p:txBody>
          <a:bodyPr wrap="square" rtlCol="0">
            <a:spAutoFit/>
          </a:bodyPr>
          <a:lstStyle/>
          <a:p>
            <a:r>
              <a:rPr lang="en-US" sz="1600" b="1" kern="1200" dirty="0">
                <a:solidFill>
                  <a:prstClr val="black"/>
                </a:solidFill>
                <a:latin typeface="Century Gothic"/>
                <a:ea typeface=""/>
                <a:cs typeface="Century Gothic"/>
              </a:rPr>
              <a:t>Knowledge of the </a:t>
            </a:r>
            <a:r>
              <a:rPr lang="en-US" sz="1600" b="1" kern="1200">
                <a:solidFill>
                  <a:prstClr val="black"/>
                </a:solidFill>
                <a:latin typeface="Century Gothic"/>
                <a:ea typeface=""/>
                <a:cs typeface="Century Gothic"/>
              </a:rPr>
              <a:t>grapheme-phoneme system provides </a:t>
            </a:r>
            <a:r>
              <a:rPr lang="en-US" sz="1600" b="1" kern="1200" dirty="0">
                <a:solidFill>
                  <a:prstClr val="black"/>
                </a:solidFill>
                <a:latin typeface="Century Gothic"/>
                <a:ea typeface=""/>
                <a:cs typeface="Century Gothic"/>
              </a:rPr>
              <a:t>the </a:t>
            </a:r>
            <a:r>
              <a:rPr lang="en-US" sz="1600" b="1" u="sng" kern="1200" dirty="0">
                <a:solidFill>
                  <a:srgbClr val="FF0000"/>
                </a:solidFill>
                <a:latin typeface="Century Gothic"/>
                <a:ea typeface=""/>
                <a:cs typeface="Century Gothic"/>
              </a:rPr>
              <a:t>glue</a:t>
            </a:r>
            <a:r>
              <a:rPr lang="en-US" sz="1600" b="1" kern="1200" dirty="0">
                <a:solidFill>
                  <a:prstClr val="black"/>
                </a:solidFill>
                <a:latin typeface="Century Gothic"/>
                <a:ea typeface=""/>
                <a:cs typeface="Century Gothic"/>
              </a:rPr>
              <a:t> connecting spelling </a:t>
            </a:r>
            <a:r>
              <a:rPr lang="en-US" sz="1600" b="1" kern="1200">
                <a:solidFill>
                  <a:prstClr val="black"/>
                </a:solidFill>
                <a:latin typeface="Century Gothic"/>
                <a:ea typeface=""/>
                <a:cs typeface="Century Gothic"/>
              </a:rPr>
              <a:t>to pronunciations </a:t>
            </a:r>
            <a:r>
              <a:rPr lang="en-US" sz="1600" b="1" kern="1200" dirty="0">
                <a:solidFill>
                  <a:prstClr val="black"/>
                </a:solidFill>
                <a:latin typeface="Century Gothic"/>
                <a:ea typeface=""/>
                <a:cs typeface="Century Gothic"/>
              </a:rPr>
              <a:t>in memory. </a:t>
            </a:r>
          </a:p>
        </p:txBody>
      </p:sp>
    </p:spTree>
    <p:extLst>
      <p:ext uri="{BB962C8B-B14F-4D97-AF65-F5344CB8AC3E}">
        <p14:creationId xmlns:p14="http://schemas.microsoft.com/office/powerpoint/2010/main" val="4409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100000">
                                          <p:val>
                                            <p:strVal val="#ppt_x"/>
                                          </p:val>
                                        </p:tav>
                                      </p:tavLst>
                                    </p:anim>
                                    <p:anim calcmode="lin" valueType="num">
                                      <p:cBhvr>
                                        <p:cTn id="8" dur="500" fill="hold"/>
                                        <p:tgtEl>
                                          <p:spTgt spid="21"/>
                                        </p:tgtEl>
                                        <p:attrNameLst>
                                          <p:attrName>ppt_y</p:attrName>
                                        </p:attrNameLst>
                                      </p:cBhvr>
                                      <p:tavLst>
                                        <p:tav tm="0">
                                          <p:val>
                                            <p:strVal val="#ppt_y-#ppt_h/2"/>
                                          </p:val>
                                        </p:tav>
                                        <p:tav tm="100000">
                                          <p:val>
                                            <p:strVal val="#ppt_y"/>
                                          </p:val>
                                        </p:tav>
                                      </p:tavLst>
                                    </p:anim>
                                    <p:anim calcmode="lin" valueType="num">
                                      <p:cBhvr>
                                        <p:cTn id="9" dur="500" fill="hold"/>
                                        <p:tgtEl>
                                          <p:spTgt spid="21"/>
                                        </p:tgtEl>
                                        <p:attrNameLst>
                                          <p:attrName>ppt_w</p:attrName>
                                        </p:attrNameLst>
                                      </p:cBhvr>
                                      <p:tavLst>
                                        <p:tav tm="0">
                                          <p:val>
                                            <p:strVal val="#ppt_w"/>
                                          </p:val>
                                        </p:tav>
                                        <p:tav tm="100000">
                                          <p:val>
                                            <p:strVal val="#ppt_w"/>
                                          </p:val>
                                        </p:tav>
                                      </p:tavLst>
                                    </p:anim>
                                    <p:anim calcmode="lin" valueType="num">
                                      <p:cBhvr>
                                        <p:cTn id="10"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efault Theme">
  <a:themeElements>
    <a:clrScheme name="Inspiration">
      <a:dk1>
        <a:sysClr val="windowText" lastClr="000000"/>
      </a:dk1>
      <a:lt1>
        <a:sysClr val="window" lastClr="FFFFFF"/>
      </a:lt1>
      <a:dk2>
        <a:srgbClr val="2F2F26"/>
      </a:dk2>
      <a:lt2>
        <a:srgbClr val="9FA795"/>
      </a:lt2>
      <a:accent1>
        <a:srgbClr val="749805"/>
      </a:accent1>
      <a:accent2>
        <a:srgbClr val="BACC82"/>
      </a:accent2>
      <a:accent3>
        <a:srgbClr val="6E9EC2"/>
      </a:accent3>
      <a:accent4>
        <a:srgbClr val="2046A5"/>
      </a:accent4>
      <a:accent5>
        <a:srgbClr val="5039C6"/>
      </a:accent5>
      <a:accent6>
        <a:srgbClr val="7411D0"/>
      </a:accent6>
      <a:hlink>
        <a:srgbClr val="FFC000"/>
      </a:hlink>
      <a:folHlink>
        <a:srgbClr val="C0C00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3.xml><?xml version="1.0" encoding="utf-8"?>
<a:theme xmlns:a="http://schemas.openxmlformats.org/drawingml/2006/main" name="1_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161</TotalTime>
  <Words>1571</Words>
  <Application>Microsoft Office PowerPoint</Application>
  <PresentationFormat>Custom</PresentationFormat>
  <Paragraphs>214</Paragraphs>
  <Slides>25</Slides>
  <Notes>17</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Default Theme</vt:lpstr>
      <vt:lpstr>Parallax</vt:lpstr>
      <vt:lpstr>1_Parallax</vt:lpstr>
      <vt:lpstr>Sound Walls vs. Word Walls</vt:lpstr>
      <vt:lpstr>OBJECTIVES</vt:lpstr>
      <vt:lpstr>Components Making up Some of the English Language</vt:lpstr>
      <vt:lpstr>What Does It Take to Retain Words?</vt:lpstr>
      <vt:lpstr>Current Word Walls</vt:lpstr>
      <vt:lpstr>Limitations of A–Z Organization</vt:lpstr>
      <vt:lpstr>Why?</vt:lpstr>
      <vt:lpstr>True or False? </vt:lpstr>
      <vt:lpstr>Reading Words from Memory: Orthographic Mapping</vt:lpstr>
      <vt:lpstr>Stroop Effect</vt:lpstr>
      <vt:lpstr> QUIZ! At the earliest stages of reading development, what is the most effective way for children to remember words?  </vt:lpstr>
      <vt:lpstr>What Is a Sound Wall?</vt:lpstr>
      <vt:lpstr>Why a Sound Wall?</vt:lpstr>
      <vt:lpstr>Why Use a Sound Wall along with Articulation Pictures?</vt:lpstr>
      <vt:lpstr>Focus on Phonemes and Articulation</vt:lpstr>
      <vt:lpstr>/f/ and /v/</vt:lpstr>
      <vt:lpstr>/p/ and /b/</vt:lpstr>
      <vt:lpstr>PowerPoint Presentation</vt:lpstr>
      <vt:lpstr>Orthographic Patterns: Permissible or Inadmissible?</vt:lpstr>
      <vt:lpstr>PowerPoint Presentation</vt:lpstr>
      <vt:lpstr>PowerPoint Presentation</vt:lpstr>
      <vt:lpstr>Vowel Phonemes </vt:lpstr>
      <vt:lpstr>Teacher Knowledge</vt:lpstr>
      <vt:lpstr>Thank you! </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Sound Walls vs. Word Walls</dc:title>
  <dc:creator>Microsoft Office User</dc:creator>
  <cp:lastModifiedBy>Calzadillas, Marisa</cp:lastModifiedBy>
  <cp:revision>6</cp:revision>
  <dcterms:created xsi:type="dcterms:W3CDTF">2016-09-02T17:31:22Z</dcterms:created>
  <dcterms:modified xsi:type="dcterms:W3CDTF">2016-09-09T17:04:41Z</dcterms:modified>
</cp:coreProperties>
</file>