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7" r:id="rId4"/>
    <p:sldId id="280" r:id="rId5"/>
    <p:sldId id="283" r:id="rId6"/>
    <p:sldId id="284" r:id="rId7"/>
    <p:sldId id="285" r:id="rId8"/>
    <p:sldId id="266" r:id="rId9"/>
    <p:sldId id="275" r:id="rId10"/>
    <p:sldId id="28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5"/>
    <p:restoredTop sz="74416" autoAdjust="0"/>
  </p:normalViewPr>
  <p:slideViewPr>
    <p:cSldViewPr snapToGrid="0" snapToObjects="1">
      <p:cViewPr>
        <p:scale>
          <a:sx n="54" d="100"/>
          <a:sy n="54" d="100"/>
        </p:scale>
        <p:origin x="-254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2A770-E975-CB4A-8647-FA0B519C388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D8942-7D98-0043-9105-9849C05E9404}">
      <dgm:prSet phldrT="[Text]"/>
      <dgm:spPr/>
      <dgm:t>
        <a:bodyPr/>
        <a:lstStyle/>
        <a:p>
          <a:r>
            <a:rPr lang="en-US" dirty="0" smtClean="0"/>
            <a:t>Main Idea</a:t>
          </a:r>
          <a:endParaRPr lang="en-US" dirty="0"/>
        </a:p>
      </dgm:t>
    </dgm:pt>
    <dgm:pt modelId="{F61FA917-7E2D-C14B-8023-659DABE6136E}" type="parTrans" cxnId="{51B5C347-B9FA-CA4B-8E31-E7F4AB0DCE03}">
      <dgm:prSet/>
      <dgm:spPr/>
      <dgm:t>
        <a:bodyPr/>
        <a:lstStyle/>
        <a:p>
          <a:endParaRPr lang="en-US"/>
        </a:p>
      </dgm:t>
    </dgm:pt>
    <dgm:pt modelId="{75D4D21E-95F5-6340-92C6-5888FB00EA10}" type="sibTrans" cxnId="{51B5C347-B9FA-CA4B-8E31-E7F4AB0DCE03}">
      <dgm:prSet/>
      <dgm:spPr/>
      <dgm:t>
        <a:bodyPr/>
        <a:lstStyle/>
        <a:p>
          <a:endParaRPr lang="en-US"/>
        </a:p>
      </dgm:t>
    </dgm:pt>
    <dgm:pt modelId="{C0D0B7C0-3718-DC40-9228-9FCF6D9F0DE7}">
      <dgm:prSet phldrT="[Text]"/>
      <dgm:spPr/>
      <dgm:t>
        <a:bodyPr/>
        <a:lstStyle/>
        <a:p>
          <a:r>
            <a:rPr lang="en-US" dirty="0" smtClean="0"/>
            <a:t>Supporting Idea	</a:t>
          </a:r>
          <a:endParaRPr lang="en-US" dirty="0"/>
        </a:p>
      </dgm:t>
    </dgm:pt>
    <dgm:pt modelId="{F3724118-D525-BC48-AE97-1BE6532F9C33}" type="parTrans" cxnId="{751FE6AE-F618-194E-B0A3-67131B769778}">
      <dgm:prSet/>
      <dgm:spPr/>
      <dgm:t>
        <a:bodyPr/>
        <a:lstStyle/>
        <a:p>
          <a:endParaRPr lang="en-US"/>
        </a:p>
      </dgm:t>
    </dgm:pt>
    <dgm:pt modelId="{03F5290F-8972-6340-B9A9-B46F052FC700}" type="sibTrans" cxnId="{751FE6AE-F618-194E-B0A3-67131B769778}">
      <dgm:prSet/>
      <dgm:spPr/>
      <dgm:t>
        <a:bodyPr/>
        <a:lstStyle/>
        <a:p>
          <a:endParaRPr lang="en-US"/>
        </a:p>
      </dgm:t>
    </dgm:pt>
    <dgm:pt modelId="{15F8F043-2207-CF4E-9E0B-11F719131853}">
      <dgm:prSet phldrT="[Text]"/>
      <dgm:spPr/>
      <dgm:t>
        <a:bodyPr/>
        <a:lstStyle/>
        <a:p>
          <a:r>
            <a:rPr lang="en-US" dirty="0" smtClean="0"/>
            <a:t>Detail	</a:t>
          </a:r>
          <a:endParaRPr lang="en-US" dirty="0"/>
        </a:p>
      </dgm:t>
    </dgm:pt>
    <dgm:pt modelId="{5D0140D2-143E-184A-852B-665576159987}" type="parTrans" cxnId="{8A373C94-2761-3A46-9425-B56782033949}">
      <dgm:prSet/>
      <dgm:spPr/>
      <dgm:t>
        <a:bodyPr/>
        <a:lstStyle/>
        <a:p>
          <a:endParaRPr lang="en-US"/>
        </a:p>
      </dgm:t>
    </dgm:pt>
    <dgm:pt modelId="{EE152A2E-B632-414F-B953-5D4969DF2D11}" type="sibTrans" cxnId="{8A373C94-2761-3A46-9425-B56782033949}">
      <dgm:prSet/>
      <dgm:spPr/>
      <dgm:t>
        <a:bodyPr/>
        <a:lstStyle/>
        <a:p>
          <a:endParaRPr lang="en-US"/>
        </a:p>
      </dgm:t>
    </dgm:pt>
    <dgm:pt modelId="{F99ADA42-2CA9-8A46-BA56-0717518EF63D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4D232FD4-E66C-CA45-A7C8-B80D7960B51F}" type="parTrans" cxnId="{1CE134C8-4A80-9248-A050-2ABD6946B024}">
      <dgm:prSet/>
      <dgm:spPr/>
      <dgm:t>
        <a:bodyPr/>
        <a:lstStyle/>
        <a:p>
          <a:endParaRPr lang="en-US"/>
        </a:p>
      </dgm:t>
    </dgm:pt>
    <dgm:pt modelId="{9E6721AE-BD0A-7E45-8DBE-D21BD1470959}" type="sibTrans" cxnId="{1CE134C8-4A80-9248-A050-2ABD6946B024}">
      <dgm:prSet/>
      <dgm:spPr/>
      <dgm:t>
        <a:bodyPr/>
        <a:lstStyle/>
        <a:p>
          <a:endParaRPr lang="en-US"/>
        </a:p>
      </dgm:t>
    </dgm:pt>
    <dgm:pt modelId="{A8B4E1D0-DB13-6A40-AAD1-E619A12514B6}">
      <dgm:prSet phldrT="[Text]"/>
      <dgm:spPr/>
      <dgm:t>
        <a:bodyPr/>
        <a:lstStyle/>
        <a:p>
          <a:r>
            <a:rPr lang="en-US" dirty="0" smtClean="0"/>
            <a:t>Supporting Idea</a:t>
          </a:r>
          <a:endParaRPr lang="en-US" dirty="0"/>
        </a:p>
      </dgm:t>
    </dgm:pt>
    <dgm:pt modelId="{CBA368EE-7393-ED49-B0F8-2F798DFF3C9F}" type="parTrans" cxnId="{FB89D78C-9BDA-C940-8747-6CB717E4D1F7}">
      <dgm:prSet/>
      <dgm:spPr/>
      <dgm:t>
        <a:bodyPr/>
        <a:lstStyle/>
        <a:p>
          <a:endParaRPr lang="en-US"/>
        </a:p>
      </dgm:t>
    </dgm:pt>
    <dgm:pt modelId="{C6497809-193E-8E44-845D-B13F5708E6BB}" type="sibTrans" cxnId="{FB89D78C-9BDA-C940-8747-6CB717E4D1F7}">
      <dgm:prSet/>
      <dgm:spPr/>
      <dgm:t>
        <a:bodyPr/>
        <a:lstStyle/>
        <a:p>
          <a:endParaRPr lang="en-US"/>
        </a:p>
      </dgm:t>
    </dgm:pt>
    <dgm:pt modelId="{2CBE98B9-4242-1148-BBBD-59D5EA9556A7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506FC326-12A9-7240-9B2A-4E9A703F1519}" type="parTrans" cxnId="{E22A3659-DB9C-1046-A4F4-3FFABAC14DEA}">
      <dgm:prSet/>
      <dgm:spPr/>
      <dgm:t>
        <a:bodyPr/>
        <a:lstStyle/>
        <a:p>
          <a:endParaRPr lang="en-US"/>
        </a:p>
      </dgm:t>
    </dgm:pt>
    <dgm:pt modelId="{BDD1859D-A1B2-F749-9B36-31E1402EF2C8}" type="sibTrans" cxnId="{E22A3659-DB9C-1046-A4F4-3FFABAC14DEA}">
      <dgm:prSet/>
      <dgm:spPr/>
      <dgm:t>
        <a:bodyPr/>
        <a:lstStyle/>
        <a:p>
          <a:endParaRPr lang="en-US"/>
        </a:p>
      </dgm:t>
    </dgm:pt>
    <dgm:pt modelId="{FDC6F78E-43DB-F84A-B9A8-AE4E2295AD26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DC5BE9E3-B2FD-1749-991E-0D78A01BEC9D}" type="parTrans" cxnId="{ABAF2033-ECAD-7743-9194-8DBB4A02688B}">
      <dgm:prSet/>
      <dgm:spPr/>
      <dgm:t>
        <a:bodyPr/>
        <a:lstStyle/>
        <a:p>
          <a:endParaRPr lang="en-US"/>
        </a:p>
      </dgm:t>
    </dgm:pt>
    <dgm:pt modelId="{41133C29-D9AA-2542-AB90-5136AC90E93A}" type="sibTrans" cxnId="{ABAF2033-ECAD-7743-9194-8DBB4A02688B}">
      <dgm:prSet/>
      <dgm:spPr/>
      <dgm:t>
        <a:bodyPr/>
        <a:lstStyle/>
        <a:p>
          <a:endParaRPr lang="en-US"/>
        </a:p>
      </dgm:t>
    </dgm:pt>
    <dgm:pt modelId="{1E4DFC44-F8C3-6644-9910-9C8EE0D9A032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E457A756-78F4-2345-8718-2549DB8B2915}" type="parTrans" cxnId="{EE3F6853-BD64-4747-A456-84B1977AEFBB}">
      <dgm:prSet/>
      <dgm:spPr/>
      <dgm:t>
        <a:bodyPr/>
        <a:lstStyle/>
        <a:p>
          <a:endParaRPr lang="en-US"/>
        </a:p>
      </dgm:t>
    </dgm:pt>
    <dgm:pt modelId="{9E76C5C1-79AE-FE4C-BAC9-DB0F16C84081}" type="sibTrans" cxnId="{EE3F6853-BD64-4747-A456-84B1977AEFBB}">
      <dgm:prSet/>
      <dgm:spPr/>
      <dgm:t>
        <a:bodyPr/>
        <a:lstStyle/>
        <a:p>
          <a:endParaRPr lang="en-US"/>
        </a:p>
      </dgm:t>
    </dgm:pt>
    <dgm:pt modelId="{14E6E869-4D66-9045-933C-3497A6B9C757}" type="pres">
      <dgm:prSet presAssocID="{FED2A770-E975-CB4A-8647-FA0B519C38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3A6F51-AFDA-BE4C-94A8-5422ABD48EE6}" type="pres">
      <dgm:prSet presAssocID="{AC0D8942-7D98-0043-9105-9849C05E9404}" presName="hierRoot1" presStyleCnt="0"/>
      <dgm:spPr/>
    </dgm:pt>
    <dgm:pt modelId="{466CC128-4A17-464B-9C60-8F8A57AC890F}" type="pres">
      <dgm:prSet presAssocID="{AC0D8942-7D98-0043-9105-9849C05E9404}" presName="composite" presStyleCnt="0"/>
      <dgm:spPr/>
    </dgm:pt>
    <dgm:pt modelId="{AC2A3400-1C0C-7A4E-9C3D-A0ABA62195BF}" type="pres">
      <dgm:prSet presAssocID="{AC0D8942-7D98-0043-9105-9849C05E9404}" presName="background" presStyleLbl="node0" presStyleIdx="0" presStyleCnt="1"/>
      <dgm:spPr/>
    </dgm:pt>
    <dgm:pt modelId="{5167F7CF-4273-154D-ACA1-044CB3F9BB31}" type="pres">
      <dgm:prSet presAssocID="{AC0D8942-7D98-0043-9105-9849C05E940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2761B-BEF6-174A-86AE-F1E0D1E312F3}" type="pres">
      <dgm:prSet presAssocID="{AC0D8942-7D98-0043-9105-9849C05E9404}" presName="hierChild2" presStyleCnt="0"/>
      <dgm:spPr/>
    </dgm:pt>
    <dgm:pt modelId="{853DDAC1-31D4-764E-9E3E-51BD47A3AA5A}" type="pres">
      <dgm:prSet presAssocID="{F3724118-D525-BC48-AE97-1BE6532F9C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6CC130-7E42-3A47-BFBA-51210619F407}" type="pres">
      <dgm:prSet presAssocID="{C0D0B7C0-3718-DC40-9228-9FCF6D9F0DE7}" presName="hierRoot2" presStyleCnt="0"/>
      <dgm:spPr/>
    </dgm:pt>
    <dgm:pt modelId="{BC8C2937-DD7D-3741-AE34-51820556B417}" type="pres">
      <dgm:prSet presAssocID="{C0D0B7C0-3718-DC40-9228-9FCF6D9F0DE7}" presName="composite2" presStyleCnt="0"/>
      <dgm:spPr/>
    </dgm:pt>
    <dgm:pt modelId="{9145DC08-4C70-4045-9003-9E9FE5C59EEF}" type="pres">
      <dgm:prSet presAssocID="{C0D0B7C0-3718-DC40-9228-9FCF6D9F0DE7}" presName="background2" presStyleLbl="node2" presStyleIdx="0" presStyleCnt="2"/>
      <dgm:spPr/>
    </dgm:pt>
    <dgm:pt modelId="{276E1E37-DEA5-7A48-8530-73865B083C89}" type="pres">
      <dgm:prSet presAssocID="{C0D0B7C0-3718-DC40-9228-9FCF6D9F0D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783D5-5C33-4A4E-BC44-D5A04B199622}" type="pres">
      <dgm:prSet presAssocID="{C0D0B7C0-3718-DC40-9228-9FCF6D9F0DE7}" presName="hierChild3" presStyleCnt="0"/>
      <dgm:spPr/>
    </dgm:pt>
    <dgm:pt modelId="{F13CCF93-2ECC-F149-B7FC-2AFA8036B575}" type="pres">
      <dgm:prSet presAssocID="{5D0140D2-143E-184A-852B-66557615998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048D65D-7C0A-584E-AE74-DFA3DD01DEBF}" type="pres">
      <dgm:prSet presAssocID="{15F8F043-2207-CF4E-9E0B-11F719131853}" presName="hierRoot3" presStyleCnt="0"/>
      <dgm:spPr/>
    </dgm:pt>
    <dgm:pt modelId="{BE82FC36-3461-F644-B7B9-2A98803911FC}" type="pres">
      <dgm:prSet presAssocID="{15F8F043-2207-CF4E-9E0B-11F719131853}" presName="composite3" presStyleCnt="0"/>
      <dgm:spPr/>
    </dgm:pt>
    <dgm:pt modelId="{CB29BC88-FB58-C140-AE8A-46F02F749189}" type="pres">
      <dgm:prSet presAssocID="{15F8F043-2207-CF4E-9E0B-11F719131853}" presName="background3" presStyleLbl="node3" presStyleIdx="0" presStyleCnt="5"/>
      <dgm:spPr/>
    </dgm:pt>
    <dgm:pt modelId="{F35C4C74-613A-7948-816B-7C889D6D12B7}" type="pres">
      <dgm:prSet presAssocID="{15F8F043-2207-CF4E-9E0B-11F71913185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55A4C-2305-264D-95B7-7BD1E5227F81}" type="pres">
      <dgm:prSet presAssocID="{15F8F043-2207-CF4E-9E0B-11F719131853}" presName="hierChild4" presStyleCnt="0"/>
      <dgm:spPr/>
    </dgm:pt>
    <dgm:pt modelId="{4D8387C4-AFC0-3244-A856-BDCF59B507E5}" type="pres">
      <dgm:prSet presAssocID="{4D232FD4-E66C-CA45-A7C8-B80D7960B51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DDFE879-E26C-8842-8E22-E390D253279A}" type="pres">
      <dgm:prSet presAssocID="{F99ADA42-2CA9-8A46-BA56-0717518EF63D}" presName="hierRoot3" presStyleCnt="0"/>
      <dgm:spPr/>
    </dgm:pt>
    <dgm:pt modelId="{C8DF58AC-913D-814B-855B-807E30B53141}" type="pres">
      <dgm:prSet presAssocID="{F99ADA42-2CA9-8A46-BA56-0717518EF63D}" presName="composite3" presStyleCnt="0"/>
      <dgm:spPr/>
    </dgm:pt>
    <dgm:pt modelId="{2DC66D7A-9013-CB41-82CD-90DCB78565EE}" type="pres">
      <dgm:prSet presAssocID="{F99ADA42-2CA9-8A46-BA56-0717518EF63D}" presName="background3" presStyleLbl="node3" presStyleIdx="1" presStyleCnt="5"/>
      <dgm:spPr/>
    </dgm:pt>
    <dgm:pt modelId="{F7FB08F9-9D2B-D146-83D5-42E388D8725B}" type="pres">
      <dgm:prSet presAssocID="{F99ADA42-2CA9-8A46-BA56-0717518EF63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804F9-96A8-1042-95C3-FB69716C1EBB}" type="pres">
      <dgm:prSet presAssocID="{F99ADA42-2CA9-8A46-BA56-0717518EF63D}" presName="hierChild4" presStyleCnt="0"/>
      <dgm:spPr/>
    </dgm:pt>
    <dgm:pt modelId="{04F01C14-1205-F44C-B7C4-75F39578134E}" type="pres">
      <dgm:prSet presAssocID="{CBA368EE-7393-ED49-B0F8-2F798DFF3C9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2324ECF-5588-CB4A-ABF2-E2933520D5D0}" type="pres">
      <dgm:prSet presAssocID="{A8B4E1D0-DB13-6A40-AAD1-E619A12514B6}" presName="hierRoot2" presStyleCnt="0"/>
      <dgm:spPr/>
    </dgm:pt>
    <dgm:pt modelId="{DFBD7770-0838-CE47-A7F1-B747BD027B42}" type="pres">
      <dgm:prSet presAssocID="{A8B4E1D0-DB13-6A40-AAD1-E619A12514B6}" presName="composite2" presStyleCnt="0"/>
      <dgm:spPr/>
    </dgm:pt>
    <dgm:pt modelId="{9C97AB29-421D-074B-A7BD-7CB2D096ECD2}" type="pres">
      <dgm:prSet presAssocID="{A8B4E1D0-DB13-6A40-AAD1-E619A12514B6}" presName="background2" presStyleLbl="node2" presStyleIdx="1" presStyleCnt="2"/>
      <dgm:spPr/>
    </dgm:pt>
    <dgm:pt modelId="{03F7BC5F-AA2E-0C47-AD24-014246E7CDD2}" type="pres">
      <dgm:prSet presAssocID="{A8B4E1D0-DB13-6A40-AAD1-E619A12514B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ADD65-D0E3-BE4C-A4E3-DB9085498731}" type="pres">
      <dgm:prSet presAssocID="{A8B4E1D0-DB13-6A40-AAD1-E619A12514B6}" presName="hierChild3" presStyleCnt="0"/>
      <dgm:spPr/>
    </dgm:pt>
    <dgm:pt modelId="{7DED2462-EE9D-9F42-97B9-CEC1B5BC60F4}" type="pres">
      <dgm:prSet presAssocID="{506FC326-12A9-7240-9B2A-4E9A703F151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27F9FF7D-9037-324E-8C9F-DDE2E3F8F4D3}" type="pres">
      <dgm:prSet presAssocID="{2CBE98B9-4242-1148-BBBD-59D5EA9556A7}" presName="hierRoot3" presStyleCnt="0"/>
      <dgm:spPr/>
    </dgm:pt>
    <dgm:pt modelId="{CEADEAD6-96DF-2243-993F-01C7962F0B81}" type="pres">
      <dgm:prSet presAssocID="{2CBE98B9-4242-1148-BBBD-59D5EA9556A7}" presName="composite3" presStyleCnt="0"/>
      <dgm:spPr/>
    </dgm:pt>
    <dgm:pt modelId="{5912598C-E0CF-204B-8875-F25D55461B31}" type="pres">
      <dgm:prSet presAssocID="{2CBE98B9-4242-1148-BBBD-59D5EA9556A7}" presName="background3" presStyleLbl="node3" presStyleIdx="2" presStyleCnt="5"/>
      <dgm:spPr/>
    </dgm:pt>
    <dgm:pt modelId="{0159DF5E-6991-A642-90A3-E7C8C6E43041}" type="pres">
      <dgm:prSet presAssocID="{2CBE98B9-4242-1148-BBBD-59D5EA9556A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45F0B-9BFE-0B4D-9812-EA8278808B39}" type="pres">
      <dgm:prSet presAssocID="{2CBE98B9-4242-1148-BBBD-59D5EA9556A7}" presName="hierChild4" presStyleCnt="0"/>
      <dgm:spPr/>
    </dgm:pt>
    <dgm:pt modelId="{E0FAEEFF-3165-4641-9511-18CF7B50489D}" type="pres">
      <dgm:prSet presAssocID="{DC5BE9E3-B2FD-1749-991E-0D78A01BEC9D}" presName="Name17" presStyleLbl="parChTrans1D3" presStyleIdx="3" presStyleCnt="5"/>
      <dgm:spPr/>
      <dgm:t>
        <a:bodyPr/>
        <a:lstStyle/>
        <a:p>
          <a:endParaRPr lang="en-US"/>
        </a:p>
      </dgm:t>
    </dgm:pt>
    <dgm:pt modelId="{84177362-E835-C642-AC68-716E406B90BB}" type="pres">
      <dgm:prSet presAssocID="{FDC6F78E-43DB-F84A-B9A8-AE4E2295AD26}" presName="hierRoot3" presStyleCnt="0"/>
      <dgm:spPr/>
    </dgm:pt>
    <dgm:pt modelId="{9DDF18C1-397A-B64D-ACE4-CDEE93D3066F}" type="pres">
      <dgm:prSet presAssocID="{FDC6F78E-43DB-F84A-B9A8-AE4E2295AD26}" presName="composite3" presStyleCnt="0"/>
      <dgm:spPr/>
    </dgm:pt>
    <dgm:pt modelId="{FD304641-2422-B544-A4D8-8388541231FF}" type="pres">
      <dgm:prSet presAssocID="{FDC6F78E-43DB-F84A-B9A8-AE4E2295AD26}" presName="background3" presStyleLbl="node3" presStyleIdx="3" presStyleCnt="5"/>
      <dgm:spPr/>
    </dgm:pt>
    <dgm:pt modelId="{9F666C80-C266-1F44-B48A-C290C3A35809}" type="pres">
      <dgm:prSet presAssocID="{FDC6F78E-43DB-F84A-B9A8-AE4E2295AD2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A0125-2508-7344-89E7-5E579F588B37}" type="pres">
      <dgm:prSet presAssocID="{FDC6F78E-43DB-F84A-B9A8-AE4E2295AD26}" presName="hierChild4" presStyleCnt="0"/>
      <dgm:spPr/>
    </dgm:pt>
    <dgm:pt modelId="{A18F7FD7-10A9-854C-9512-1019A34C7A0F}" type="pres">
      <dgm:prSet presAssocID="{E457A756-78F4-2345-8718-2549DB8B2915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9E35D55-9554-674C-A8BD-EC685C17C651}" type="pres">
      <dgm:prSet presAssocID="{1E4DFC44-F8C3-6644-9910-9C8EE0D9A032}" presName="hierRoot3" presStyleCnt="0"/>
      <dgm:spPr/>
    </dgm:pt>
    <dgm:pt modelId="{BEE04D96-1349-AF4E-950D-B66448E0E9B1}" type="pres">
      <dgm:prSet presAssocID="{1E4DFC44-F8C3-6644-9910-9C8EE0D9A032}" presName="composite3" presStyleCnt="0"/>
      <dgm:spPr/>
    </dgm:pt>
    <dgm:pt modelId="{20E30939-EA02-EF46-B080-EFBC75E25688}" type="pres">
      <dgm:prSet presAssocID="{1E4DFC44-F8C3-6644-9910-9C8EE0D9A032}" presName="background3" presStyleLbl="node3" presStyleIdx="4" presStyleCnt="5"/>
      <dgm:spPr/>
    </dgm:pt>
    <dgm:pt modelId="{8F4A749D-20D3-C345-8638-24F6439694BA}" type="pres">
      <dgm:prSet presAssocID="{1E4DFC44-F8C3-6644-9910-9C8EE0D9A03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76066-287B-D84B-8068-48B2F2E716F3}" type="pres">
      <dgm:prSet presAssocID="{1E4DFC44-F8C3-6644-9910-9C8EE0D9A032}" presName="hierChild4" presStyleCnt="0"/>
      <dgm:spPr/>
    </dgm:pt>
  </dgm:ptLst>
  <dgm:cxnLst>
    <dgm:cxn modelId="{57E7C9E0-1778-5542-9995-83DFA820C84D}" type="presOf" srcId="{C0D0B7C0-3718-DC40-9228-9FCF6D9F0DE7}" destId="{276E1E37-DEA5-7A48-8530-73865B083C89}" srcOrd="0" destOrd="0" presId="urn:microsoft.com/office/officeart/2005/8/layout/hierarchy1"/>
    <dgm:cxn modelId="{EE3F6853-BD64-4747-A456-84B1977AEFBB}" srcId="{A8B4E1D0-DB13-6A40-AAD1-E619A12514B6}" destId="{1E4DFC44-F8C3-6644-9910-9C8EE0D9A032}" srcOrd="2" destOrd="0" parTransId="{E457A756-78F4-2345-8718-2549DB8B2915}" sibTransId="{9E76C5C1-79AE-FE4C-BAC9-DB0F16C84081}"/>
    <dgm:cxn modelId="{751FE6AE-F618-194E-B0A3-67131B769778}" srcId="{AC0D8942-7D98-0043-9105-9849C05E9404}" destId="{C0D0B7C0-3718-DC40-9228-9FCF6D9F0DE7}" srcOrd="0" destOrd="0" parTransId="{F3724118-D525-BC48-AE97-1BE6532F9C33}" sibTransId="{03F5290F-8972-6340-B9A9-B46F052FC700}"/>
    <dgm:cxn modelId="{1815D52D-8EC6-2748-888B-AB03D7F45B74}" type="presOf" srcId="{AC0D8942-7D98-0043-9105-9849C05E9404}" destId="{5167F7CF-4273-154D-ACA1-044CB3F9BB31}" srcOrd="0" destOrd="0" presId="urn:microsoft.com/office/officeart/2005/8/layout/hierarchy1"/>
    <dgm:cxn modelId="{115721CB-39DF-5B4F-A9BC-2D2CD44C77E1}" type="presOf" srcId="{F99ADA42-2CA9-8A46-BA56-0717518EF63D}" destId="{F7FB08F9-9D2B-D146-83D5-42E388D8725B}" srcOrd="0" destOrd="0" presId="urn:microsoft.com/office/officeart/2005/8/layout/hierarchy1"/>
    <dgm:cxn modelId="{1CE134C8-4A80-9248-A050-2ABD6946B024}" srcId="{C0D0B7C0-3718-DC40-9228-9FCF6D9F0DE7}" destId="{F99ADA42-2CA9-8A46-BA56-0717518EF63D}" srcOrd="1" destOrd="0" parTransId="{4D232FD4-E66C-CA45-A7C8-B80D7960B51F}" sibTransId="{9E6721AE-BD0A-7E45-8DBE-D21BD1470959}"/>
    <dgm:cxn modelId="{71013D92-3B54-9E45-BAD6-E5A90D643B25}" type="presOf" srcId="{CBA368EE-7393-ED49-B0F8-2F798DFF3C9F}" destId="{04F01C14-1205-F44C-B7C4-75F39578134E}" srcOrd="0" destOrd="0" presId="urn:microsoft.com/office/officeart/2005/8/layout/hierarchy1"/>
    <dgm:cxn modelId="{2C1C3B9D-E873-DA49-B058-5E0C787387A9}" type="presOf" srcId="{1E4DFC44-F8C3-6644-9910-9C8EE0D9A032}" destId="{8F4A749D-20D3-C345-8638-24F6439694BA}" srcOrd="0" destOrd="0" presId="urn:microsoft.com/office/officeart/2005/8/layout/hierarchy1"/>
    <dgm:cxn modelId="{E22A3659-DB9C-1046-A4F4-3FFABAC14DEA}" srcId="{A8B4E1D0-DB13-6A40-AAD1-E619A12514B6}" destId="{2CBE98B9-4242-1148-BBBD-59D5EA9556A7}" srcOrd="0" destOrd="0" parTransId="{506FC326-12A9-7240-9B2A-4E9A703F1519}" sibTransId="{BDD1859D-A1B2-F749-9B36-31E1402EF2C8}"/>
    <dgm:cxn modelId="{ABAF2033-ECAD-7743-9194-8DBB4A02688B}" srcId="{A8B4E1D0-DB13-6A40-AAD1-E619A12514B6}" destId="{FDC6F78E-43DB-F84A-B9A8-AE4E2295AD26}" srcOrd="1" destOrd="0" parTransId="{DC5BE9E3-B2FD-1749-991E-0D78A01BEC9D}" sibTransId="{41133C29-D9AA-2542-AB90-5136AC90E93A}"/>
    <dgm:cxn modelId="{8A373C94-2761-3A46-9425-B56782033949}" srcId="{C0D0B7C0-3718-DC40-9228-9FCF6D9F0DE7}" destId="{15F8F043-2207-CF4E-9E0B-11F719131853}" srcOrd="0" destOrd="0" parTransId="{5D0140D2-143E-184A-852B-665576159987}" sibTransId="{EE152A2E-B632-414F-B953-5D4969DF2D11}"/>
    <dgm:cxn modelId="{51B5C347-B9FA-CA4B-8E31-E7F4AB0DCE03}" srcId="{FED2A770-E975-CB4A-8647-FA0B519C3882}" destId="{AC0D8942-7D98-0043-9105-9849C05E9404}" srcOrd="0" destOrd="0" parTransId="{F61FA917-7E2D-C14B-8023-659DABE6136E}" sibTransId="{75D4D21E-95F5-6340-92C6-5888FB00EA10}"/>
    <dgm:cxn modelId="{FB89D78C-9BDA-C940-8747-6CB717E4D1F7}" srcId="{AC0D8942-7D98-0043-9105-9849C05E9404}" destId="{A8B4E1D0-DB13-6A40-AAD1-E619A12514B6}" srcOrd="1" destOrd="0" parTransId="{CBA368EE-7393-ED49-B0F8-2F798DFF3C9F}" sibTransId="{C6497809-193E-8E44-845D-B13F5708E6BB}"/>
    <dgm:cxn modelId="{05BBB037-D8FA-034B-9D66-F2B062C1EA5F}" type="presOf" srcId="{15F8F043-2207-CF4E-9E0B-11F719131853}" destId="{F35C4C74-613A-7948-816B-7C889D6D12B7}" srcOrd="0" destOrd="0" presId="urn:microsoft.com/office/officeart/2005/8/layout/hierarchy1"/>
    <dgm:cxn modelId="{A696A684-B6B9-1644-A1AF-C9ED100A0DAE}" type="presOf" srcId="{4D232FD4-E66C-CA45-A7C8-B80D7960B51F}" destId="{4D8387C4-AFC0-3244-A856-BDCF59B507E5}" srcOrd="0" destOrd="0" presId="urn:microsoft.com/office/officeart/2005/8/layout/hierarchy1"/>
    <dgm:cxn modelId="{F8F0C7C8-C209-9143-B09F-5D1916CB4131}" type="presOf" srcId="{5D0140D2-143E-184A-852B-665576159987}" destId="{F13CCF93-2ECC-F149-B7FC-2AFA8036B575}" srcOrd="0" destOrd="0" presId="urn:microsoft.com/office/officeart/2005/8/layout/hierarchy1"/>
    <dgm:cxn modelId="{04786937-44EC-E542-99B6-ACE042E11855}" type="presOf" srcId="{2CBE98B9-4242-1148-BBBD-59D5EA9556A7}" destId="{0159DF5E-6991-A642-90A3-E7C8C6E43041}" srcOrd="0" destOrd="0" presId="urn:microsoft.com/office/officeart/2005/8/layout/hierarchy1"/>
    <dgm:cxn modelId="{9C337C0A-E9C8-3B47-8EB9-CE8701042627}" type="presOf" srcId="{F3724118-D525-BC48-AE97-1BE6532F9C33}" destId="{853DDAC1-31D4-764E-9E3E-51BD47A3AA5A}" srcOrd="0" destOrd="0" presId="urn:microsoft.com/office/officeart/2005/8/layout/hierarchy1"/>
    <dgm:cxn modelId="{15083246-97BF-2D48-B1F2-21C51B712C19}" type="presOf" srcId="{FDC6F78E-43DB-F84A-B9A8-AE4E2295AD26}" destId="{9F666C80-C266-1F44-B48A-C290C3A35809}" srcOrd="0" destOrd="0" presId="urn:microsoft.com/office/officeart/2005/8/layout/hierarchy1"/>
    <dgm:cxn modelId="{6E2F08AD-9F2F-E942-80F1-282C09EFF31D}" type="presOf" srcId="{E457A756-78F4-2345-8718-2549DB8B2915}" destId="{A18F7FD7-10A9-854C-9512-1019A34C7A0F}" srcOrd="0" destOrd="0" presId="urn:microsoft.com/office/officeart/2005/8/layout/hierarchy1"/>
    <dgm:cxn modelId="{F28E7D20-B164-9540-BA97-AA6F2B146A74}" type="presOf" srcId="{506FC326-12A9-7240-9B2A-4E9A703F1519}" destId="{7DED2462-EE9D-9F42-97B9-CEC1B5BC60F4}" srcOrd="0" destOrd="0" presId="urn:microsoft.com/office/officeart/2005/8/layout/hierarchy1"/>
    <dgm:cxn modelId="{41ED49FA-6D57-1347-9CCB-86EBFF9674BA}" type="presOf" srcId="{FED2A770-E975-CB4A-8647-FA0B519C3882}" destId="{14E6E869-4D66-9045-933C-3497A6B9C757}" srcOrd="0" destOrd="0" presId="urn:microsoft.com/office/officeart/2005/8/layout/hierarchy1"/>
    <dgm:cxn modelId="{38C6A209-1BF3-7C4A-B52A-7A79D13F7A9D}" type="presOf" srcId="{DC5BE9E3-B2FD-1749-991E-0D78A01BEC9D}" destId="{E0FAEEFF-3165-4641-9511-18CF7B50489D}" srcOrd="0" destOrd="0" presId="urn:microsoft.com/office/officeart/2005/8/layout/hierarchy1"/>
    <dgm:cxn modelId="{EC3B617D-F22C-394C-AF3F-B3C976AF7B3F}" type="presOf" srcId="{A8B4E1D0-DB13-6A40-AAD1-E619A12514B6}" destId="{03F7BC5F-AA2E-0C47-AD24-014246E7CDD2}" srcOrd="0" destOrd="0" presId="urn:microsoft.com/office/officeart/2005/8/layout/hierarchy1"/>
    <dgm:cxn modelId="{A787C665-9B16-C140-8037-ADFC3BD792E3}" type="presParOf" srcId="{14E6E869-4D66-9045-933C-3497A6B9C757}" destId="{953A6F51-AFDA-BE4C-94A8-5422ABD48EE6}" srcOrd="0" destOrd="0" presId="urn:microsoft.com/office/officeart/2005/8/layout/hierarchy1"/>
    <dgm:cxn modelId="{5B3531C2-816F-0C43-AD2F-8AD4DD216D05}" type="presParOf" srcId="{953A6F51-AFDA-BE4C-94A8-5422ABD48EE6}" destId="{466CC128-4A17-464B-9C60-8F8A57AC890F}" srcOrd="0" destOrd="0" presId="urn:microsoft.com/office/officeart/2005/8/layout/hierarchy1"/>
    <dgm:cxn modelId="{3C8BFAF1-3E5D-744B-BA22-FFFFDC47006F}" type="presParOf" srcId="{466CC128-4A17-464B-9C60-8F8A57AC890F}" destId="{AC2A3400-1C0C-7A4E-9C3D-A0ABA62195BF}" srcOrd="0" destOrd="0" presId="urn:microsoft.com/office/officeart/2005/8/layout/hierarchy1"/>
    <dgm:cxn modelId="{19BE3C2C-16E7-134D-B807-C3551A541A45}" type="presParOf" srcId="{466CC128-4A17-464B-9C60-8F8A57AC890F}" destId="{5167F7CF-4273-154D-ACA1-044CB3F9BB31}" srcOrd="1" destOrd="0" presId="urn:microsoft.com/office/officeart/2005/8/layout/hierarchy1"/>
    <dgm:cxn modelId="{B5A06822-C9E0-5A47-9EE5-C79F78BC6701}" type="presParOf" srcId="{953A6F51-AFDA-BE4C-94A8-5422ABD48EE6}" destId="{4C32761B-BEF6-174A-86AE-F1E0D1E312F3}" srcOrd="1" destOrd="0" presId="urn:microsoft.com/office/officeart/2005/8/layout/hierarchy1"/>
    <dgm:cxn modelId="{1927E454-F54F-A74B-A23D-1A1B8BEE3383}" type="presParOf" srcId="{4C32761B-BEF6-174A-86AE-F1E0D1E312F3}" destId="{853DDAC1-31D4-764E-9E3E-51BD47A3AA5A}" srcOrd="0" destOrd="0" presId="urn:microsoft.com/office/officeart/2005/8/layout/hierarchy1"/>
    <dgm:cxn modelId="{8FB5B69C-F93F-9F49-B2EB-990953CE41E1}" type="presParOf" srcId="{4C32761B-BEF6-174A-86AE-F1E0D1E312F3}" destId="{306CC130-7E42-3A47-BFBA-51210619F407}" srcOrd="1" destOrd="0" presId="urn:microsoft.com/office/officeart/2005/8/layout/hierarchy1"/>
    <dgm:cxn modelId="{3BD09E5A-7133-FA4B-8218-7DE6F2254202}" type="presParOf" srcId="{306CC130-7E42-3A47-BFBA-51210619F407}" destId="{BC8C2937-DD7D-3741-AE34-51820556B417}" srcOrd="0" destOrd="0" presId="urn:microsoft.com/office/officeart/2005/8/layout/hierarchy1"/>
    <dgm:cxn modelId="{48537D24-40D9-E74B-A72B-2A27559C802F}" type="presParOf" srcId="{BC8C2937-DD7D-3741-AE34-51820556B417}" destId="{9145DC08-4C70-4045-9003-9E9FE5C59EEF}" srcOrd="0" destOrd="0" presId="urn:microsoft.com/office/officeart/2005/8/layout/hierarchy1"/>
    <dgm:cxn modelId="{325BB590-3419-1E40-BC72-A29CB7430FBB}" type="presParOf" srcId="{BC8C2937-DD7D-3741-AE34-51820556B417}" destId="{276E1E37-DEA5-7A48-8530-73865B083C89}" srcOrd="1" destOrd="0" presId="urn:microsoft.com/office/officeart/2005/8/layout/hierarchy1"/>
    <dgm:cxn modelId="{25EF92B3-0857-7C4E-8149-E20BD8FFA733}" type="presParOf" srcId="{306CC130-7E42-3A47-BFBA-51210619F407}" destId="{E0A783D5-5C33-4A4E-BC44-D5A04B199622}" srcOrd="1" destOrd="0" presId="urn:microsoft.com/office/officeart/2005/8/layout/hierarchy1"/>
    <dgm:cxn modelId="{17012F2F-C196-B84C-B48F-35569C07B479}" type="presParOf" srcId="{E0A783D5-5C33-4A4E-BC44-D5A04B199622}" destId="{F13CCF93-2ECC-F149-B7FC-2AFA8036B575}" srcOrd="0" destOrd="0" presId="urn:microsoft.com/office/officeart/2005/8/layout/hierarchy1"/>
    <dgm:cxn modelId="{58159B64-7D42-6840-A647-693DFBA8F41F}" type="presParOf" srcId="{E0A783D5-5C33-4A4E-BC44-D5A04B199622}" destId="{B048D65D-7C0A-584E-AE74-DFA3DD01DEBF}" srcOrd="1" destOrd="0" presId="urn:microsoft.com/office/officeart/2005/8/layout/hierarchy1"/>
    <dgm:cxn modelId="{AB151374-36F3-594B-8B89-3361335E0CFC}" type="presParOf" srcId="{B048D65D-7C0A-584E-AE74-DFA3DD01DEBF}" destId="{BE82FC36-3461-F644-B7B9-2A98803911FC}" srcOrd="0" destOrd="0" presId="urn:microsoft.com/office/officeart/2005/8/layout/hierarchy1"/>
    <dgm:cxn modelId="{42898F91-CCEA-8049-9834-B056CF985B68}" type="presParOf" srcId="{BE82FC36-3461-F644-B7B9-2A98803911FC}" destId="{CB29BC88-FB58-C140-AE8A-46F02F749189}" srcOrd="0" destOrd="0" presId="urn:microsoft.com/office/officeart/2005/8/layout/hierarchy1"/>
    <dgm:cxn modelId="{8264DD8F-FC6C-E948-846E-218971A70C6F}" type="presParOf" srcId="{BE82FC36-3461-F644-B7B9-2A98803911FC}" destId="{F35C4C74-613A-7948-816B-7C889D6D12B7}" srcOrd="1" destOrd="0" presId="urn:microsoft.com/office/officeart/2005/8/layout/hierarchy1"/>
    <dgm:cxn modelId="{2020D1E4-783D-C845-8EF3-4B52F09A885A}" type="presParOf" srcId="{B048D65D-7C0A-584E-AE74-DFA3DD01DEBF}" destId="{54F55A4C-2305-264D-95B7-7BD1E5227F81}" srcOrd="1" destOrd="0" presId="urn:microsoft.com/office/officeart/2005/8/layout/hierarchy1"/>
    <dgm:cxn modelId="{B7B285B4-FD91-184C-BD72-93B31675AAE1}" type="presParOf" srcId="{E0A783D5-5C33-4A4E-BC44-D5A04B199622}" destId="{4D8387C4-AFC0-3244-A856-BDCF59B507E5}" srcOrd="2" destOrd="0" presId="urn:microsoft.com/office/officeart/2005/8/layout/hierarchy1"/>
    <dgm:cxn modelId="{B092797F-06DC-6247-A92C-39C2F2E9EAD6}" type="presParOf" srcId="{E0A783D5-5C33-4A4E-BC44-D5A04B199622}" destId="{CDDFE879-E26C-8842-8E22-E390D253279A}" srcOrd="3" destOrd="0" presId="urn:microsoft.com/office/officeart/2005/8/layout/hierarchy1"/>
    <dgm:cxn modelId="{188583FB-E137-DE44-BEE8-9526C435EA20}" type="presParOf" srcId="{CDDFE879-E26C-8842-8E22-E390D253279A}" destId="{C8DF58AC-913D-814B-855B-807E30B53141}" srcOrd="0" destOrd="0" presId="urn:microsoft.com/office/officeart/2005/8/layout/hierarchy1"/>
    <dgm:cxn modelId="{62A2BC99-3758-CD4D-A197-8592D3A7C867}" type="presParOf" srcId="{C8DF58AC-913D-814B-855B-807E30B53141}" destId="{2DC66D7A-9013-CB41-82CD-90DCB78565EE}" srcOrd="0" destOrd="0" presId="urn:microsoft.com/office/officeart/2005/8/layout/hierarchy1"/>
    <dgm:cxn modelId="{A82D24CF-80D2-0343-9C55-084CEBE3716C}" type="presParOf" srcId="{C8DF58AC-913D-814B-855B-807E30B53141}" destId="{F7FB08F9-9D2B-D146-83D5-42E388D8725B}" srcOrd="1" destOrd="0" presId="urn:microsoft.com/office/officeart/2005/8/layout/hierarchy1"/>
    <dgm:cxn modelId="{BBE8518F-E121-9945-8FA8-5EFE6459D027}" type="presParOf" srcId="{CDDFE879-E26C-8842-8E22-E390D253279A}" destId="{6A3804F9-96A8-1042-95C3-FB69716C1EBB}" srcOrd="1" destOrd="0" presId="urn:microsoft.com/office/officeart/2005/8/layout/hierarchy1"/>
    <dgm:cxn modelId="{70C1DE1C-D35D-A749-ADEB-E0C83D4AE486}" type="presParOf" srcId="{4C32761B-BEF6-174A-86AE-F1E0D1E312F3}" destId="{04F01C14-1205-F44C-B7C4-75F39578134E}" srcOrd="2" destOrd="0" presId="urn:microsoft.com/office/officeart/2005/8/layout/hierarchy1"/>
    <dgm:cxn modelId="{D9D9AE86-0262-064C-B7A0-81971A1138A9}" type="presParOf" srcId="{4C32761B-BEF6-174A-86AE-F1E0D1E312F3}" destId="{72324ECF-5588-CB4A-ABF2-E2933520D5D0}" srcOrd="3" destOrd="0" presId="urn:microsoft.com/office/officeart/2005/8/layout/hierarchy1"/>
    <dgm:cxn modelId="{ED9A978D-C25D-1644-94C9-262A5CE0DFF1}" type="presParOf" srcId="{72324ECF-5588-CB4A-ABF2-E2933520D5D0}" destId="{DFBD7770-0838-CE47-A7F1-B747BD027B42}" srcOrd="0" destOrd="0" presId="urn:microsoft.com/office/officeart/2005/8/layout/hierarchy1"/>
    <dgm:cxn modelId="{CD35B8DB-5C0A-6E49-888F-E331419EF186}" type="presParOf" srcId="{DFBD7770-0838-CE47-A7F1-B747BD027B42}" destId="{9C97AB29-421D-074B-A7BD-7CB2D096ECD2}" srcOrd="0" destOrd="0" presId="urn:microsoft.com/office/officeart/2005/8/layout/hierarchy1"/>
    <dgm:cxn modelId="{8C2B50C0-817C-4B4B-B4DB-B0243115CA1A}" type="presParOf" srcId="{DFBD7770-0838-CE47-A7F1-B747BD027B42}" destId="{03F7BC5F-AA2E-0C47-AD24-014246E7CDD2}" srcOrd="1" destOrd="0" presId="urn:microsoft.com/office/officeart/2005/8/layout/hierarchy1"/>
    <dgm:cxn modelId="{E8344E05-54B3-424A-8EFE-17F03E918E5D}" type="presParOf" srcId="{72324ECF-5588-CB4A-ABF2-E2933520D5D0}" destId="{DB7ADD65-D0E3-BE4C-A4E3-DB9085498731}" srcOrd="1" destOrd="0" presId="urn:microsoft.com/office/officeart/2005/8/layout/hierarchy1"/>
    <dgm:cxn modelId="{411AB44C-43AD-0C4F-A91A-B1B61ACED7DA}" type="presParOf" srcId="{DB7ADD65-D0E3-BE4C-A4E3-DB9085498731}" destId="{7DED2462-EE9D-9F42-97B9-CEC1B5BC60F4}" srcOrd="0" destOrd="0" presId="urn:microsoft.com/office/officeart/2005/8/layout/hierarchy1"/>
    <dgm:cxn modelId="{B4FFE79E-1053-5543-AC88-A9BC6D2A0BD5}" type="presParOf" srcId="{DB7ADD65-D0E3-BE4C-A4E3-DB9085498731}" destId="{27F9FF7D-9037-324E-8C9F-DDE2E3F8F4D3}" srcOrd="1" destOrd="0" presId="urn:microsoft.com/office/officeart/2005/8/layout/hierarchy1"/>
    <dgm:cxn modelId="{29E6EE25-C1FD-1B4E-B815-4361E7AEB44C}" type="presParOf" srcId="{27F9FF7D-9037-324E-8C9F-DDE2E3F8F4D3}" destId="{CEADEAD6-96DF-2243-993F-01C7962F0B81}" srcOrd="0" destOrd="0" presId="urn:microsoft.com/office/officeart/2005/8/layout/hierarchy1"/>
    <dgm:cxn modelId="{02DF2891-5AF6-5540-B0BB-BBCDE8CBAEE7}" type="presParOf" srcId="{CEADEAD6-96DF-2243-993F-01C7962F0B81}" destId="{5912598C-E0CF-204B-8875-F25D55461B31}" srcOrd="0" destOrd="0" presId="urn:microsoft.com/office/officeart/2005/8/layout/hierarchy1"/>
    <dgm:cxn modelId="{65DB0542-992D-7748-8C39-1E516D2B0D54}" type="presParOf" srcId="{CEADEAD6-96DF-2243-993F-01C7962F0B81}" destId="{0159DF5E-6991-A642-90A3-E7C8C6E43041}" srcOrd="1" destOrd="0" presId="urn:microsoft.com/office/officeart/2005/8/layout/hierarchy1"/>
    <dgm:cxn modelId="{4CA09FBF-E14B-284D-811D-76C80455FACA}" type="presParOf" srcId="{27F9FF7D-9037-324E-8C9F-DDE2E3F8F4D3}" destId="{82145F0B-9BFE-0B4D-9812-EA8278808B39}" srcOrd="1" destOrd="0" presId="urn:microsoft.com/office/officeart/2005/8/layout/hierarchy1"/>
    <dgm:cxn modelId="{DDE0C850-02BA-2A43-8008-0FEE4170EFE6}" type="presParOf" srcId="{DB7ADD65-D0E3-BE4C-A4E3-DB9085498731}" destId="{E0FAEEFF-3165-4641-9511-18CF7B50489D}" srcOrd="2" destOrd="0" presId="urn:microsoft.com/office/officeart/2005/8/layout/hierarchy1"/>
    <dgm:cxn modelId="{4E611E77-59ED-4C4E-8618-B8EDABA2CADA}" type="presParOf" srcId="{DB7ADD65-D0E3-BE4C-A4E3-DB9085498731}" destId="{84177362-E835-C642-AC68-716E406B90BB}" srcOrd="3" destOrd="0" presId="urn:microsoft.com/office/officeart/2005/8/layout/hierarchy1"/>
    <dgm:cxn modelId="{15281389-A92E-9F4F-A2EB-810E00357030}" type="presParOf" srcId="{84177362-E835-C642-AC68-716E406B90BB}" destId="{9DDF18C1-397A-B64D-ACE4-CDEE93D3066F}" srcOrd="0" destOrd="0" presId="urn:microsoft.com/office/officeart/2005/8/layout/hierarchy1"/>
    <dgm:cxn modelId="{6C0B41E1-D8B4-9542-B09E-AA609E2FA849}" type="presParOf" srcId="{9DDF18C1-397A-B64D-ACE4-CDEE93D3066F}" destId="{FD304641-2422-B544-A4D8-8388541231FF}" srcOrd="0" destOrd="0" presId="urn:microsoft.com/office/officeart/2005/8/layout/hierarchy1"/>
    <dgm:cxn modelId="{6475A77C-0357-A841-AA6A-F7308895BCBB}" type="presParOf" srcId="{9DDF18C1-397A-B64D-ACE4-CDEE93D3066F}" destId="{9F666C80-C266-1F44-B48A-C290C3A35809}" srcOrd="1" destOrd="0" presId="urn:microsoft.com/office/officeart/2005/8/layout/hierarchy1"/>
    <dgm:cxn modelId="{E99085DB-B8CC-F046-B0FA-1A474DAD8486}" type="presParOf" srcId="{84177362-E835-C642-AC68-716E406B90BB}" destId="{013A0125-2508-7344-89E7-5E579F588B37}" srcOrd="1" destOrd="0" presId="urn:microsoft.com/office/officeart/2005/8/layout/hierarchy1"/>
    <dgm:cxn modelId="{C9E1FD4B-D17E-C146-AAF4-B303148BFE0E}" type="presParOf" srcId="{DB7ADD65-D0E3-BE4C-A4E3-DB9085498731}" destId="{A18F7FD7-10A9-854C-9512-1019A34C7A0F}" srcOrd="4" destOrd="0" presId="urn:microsoft.com/office/officeart/2005/8/layout/hierarchy1"/>
    <dgm:cxn modelId="{BE8AFE91-A839-A241-8A1B-DEF0D13141AD}" type="presParOf" srcId="{DB7ADD65-D0E3-BE4C-A4E3-DB9085498731}" destId="{E9E35D55-9554-674C-A8BD-EC685C17C651}" srcOrd="5" destOrd="0" presId="urn:microsoft.com/office/officeart/2005/8/layout/hierarchy1"/>
    <dgm:cxn modelId="{F2C1B71B-97BF-7548-B945-6B36386AA300}" type="presParOf" srcId="{E9E35D55-9554-674C-A8BD-EC685C17C651}" destId="{BEE04D96-1349-AF4E-950D-B66448E0E9B1}" srcOrd="0" destOrd="0" presId="urn:microsoft.com/office/officeart/2005/8/layout/hierarchy1"/>
    <dgm:cxn modelId="{F8FA6696-BE97-A54F-B8E1-BD38413F6570}" type="presParOf" srcId="{BEE04D96-1349-AF4E-950D-B66448E0E9B1}" destId="{20E30939-EA02-EF46-B080-EFBC75E25688}" srcOrd="0" destOrd="0" presId="urn:microsoft.com/office/officeart/2005/8/layout/hierarchy1"/>
    <dgm:cxn modelId="{F7B14C6A-E0CC-454E-9656-D3C3EB80E335}" type="presParOf" srcId="{BEE04D96-1349-AF4E-950D-B66448E0E9B1}" destId="{8F4A749D-20D3-C345-8638-24F6439694BA}" srcOrd="1" destOrd="0" presId="urn:microsoft.com/office/officeart/2005/8/layout/hierarchy1"/>
    <dgm:cxn modelId="{C4CC81E2-851F-7E42-9251-C0A4BC229F79}" type="presParOf" srcId="{E9E35D55-9554-674C-A8BD-EC685C17C651}" destId="{5F976066-287B-D84B-8068-48B2F2E716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2A770-E975-CB4A-8647-FA0B519C388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D8942-7D98-0043-9105-9849C05E9404}">
      <dgm:prSet phldrT="[Text]"/>
      <dgm:spPr/>
      <dgm:t>
        <a:bodyPr/>
        <a:lstStyle/>
        <a:p>
          <a:r>
            <a:rPr lang="en-US" dirty="0" smtClean="0"/>
            <a:t>Main Idea</a:t>
          </a:r>
          <a:endParaRPr lang="en-US" dirty="0"/>
        </a:p>
      </dgm:t>
    </dgm:pt>
    <dgm:pt modelId="{F61FA917-7E2D-C14B-8023-659DABE6136E}" type="parTrans" cxnId="{51B5C347-B9FA-CA4B-8E31-E7F4AB0DCE03}">
      <dgm:prSet/>
      <dgm:spPr/>
      <dgm:t>
        <a:bodyPr/>
        <a:lstStyle/>
        <a:p>
          <a:endParaRPr lang="en-US"/>
        </a:p>
      </dgm:t>
    </dgm:pt>
    <dgm:pt modelId="{75D4D21E-95F5-6340-92C6-5888FB00EA10}" type="sibTrans" cxnId="{51B5C347-B9FA-CA4B-8E31-E7F4AB0DCE03}">
      <dgm:prSet/>
      <dgm:spPr/>
      <dgm:t>
        <a:bodyPr/>
        <a:lstStyle/>
        <a:p>
          <a:endParaRPr lang="en-US"/>
        </a:p>
      </dgm:t>
    </dgm:pt>
    <dgm:pt modelId="{C0D0B7C0-3718-DC40-9228-9FCF6D9F0DE7}">
      <dgm:prSet phldrT="[Text]"/>
      <dgm:spPr/>
      <dgm:t>
        <a:bodyPr/>
        <a:lstStyle/>
        <a:p>
          <a:r>
            <a:rPr lang="en-US" dirty="0" smtClean="0"/>
            <a:t>Supporting Idea	</a:t>
          </a:r>
          <a:endParaRPr lang="en-US" dirty="0"/>
        </a:p>
      </dgm:t>
    </dgm:pt>
    <dgm:pt modelId="{F3724118-D525-BC48-AE97-1BE6532F9C33}" type="parTrans" cxnId="{751FE6AE-F618-194E-B0A3-67131B769778}">
      <dgm:prSet/>
      <dgm:spPr/>
      <dgm:t>
        <a:bodyPr/>
        <a:lstStyle/>
        <a:p>
          <a:endParaRPr lang="en-US"/>
        </a:p>
      </dgm:t>
    </dgm:pt>
    <dgm:pt modelId="{03F5290F-8972-6340-B9A9-B46F052FC700}" type="sibTrans" cxnId="{751FE6AE-F618-194E-B0A3-67131B769778}">
      <dgm:prSet/>
      <dgm:spPr/>
      <dgm:t>
        <a:bodyPr/>
        <a:lstStyle/>
        <a:p>
          <a:endParaRPr lang="en-US"/>
        </a:p>
      </dgm:t>
    </dgm:pt>
    <dgm:pt modelId="{15F8F043-2207-CF4E-9E0B-11F719131853}">
      <dgm:prSet phldrT="[Text]"/>
      <dgm:spPr/>
      <dgm:t>
        <a:bodyPr/>
        <a:lstStyle/>
        <a:p>
          <a:r>
            <a:rPr lang="en-US" dirty="0" smtClean="0"/>
            <a:t>Detail	</a:t>
          </a:r>
          <a:endParaRPr lang="en-US" dirty="0"/>
        </a:p>
      </dgm:t>
    </dgm:pt>
    <dgm:pt modelId="{5D0140D2-143E-184A-852B-665576159987}" type="parTrans" cxnId="{8A373C94-2761-3A46-9425-B56782033949}">
      <dgm:prSet/>
      <dgm:spPr/>
      <dgm:t>
        <a:bodyPr/>
        <a:lstStyle/>
        <a:p>
          <a:endParaRPr lang="en-US"/>
        </a:p>
      </dgm:t>
    </dgm:pt>
    <dgm:pt modelId="{EE152A2E-B632-414F-B953-5D4969DF2D11}" type="sibTrans" cxnId="{8A373C94-2761-3A46-9425-B56782033949}">
      <dgm:prSet/>
      <dgm:spPr/>
      <dgm:t>
        <a:bodyPr/>
        <a:lstStyle/>
        <a:p>
          <a:endParaRPr lang="en-US"/>
        </a:p>
      </dgm:t>
    </dgm:pt>
    <dgm:pt modelId="{F99ADA42-2CA9-8A46-BA56-0717518EF63D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4D232FD4-E66C-CA45-A7C8-B80D7960B51F}" type="parTrans" cxnId="{1CE134C8-4A80-9248-A050-2ABD6946B024}">
      <dgm:prSet/>
      <dgm:spPr/>
      <dgm:t>
        <a:bodyPr/>
        <a:lstStyle/>
        <a:p>
          <a:endParaRPr lang="en-US"/>
        </a:p>
      </dgm:t>
    </dgm:pt>
    <dgm:pt modelId="{9E6721AE-BD0A-7E45-8DBE-D21BD1470959}" type="sibTrans" cxnId="{1CE134C8-4A80-9248-A050-2ABD6946B024}">
      <dgm:prSet/>
      <dgm:spPr/>
      <dgm:t>
        <a:bodyPr/>
        <a:lstStyle/>
        <a:p>
          <a:endParaRPr lang="en-US"/>
        </a:p>
      </dgm:t>
    </dgm:pt>
    <dgm:pt modelId="{A8B4E1D0-DB13-6A40-AAD1-E619A12514B6}">
      <dgm:prSet phldrT="[Text]"/>
      <dgm:spPr/>
      <dgm:t>
        <a:bodyPr/>
        <a:lstStyle/>
        <a:p>
          <a:r>
            <a:rPr lang="en-US" dirty="0" smtClean="0"/>
            <a:t>Supporting Idea</a:t>
          </a:r>
          <a:endParaRPr lang="en-US" dirty="0"/>
        </a:p>
      </dgm:t>
    </dgm:pt>
    <dgm:pt modelId="{CBA368EE-7393-ED49-B0F8-2F798DFF3C9F}" type="parTrans" cxnId="{FB89D78C-9BDA-C940-8747-6CB717E4D1F7}">
      <dgm:prSet/>
      <dgm:spPr/>
      <dgm:t>
        <a:bodyPr/>
        <a:lstStyle/>
        <a:p>
          <a:endParaRPr lang="en-US"/>
        </a:p>
      </dgm:t>
    </dgm:pt>
    <dgm:pt modelId="{C6497809-193E-8E44-845D-B13F5708E6BB}" type="sibTrans" cxnId="{FB89D78C-9BDA-C940-8747-6CB717E4D1F7}">
      <dgm:prSet/>
      <dgm:spPr/>
      <dgm:t>
        <a:bodyPr/>
        <a:lstStyle/>
        <a:p>
          <a:endParaRPr lang="en-US"/>
        </a:p>
      </dgm:t>
    </dgm:pt>
    <dgm:pt modelId="{2CBE98B9-4242-1148-BBBD-59D5EA9556A7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506FC326-12A9-7240-9B2A-4E9A703F1519}" type="parTrans" cxnId="{E22A3659-DB9C-1046-A4F4-3FFABAC14DEA}">
      <dgm:prSet/>
      <dgm:spPr/>
      <dgm:t>
        <a:bodyPr/>
        <a:lstStyle/>
        <a:p>
          <a:endParaRPr lang="en-US"/>
        </a:p>
      </dgm:t>
    </dgm:pt>
    <dgm:pt modelId="{BDD1859D-A1B2-F749-9B36-31E1402EF2C8}" type="sibTrans" cxnId="{E22A3659-DB9C-1046-A4F4-3FFABAC14DEA}">
      <dgm:prSet/>
      <dgm:spPr/>
      <dgm:t>
        <a:bodyPr/>
        <a:lstStyle/>
        <a:p>
          <a:endParaRPr lang="en-US"/>
        </a:p>
      </dgm:t>
    </dgm:pt>
    <dgm:pt modelId="{FDC6F78E-43DB-F84A-B9A8-AE4E2295AD26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DC5BE9E3-B2FD-1749-991E-0D78A01BEC9D}" type="parTrans" cxnId="{ABAF2033-ECAD-7743-9194-8DBB4A02688B}">
      <dgm:prSet/>
      <dgm:spPr/>
      <dgm:t>
        <a:bodyPr/>
        <a:lstStyle/>
        <a:p>
          <a:endParaRPr lang="en-US"/>
        </a:p>
      </dgm:t>
    </dgm:pt>
    <dgm:pt modelId="{41133C29-D9AA-2542-AB90-5136AC90E93A}" type="sibTrans" cxnId="{ABAF2033-ECAD-7743-9194-8DBB4A02688B}">
      <dgm:prSet/>
      <dgm:spPr/>
      <dgm:t>
        <a:bodyPr/>
        <a:lstStyle/>
        <a:p>
          <a:endParaRPr lang="en-US"/>
        </a:p>
      </dgm:t>
    </dgm:pt>
    <dgm:pt modelId="{1E4DFC44-F8C3-6644-9910-9C8EE0D9A032}">
      <dgm:prSet phldrT="[Text]"/>
      <dgm:spPr/>
      <dgm:t>
        <a:bodyPr/>
        <a:lstStyle/>
        <a:p>
          <a:r>
            <a:rPr lang="en-US" dirty="0" smtClean="0"/>
            <a:t>Detail</a:t>
          </a:r>
          <a:endParaRPr lang="en-US" dirty="0"/>
        </a:p>
      </dgm:t>
    </dgm:pt>
    <dgm:pt modelId="{E457A756-78F4-2345-8718-2549DB8B2915}" type="parTrans" cxnId="{EE3F6853-BD64-4747-A456-84B1977AEFBB}">
      <dgm:prSet/>
      <dgm:spPr/>
      <dgm:t>
        <a:bodyPr/>
        <a:lstStyle/>
        <a:p>
          <a:endParaRPr lang="en-US"/>
        </a:p>
      </dgm:t>
    </dgm:pt>
    <dgm:pt modelId="{9E76C5C1-79AE-FE4C-BAC9-DB0F16C84081}" type="sibTrans" cxnId="{EE3F6853-BD64-4747-A456-84B1977AEFBB}">
      <dgm:prSet/>
      <dgm:spPr/>
      <dgm:t>
        <a:bodyPr/>
        <a:lstStyle/>
        <a:p>
          <a:endParaRPr lang="en-US"/>
        </a:p>
      </dgm:t>
    </dgm:pt>
    <dgm:pt modelId="{14E6E869-4D66-9045-933C-3497A6B9C757}" type="pres">
      <dgm:prSet presAssocID="{FED2A770-E975-CB4A-8647-FA0B519C38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3A6F51-AFDA-BE4C-94A8-5422ABD48EE6}" type="pres">
      <dgm:prSet presAssocID="{AC0D8942-7D98-0043-9105-9849C05E9404}" presName="hierRoot1" presStyleCnt="0"/>
      <dgm:spPr/>
    </dgm:pt>
    <dgm:pt modelId="{466CC128-4A17-464B-9C60-8F8A57AC890F}" type="pres">
      <dgm:prSet presAssocID="{AC0D8942-7D98-0043-9105-9849C05E9404}" presName="composite" presStyleCnt="0"/>
      <dgm:spPr/>
    </dgm:pt>
    <dgm:pt modelId="{AC2A3400-1C0C-7A4E-9C3D-A0ABA62195BF}" type="pres">
      <dgm:prSet presAssocID="{AC0D8942-7D98-0043-9105-9849C05E9404}" presName="background" presStyleLbl="node0" presStyleIdx="0" presStyleCnt="1"/>
      <dgm:spPr/>
    </dgm:pt>
    <dgm:pt modelId="{5167F7CF-4273-154D-ACA1-044CB3F9BB31}" type="pres">
      <dgm:prSet presAssocID="{AC0D8942-7D98-0043-9105-9849C05E940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2761B-BEF6-174A-86AE-F1E0D1E312F3}" type="pres">
      <dgm:prSet presAssocID="{AC0D8942-7D98-0043-9105-9849C05E9404}" presName="hierChild2" presStyleCnt="0"/>
      <dgm:spPr/>
    </dgm:pt>
    <dgm:pt modelId="{853DDAC1-31D4-764E-9E3E-51BD47A3AA5A}" type="pres">
      <dgm:prSet presAssocID="{F3724118-D525-BC48-AE97-1BE6532F9C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6CC130-7E42-3A47-BFBA-51210619F407}" type="pres">
      <dgm:prSet presAssocID="{C0D0B7C0-3718-DC40-9228-9FCF6D9F0DE7}" presName="hierRoot2" presStyleCnt="0"/>
      <dgm:spPr/>
    </dgm:pt>
    <dgm:pt modelId="{BC8C2937-DD7D-3741-AE34-51820556B417}" type="pres">
      <dgm:prSet presAssocID="{C0D0B7C0-3718-DC40-9228-9FCF6D9F0DE7}" presName="composite2" presStyleCnt="0"/>
      <dgm:spPr/>
    </dgm:pt>
    <dgm:pt modelId="{9145DC08-4C70-4045-9003-9E9FE5C59EEF}" type="pres">
      <dgm:prSet presAssocID="{C0D0B7C0-3718-DC40-9228-9FCF6D9F0DE7}" presName="background2" presStyleLbl="node2" presStyleIdx="0" presStyleCnt="2"/>
      <dgm:spPr/>
    </dgm:pt>
    <dgm:pt modelId="{276E1E37-DEA5-7A48-8530-73865B083C89}" type="pres">
      <dgm:prSet presAssocID="{C0D0B7C0-3718-DC40-9228-9FCF6D9F0D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783D5-5C33-4A4E-BC44-D5A04B199622}" type="pres">
      <dgm:prSet presAssocID="{C0D0B7C0-3718-DC40-9228-9FCF6D9F0DE7}" presName="hierChild3" presStyleCnt="0"/>
      <dgm:spPr/>
    </dgm:pt>
    <dgm:pt modelId="{F13CCF93-2ECC-F149-B7FC-2AFA8036B575}" type="pres">
      <dgm:prSet presAssocID="{5D0140D2-143E-184A-852B-66557615998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048D65D-7C0A-584E-AE74-DFA3DD01DEBF}" type="pres">
      <dgm:prSet presAssocID="{15F8F043-2207-CF4E-9E0B-11F719131853}" presName="hierRoot3" presStyleCnt="0"/>
      <dgm:spPr/>
    </dgm:pt>
    <dgm:pt modelId="{BE82FC36-3461-F644-B7B9-2A98803911FC}" type="pres">
      <dgm:prSet presAssocID="{15F8F043-2207-CF4E-9E0B-11F719131853}" presName="composite3" presStyleCnt="0"/>
      <dgm:spPr/>
    </dgm:pt>
    <dgm:pt modelId="{CB29BC88-FB58-C140-AE8A-46F02F749189}" type="pres">
      <dgm:prSet presAssocID="{15F8F043-2207-CF4E-9E0B-11F719131853}" presName="background3" presStyleLbl="node3" presStyleIdx="0" presStyleCnt="5"/>
      <dgm:spPr/>
    </dgm:pt>
    <dgm:pt modelId="{F35C4C74-613A-7948-816B-7C889D6D12B7}" type="pres">
      <dgm:prSet presAssocID="{15F8F043-2207-CF4E-9E0B-11F71913185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55A4C-2305-264D-95B7-7BD1E5227F81}" type="pres">
      <dgm:prSet presAssocID="{15F8F043-2207-CF4E-9E0B-11F719131853}" presName="hierChild4" presStyleCnt="0"/>
      <dgm:spPr/>
    </dgm:pt>
    <dgm:pt modelId="{4D8387C4-AFC0-3244-A856-BDCF59B507E5}" type="pres">
      <dgm:prSet presAssocID="{4D232FD4-E66C-CA45-A7C8-B80D7960B51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DDFE879-E26C-8842-8E22-E390D253279A}" type="pres">
      <dgm:prSet presAssocID="{F99ADA42-2CA9-8A46-BA56-0717518EF63D}" presName="hierRoot3" presStyleCnt="0"/>
      <dgm:spPr/>
    </dgm:pt>
    <dgm:pt modelId="{C8DF58AC-913D-814B-855B-807E30B53141}" type="pres">
      <dgm:prSet presAssocID="{F99ADA42-2CA9-8A46-BA56-0717518EF63D}" presName="composite3" presStyleCnt="0"/>
      <dgm:spPr/>
    </dgm:pt>
    <dgm:pt modelId="{2DC66D7A-9013-CB41-82CD-90DCB78565EE}" type="pres">
      <dgm:prSet presAssocID="{F99ADA42-2CA9-8A46-BA56-0717518EF63D}" presName="background3" presStyleLbl="node3" presStyleIdx="1" presStyleCnt="5"/>
      <dgm:spPr/>
    </dgm:pt>
    <dgm:pt modelId="{F7FB08F9-9D2B-D146-83D5-42E388D8725B}" type="pres">
      <dgm:prSet presAssocID="{F99ADA42-2CA9-8A46-BA56-0717518EF63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804F9-96A8-1042-95C3-FB69716C1EBB}" type="pres">
      <dgm:prSet presAssocID="{F99ADA42-2CA9-8A46-BA56-0717518EF63D}" presName="hierChild4" presStyleCnt="0"/>
      <dgm:spPr/>
    </dgm:pt>
    <dgm:pt modelId="{04F01C14-1205-F44C-B7C4-75F39578134E}" type="pres">
      <dgm:prSet presAssocID="{CBA368EE-7393-ED49-B0F8-2F798DFF3C9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2324ECF-5588-CB4A-ABF2-E2933520D5D0}" type="pres">
      <dgm:prSet presAssocID="{A8B4E1D0-DB13-6A40-AAD1-E619A12514B6}" presName="hierRoot2" presStyleCnt="0"/>
      <dgm:spPr/>
    </dgm:pt>
    <dgm:pt modelId="{DFBD7770-0838-CE47-A7F1-B747BD027B42}" type="pres">
      <dgm:prSet presAssocID="{A8B4E1D0-DB13-6A40-AAD1-E619A12514B6}" presName="composite2" presStyleCnt="0"/>
      <dgm:spPr/>
    </dgm:pt>
    <dgm:pt modelId="{9C97AB29-421D-074B-A7BD-7CB2D096ECD2}" type="pres">
      <dgm:prSet presAssocID="{A8B4E1D0-DB13-6A40-AAD1-E619A12514B6}" presName="background2" presStyleLbl="node2" presStyleIdx="1" presStyleCnt="2"/>
      <dgm:spPr/>
    </dgm:pt>
    <dgm:pt modelId="{03F7BC5F-AA2E-0C47-AD24-014246E7CDD2}" type="pres">
      <dgm:prSet presAssocID="{A8B4E1D0-DB13-6A40-AAD1-E619A12514B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ADD65-D0E3-BE4C-A4E3-DB9085498731}" type="pres">
      <dgm:prSet presAssocID="{A8B4E1D0-DB13-6A40-AAD1-E619A12514B6}" presName="hierChild3" presStyleCnt="0"/>
      <dgm:spPr/>
    </dgm:pt>
    <dgm:pt modelId="{7DED2462-EE9D-9F42-97B9-CEC1B5BC60F4}" type="pres">
      <dgm:prSet presAssocID="{506FC326-12A9-7240-9B2A-4E9A703F151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27F9FF7D-9037-324E-8C9F-DDE2E3F8F4D3}" type="pres">
      <dgm:prSet presAssocID="{2CBE98B9-4242-1148-BBBD-59D5EA9556A7}" presName="hierRoot3" presStyleCnt="0"/>
      <dgm:spPr/>
    </dgm:pt>
    <dgm:pt modelId="{CEADEAD6-96DF-2243-993F-01C7962F0B81}" type="pres">
      <dgm:prSet presAssocID="{2CBE98B9-4242-1148-BBBD-59D5EA9556A7}" presName="composite3" presStyleCnt="0"/>
      <dgm:spPr/>
    </dgm:pt>
    <dgm:pt modelId="{5912598C-E0CF-204B-8875-F25D55461B31}" type="pres">
      <dgm:prSet presAssocID="{2CBE98B9-4242-1148-BBBD-59D5EA9556A7}" presName="background3" presStyleLbl="node3" presStyleIdx="2" presStyleCnt="5"/>
      <dgm:spPr/>
    </dgm:pt>
    <dgm:pt modelId="{0159DF5E-6991-A642-90A3-E7C8C6E43041}" type="pres">
      <dgm:prSet presAssocID="{2CBE98B9-4242-1148-BBBD-59D5EA9556A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45F0B-9BFE-0B4D-9812-EA8278808B39}" type="pres">
      <dgm:prSet presAssocID="{2CBE98B9-4242-1148-BBBD-59D5EA9556A7}" presName="hierChild4" presStyleCnt="0"/>
      <dgm:spPr/>
    </dgm:pt>
    <dgm:pt modelId="{E0FAEEFF-3165-4641-9511-18CF7B50489D}" type="pres">
      <dgm:prSet presAssocID="{DC5BE9E3-B2FD-1749-991E-0D78A01BEC9D}" presName="Name17" presStyleLbl="parChTrans1D3" presStyleIdx="3" presStyleCnt="5"/>
      <dgm:spPr/>
      <dgm:t>
        <a:bodyPr/>
        <a:lstStyle/>
        <a:p>
          <a:endParaRPr lang="en-US"/>
        </a:p>
      </dgm:t>
    </dgm:pt>
    <dgm:pt modelId="{84177362-E835-C642-AC68-716E406B90BB}" type="pres">
      <dgm:prSet presAssocID="{FDC6F78E-43DB-F84A-B9A8-AE4E2295AD26}" presName="hierRoot3" presStyleCnt="0"/>
      <dgm:spPr/>
    </dgm:pt>
    <dgm:pt modelId="{9DDF18C1-397A-B64D-ACE4-CDEE93D3066F}" type="pres">
      <dgm:prSet presAssocID="{FDC6F78E-43DB-F84A-B9A8-AE4E2295AD26}" presName="composite3" presStyleCnt="0"/>
      <dgm:spPr/>
    </dgm:pt>
    <dgm:pt modelId="{FD304641-2422-B544-A4D8-8388541231FF}" type="pres">
      <dgm:prSet presAssocID="{FDC6F78E-43DB-F84A-B9A8-AE4E2295AD26}" presName="background3" presStyleLbl="node3" presStyleIdx="3" presStyleCnt="5"/>
      <dgm:spPr/>
    </dgm:pt>
    <dgm:pt modelId="{9F666C80-C266-1F44-B48A-C290C3A35809}" type="pres">
      <dgm:prSet presAssocID="{FDC6F78E-43DB-F84A-B9A8-AE4E2295AD2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A0125-2508-7344-89E7-5E579F588B37}" type="pres">
      <dgm:prSet presAssocID="{FDC6F78E-43DB-F84A-B9A8-AE4E2295AD26}" presName="hierChild4" presStyleCnt="0"/>
      <dgm:spPr/>
    </dgm:pt>
    <dgm:pt modelId="{A18F7FD7-10A9-854C-9512-1019A34C7A0F}" type="pres">
      <dgm:prSet presAssocID="{E457A756-78F4-2345-8718-2549DB8B2915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9E35D55-9554-674C-A8BD-EC685C17C651}" type="pres">
      <dgm:prSet presAssocID="{1E4DFC44-F8C3-6644-9910-9C8EE0D9A032}" presName="hierRoot3" presStyleCnt="0"/>
      <dgm:spPr/>
    </dgm:pt>
    <dgm:pt modelId="{BEE04D96-1349-AF4E-950D-B66448E0E9B1}" type="pres">
      <dgm:prSet presAssocID="{1E4DFC44-F8C3-6644-9910-9C8EE0D9A032}" presName="composite3" presStyleCnt="0"/>
      <dgm:spPr/>
    </dgm:pt>
    <dgm:pt modelId="{20E30939-EA02-EF46-B080-EFBC75E25688}" type="pres">
      <dgm:prSet presAssocID="{1E4DFC44-F8C3-6644-9910-9C8EE0D9A032}" presName="background3" presStyleLbl="node3" presStyleIdx="4" presStyleCnt="5"/>
      <dgm:spPr/>
    </dgm:pt>
    <dgm:pt modelId="{8F4A749D-20D3-C345-8638-24F6439694BA}" type="pres">
      <dgm:prSet presAssocID="{1E4DFC44-F8C3-6644-9910-9C8EE0D9A03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76066-287B-D84B-8068-48B2F2E716F3}" type="pres">
      <dgm:prSet presAssocID="{1E4DFC44-F8C3-6644-9910-9C8EE0D9A032}" presName="hierChild4" presStyleCnt="0"/>
      <dgm:spPr/>
    </dgm:pt>
  </dgm:ptLst>
  <dgm:cxnLst>
    <dgm:cxn modelId="{EE3F6853-BD64-4747-A456-84B1977AEFBB}" srcId="{A8B4E1D0-DB13-6A40-AAD1-E619A12514B6}" destId="{1E4DFC44-F8C3-6644-9910-9C8EE0D9A032}" srcOrd="2" destOrd="0" parTransId="{E457A756-78F4-2345-8718-2549DB8B2915}" sibTransId="{9E76C5C1-79AE-FE4C-BAC9-DB0F16C84081}"/>
    <dgm:cxn modelId="{751FE6AE-F618-194E-B0A3-67131B769778}" srcId="{AC0D8942-7D98-0043-9105-9849C05E9404}" destId="{C0D0B7C0-3718-DC40-9228-9FCF6D9F0DE7}" srcOrd="0" destOrd="0" parTransId="{F3724118-D525-BC48-AE97-1BE6532F9C33}" sibTransId="{03F5290F-8972-6340-B9A9-B46F052FC700}"/>
    <dgm:cxn modelId="{A00191CF-8FF5-7C4F-9720-7D4A49C6721B}" type="presOf" srcId="{DC5BE9E3-B2FD-1749-991E-0D78A01BEC9D}" destId="{E0FAEEFF-3165-4641-9511-18CF7B50489D}" srcOrd="0" destOrd="0" presId="urn:microsoft.com/office/officeart/2005/8/layout/hierarchy1"/>
    <dgm:cxn modelId="{1CE134C8-4A80-9248-A050-2ABD6946B024}" srcId="{C0D0B7C0-3718-DC40-9228-9FCF6D9F0DE7}" destId="{F99ADA42-2CA9-8A46-BA56-0717518EF63D}" srcOrd="1" destOrd="0" parTransId="{4D232FD4-E66C-CA45-A7C8-B80D7960B51F}" sibTransId="{9E6721AE-BD0A-7E45-8DBE-D21BD1470959}"/>
    <dgm:cxn modelId="{430E3857-343F-C842-9196-F144673F14B3}" type="presOf" srcId="{A8B4E1D0-DB13-6A40-AAD1-E619A12514B6}" destId="{03F7BC5F-AA2E-0C47-AD24-014246E7CDD2}" srcOrd="0" destOrd="0" presId="urn:microsoft.com/office/officeart/2005/8/layout/hierarchy1"/>
    <dgm:cxn modelId="{9A03B0FA-B656-544C-B995-F861DFD6565A}" type="presOf" srcId="{FED2A770-E975-CB4A-8647-FA0B519C3882}" destId="{14E6E869-4D66-9045-933C-3497A6B9C757}" srcOrd="0" destOrd="0" presId="urn:microsoft.com/office/officeart/2005/8/layout/hierarchy1"/>
    <dgm:cxn modelId="{053E2685-3EEC-0B4D-963E-DB057DFBD3F9}" type="presOf" srcId="{E457A756-78F4-2345-8718-2549DB8B2915}" destId="{A18F7FD7-10A9-854C-9512-1019A34C7A0F}" srcOrd="0" destOrd="0" presId="urn:microsoft.com/office/officeart/2005/8/layout/hierarchy1"/>
    <dgm:cxn modelId="{E22A3659-DB9C-1046-A4F4-3FFABAC14DEA}" srcId="{A8B4E1D0-DB13-6A40-AAD1-E619A12514B6}" destId="{2CBE98B9-4242-1148-BBBD-59D5EA9556A7}" srcOrd="0" destOrd="0" parTransId="{506FC326-12A9-7240-9B2A-4E9A703F1519}" sibTransId="{BDD1859D-A1B2-F749-9B36-31E1402EF2C8}"/>
    <dgm:cxn modelId="{ABAF2033-ECAD-7743-9194-8DBB4A02688B}" srcId="{A8B4E1D0-DB13-6A40-AAD1-E619A12514B6}" destId="{FDC6F78E-43DB-F84A-B9A8-AE4E2295AD26}" srcOrd="1" destOrd="0" parTransId="{DC5BE9E3-B2FD-1749-991E-0D78A01BEC9D}" sibTransId="{41133C29-D9AA-2542-AB90-5136AC90E93A}"/>
    <dgm:cxn modelId="{8A373C94-2761-3A46-9425-B56782033949}" srcId="{C0D0B7C0-3718-DC40-9228-9FCF6D9F0DE7}" destId="{15F8F043-2207-CF4E-9E0B-11F719131853}" srcOrd="0" destOrd="0" parTransId="{5D0140D2-143E-184A-852B-665576159987}" sibTransId="{EE152A2E-B632-414F-B953-5D4969DF2D11}"/>
    <dgm:cxn modelId="{AE78746D-0EEB-C646-B04E-012664A94964}" type="presOf" srcId="{506FC326-12A9-7240-9B2A-4E9A703F1519}" destId="{7DED2462-EE9D-9F42-97B9-CEC1B5BC60F4}" srcOrd="0" destOrd="0" presId="urn:microsoft.com/office/officeart/2005/8/layout/hierarchy1"/>
    <dgm:cxn modelId="{542C6B3B-6F53-1841-A5D9-CA5457EBD440}" type="presOf" srcId="{5D0140D2-143E-184A-852B-665576159987}" destId="{F13CCF93-2ECC-F149-B7FC-2AFA8036B575}" srcOrd="0" destOrd="0" presId="urn:microsoft.com/office/officeart/2005/8/layout/hierarchy1"/>
    <dgm:cxn modelId="{51B5C347-B9FA-CA4B-8E31-E7F4AB0DCE03}" srcId="{FED2A770-E975-CB4A-8647-FA0B519C3882}" destId="{AC0D8942-7D98-0043-9105-9849C05E9404}" srcOrd="0" destOrd="0" parTransId="{F61FA917-7E2D-C14B-8023-659DABE6136E}" sibTransId="{75D4D21E-95F5-6340-92C6-5888FB00EA10}"/>
    <dgm:cxn modelId="{262BC619-6D77-3941-9768-670D0E2C1025}" type="presOf" srcId="{C0D0B7C0-3718-DC40-9228-9FCF6D9F0DE7}" destId="{276E1E37-DEA5-7A48-8530-73865B083C89}" srcOrd="0" destOrd="0" presId="urn:microsoft.com/office/officeart/2005/8/layout/hierarchy1"/>
    <dgm:cxn modelId="{FB89D78C-9BDA-C940-8747-6CB717E4D1F7}" srcId="{AC0D8942-7D98-0043-9105-9849C05E9404}" destId="{A8B4E1D0-DB13-6A40-AAD1-E619A12514B6}" srcOrd="1" destOrd="0" parTransId="{CBA368EE-7393-ED49-B0F8-2F798DFF3C9F}" sibTransId="{C6497809-193E-8E44-845D-B13F5708E6BB}"/>
    <dgm:cxn modelId="{BE720501-4C8B-BB43-8D79-34B8E794A4B1}" type="presOf" srcId="{CBA368EE-7393-ED49-B0F8-2F798DFF3C9F}" destId="{04F01C14-1205-F44C-B7C4-75F39578134E}" srcOrd="0" destOrd="0" presId="urn:microsoft.com/office/officeart/2005/8/layout/hierarchy1"/>
    <dgm:cxn modelId="{ADA40838-E787-E24E-9804-60797A4C6624}" type="presOf" srcId="{F3724118-D525-BC48-AE97-1BE6532F9C33}" destId="{853DDAC1-31D4-764E-9E3E-51BD47A3AA5A}" srcOrd="0" destOrd="0" presId="urn:microsoft.com/office/officeart/2005/8/layout/hierarchy1"/>
    <dgm:cxn modelId="{D93F621F-5169-0842-AF54-7C2FD636C87D}" type="presOf" srcId="{2CBE98B9-4242-1148-BBBD-59D5EA9556A7}" destId="{0159DF5E-6991-A642-90A3-E7C8C6E43041}" srcOrd="0" destOrd="0" presId="urn:microsoft.com/office/officeart/2005/8/layout/hierarchy1"/>
    <dgm:cxn modelId="{09773C3C-3F9B-3847-97C6-0798D657B41E}" type="presOf" srcId="{FDC6F78E-43DB-F84A-B9A8-AE4E2295AD26}" destId="{9F666C80-C266-1F44-B48A-C290C3A35809}" srcOrd="0" destOrd="0" presId="urn:microsoft.com/office/officeart/2005/8/layout/hierarchy1"/>
    <dgm:cxn modelId="{51DD7E36-92B8-A34A-A04E-17E8A9896179}" type="presOf" srcId="{4D232FD4-E66C-CA45-A7C8-B80D7960B51F}" destId="{4D8387C4-AFC0-3244-A856-BDCF59B507E5}" srcOrd="0" destOrd="0" presId="urn:microsoft.com/office/officeart/2005/8/layout/hierarchy1"/>
    <dgm:cxn modelId="{33663FA6-C571-C449-980B-D39225FCFB71}" type="presOf" srcId="{15F8F043-2207-CF4E-9E0B-11F719131853}" destId="{F35C4C74-613A-7948-816B-7C889D6D12B7}" srcOrd="0" destOrd="0" presId="urn:microsoft.com/office/officeart/2005/8/layout/hierarchy1"/>
    <dgm:cxn modelId="{D29FE528-B958-2045-992D-EF4857CE9C55}" type="presOf" srcId="{F99ADA42-2CA9-8A46-BA56-0717518EF63D}" destId="{F7FB08F9-9D2B-D146-83D5-42E388D8725B}" srcOrd="0" destOrd="0" presId="urn:microsoft.com/office/officeart/2005/8/layout/hierarchy1"/>
    <dgm:cxn modelId="{21A3FCED-463C-F345-97CC-71449B23D252}" type="presOf" srcId="{AC0D8942-7D98-0043-9105-9849C05E9404}" destId="{5167F7CF-4273-154D-ACA1-044CB3F9BB31}" srcOrd="0" destOrd="0" presId="urn:microsoft.com/office/officeart/2005/8/layout/hierarchy1"/>
    <dgm:cxn modelId="{1C1EE994-B96A-A641-914A-9D85DAA4BBF6}" type="presOf" srcId="{1E4DFC44-F8C3-6644-9910-9C8EE0D9A032}" destId="{8F4A749D-20D3-C345-8638-24F6439694BA}" srcOrd="0" destOrd="0" presId="urn:microsoft.com/office/officeart/2005/8/layout/hierarchy1"/>
    <dgm:cxn modelId="{3F164A4C-9096-C94B-8B26-1E067707E632}" type="presParOf" srcId="{14E6E869-4D66-9045-933C-3497A6B9C757}" destId="{953A6F51-AFDA-BE4C-94A8-5422ABD48EE6}" srcOrd="0" destOrd="0" presId="urn:microsoft.com/office/officeart/2005/8/layout/hierarchy1"/>
    <dgm:cxn modelId="{C7C1C522-B7B3-D748-BE64-8F5FB6ACE417}" type="presParOf" srcId="{953A6F51-AFDA-BE4C-94A8-5422ABD48EE6}" destId="{466CC128-4A17-464B-9C60-8F8A57AC890F}" srcOrd="0" destOrd="0" presId="urn:microsoft.com/office/officeart/2005/8/layout/hierarchy1"/>
    <dgm:cxn modelId="{15040CD9-186C-DD4A-B99D-2C060D57ED16}" type="presParOf" srcId="{466CC128-4A17-464B-9C60-8F8A57AC890F}" destId="{AC2A3400-1C0C-7A4E-9C3D-A0ABA62195BF}" srcOrd="0" destOrd="0" presId="urn:microsoft.com/office/officeart/2005/8/layout/hierarchy1"/>
    <dgm:cxn modelId="{E254572F-1BC4-1543-97E7-C78C5D8B5F21}" type="presParOf" srcId="{466CC128-4A17-464B-9C60-8F8A57AC890F}" destId="{5167F7CF-4273-154D-ACA1-044CB3F9BB31}" srcOrd="1" destOrd="0" presId="urn:microsoft.com/office/officeart/2005/8/layout/hierarchy1"/>
    <dgm:cxn modelId="{39784B0D-837D-AA43-94A5-A6BD93445A67}" type="presParOf" srcId="{953A6F51-AFDA-BE4C-94A8-5422ABD48EE6}" destId="{4C32761B-BEF6-174A-86AE-F1E0D1E312F3}" srcOrd="1" destOrd="0" presId="urn:microsoft.com/office/officeart/2005/8/layout/hierarchy1"/>
    <dgm:cxn modelId="{ED0DF05C-CA47-314A-B6A6-BC01E8E33DF5}" type="presParOf" srcId="{4C32761B-BEF6-174A-86AE-F1E0D1E312F3}" destId="{853DDAC1-31D4-764E-9E3E-51BD47A3AA5A}" srcOrd="0" destOrd="0" presId="urn:microsoft.com/office/officeart/2005/8/layout/hierarchy1"/>
    <dgm:cxn modelId="{4A786EE6-0845-7A42-AFC9-56D753F1FC74}" type="presParOf" srcId="{4C32761B-BEF6-174A-86AE-F1E0D1E312F3}" destId="{306CC130-7E42-3A47-BFBA-51210619F407}" srcOrd="1" destOrd="0" presId="urn:microsoft.com/office/officeart/2005/8/layout/hierarchy1"/>
    <dgm:cxn modelId="{93830A07-306A-EC44-8F9D-BF60CA252E2E}" type="presParOf" srcId="{306CC130-7E42-3A47-BFBA-51210619F407}" destId="{BC8C2937-DD7D-3741-AE34-51820556B417}" srcOrd="0" destOrd="0" presId="urn:microsoft.com/office/officeart/2005/8/layout/hierarchy1"/>
    <dgm:cxn modelId="{96376960-B749-3547-8A63-88CDE2A74ECD}" type="presParOf" srcId="{BC8C2937-DD7D-3741-AE34-51820556B417}" destId="{9145DC08-4C70-4045-9003-9E9FE5C59EEF}" srcOrd="0" destOrd="0" presId="urn:microsoft.com/office/officeart/2005/8/layout/hierarchy1"/>
    <dgm:cxn modelId="{25570B47-58AE-BE41-9130-494A2C3D8FBB}" type="presParOf" srcId="{BC8C2937-DD7D-3741-AE34-51820556B417}" destId="{276E1E37-DEA5-7A48-8530-73865B083C89}" srcOrd="1" destOrd="0" presId="urn:microsoft.com/office/officeart/2005/8/layout/hierarchy1"/>
    <dgm:cxn modelId="{3D024AB3-AB26-5C47-AE6F-F599E04E0F8D}" type="presParOf" srcId="{306CC130-7E42-3A47-BFBA-51210619F407}" destId="{E0A783D5-5C33-4A4E-BC44-D5A04B199622}" srcOrd="1" destOrd="0" presId="urn:microsoft.com/office/officeart/2005/8/layout/hierarchy1"/>
    <dgm:cxn modelId="{BF807666-F78E-8745-B441-9CAD03C2F969}" type="presParOf" srcId="{E0A783D5-5C33-4A4E-BC44-D5A04B199622}" destId="{F13CCF93-2ECC-F149-B7FC-2AFA8036B575}" srcOrd="0" destOrd="0" presId="urn:microsoft.com/office/officeart/2005/8/layout/hierarchy1"/>
    <dgm:cxn modelId="{C77192EA-01D6-B547-A517-1244077EB6B1}" type="presParOf" srcId="{E0A783D5-5C33-4A4E-BC44-D5A04B199622}" destId="{B048D65D-7C0A-584E-AE74-DFA3DD01DEBF}" srcOrd="1" destOrd="0" presId="urn:microsoft.com/office/officeart/2005/8/layout/hierarchy1"/>
    <dgm:cxn modelId="{41403293-FCEF-D745-B1EE-68ACD19B8F12}" type="presParOf" srcId="{B048D65D-7C0A-584E-AE74-DFA3DD01DEBF}" destId="{BE82FC36-3461-F644-B7B9-2A98803911FC}" srcOrd="0" destOrd="0" presId="urn:microsoft.com/office/officeart/2005/8/layout/hierarchy1"/>
    <dgm:cxn modelId="{58464B82-FEBB-BF48-A56B-22981B45690E}" type="presParOf" srcId="{BE82FC36-3461-F644-B7B9-2A98803911FC}" destId="{CB29BC88-FB58-C140-AE8A-46F02F749189}" srcOrd="0" destOrd="0" presId="urn:microsoft.com/office/officeart/2005/8/layout/hierarchy1"/>
    <dgm:cxn modelId="{CF5B8788-3E03-0C4D-ABAE-BCDABB20522E}" type="presParOf" srcId="{BE82FC36-3461-F644-B7B9-2A98803911FC}" destId="{F35C4C74-613A-7948-816B-7C889D6D12B7}" srcOrd="1" destOrd="0" presId="urn:microsoft.com/office/officeart/2005/8/layout/hierarchy1"/>
    <dgm:cxn modelId="{639CCC42-34F4-FB48-AD0F-2533495719EE}" type="presParOf" srcId="{B048D65D-7C0A-584E-AE74-DFA3DD01DEBF}" destId="{54F55A4C-2305-264D-95B7-7BD1E5227F81}" srcOrd="1" destOrd="0" presId="urn:microsoft.com/office/officeart/2005/8/layout/hierarchy1"/>
    <dgm:cxn modelId="{8ABF04B4-EF30-0146-BFC4-71E3E5122E0F}" type="presParOf" srcId="{E0A783D5-5C33-4A4E-BC44-D5A04B199622}" destId="{4D8387C4-AFC0-3244-A856-BDCF59B507E5}" srcOrd="2" destOrd="0" presId="urn:microsoft.com/office/officeart/2005/8/layout/hierarchy1"/>
    <dgm:cxn modelId="{224F9981-6248-F240-B6EA-FAB1F8028A0B}" type="presParOf" srcId="{E0A783D5-5C33-4A4E-BC44-D5A04B199622}" destId="{CDDFE879-E26C-8842-8E22-E390D253279A}" srcOrd="3" destOrd="0" presId="urn:microsoft.com/office/officeart/2005/8/layout/hierarchy1"/>
    <dgm:cxn modelId="{014E4517-FE51-EB42-A600-45BFA8C85134}" type="presParOf" srcId="{CDDFE879-E26C-8842-8E22-E390D253279A}" destId="{C8DF58AC-913D-814B-855B-807E30B53141}" srcOrd="0" destOrd="0" presId="urn:microsoft.com/office/officeart/2005/8/layout/hierarchy1"/>
    <dgm:cxn modelId="{DA4C3C07-658A-C641-ACE6-A98CA6464236}" type="presParOf" srcId="{C8DF58AC-913D-814B-855B-807E30B53141}" destId="{2DC66D7A-9013-CB41-82CD-90DCB78565EE}" srcOrd="0" destOrd="0" presId="urn:microsoft.com/office/officeart/2005/8/layout/hierarchy1"/>
    <dgm:cxn modelId="{ECCE5D59-EF62-454E-AB7A-0D057F110397}" type="presParOf" srcId="{C8DF58AC-913D-814B-855B-807E30B53141}" destId="{F7FB08F9-9D2B-D146-83D5-42E388D8725B}" srcOrd="1" destOrd="0" presId="urn:microsoft.com/office/officeart/2005/8/layout/hierarchy1"/>
    <dgm:cxn modelId="{93F65DC5-85FF-6545-A3A0-3D40E387B53F}" type="presParOf" srcId="{CDDFE879-E26C-8842-8E22-E390D253279A}" destId="{6A3804F9-96A8-1042-95C3-FB69716C1EBB}" srcOrd="1" destOrd="0" presId="urn:microsoft.com/office/officeart/2005/8/layout/hierarchy1"/>
    <dgm:cxn modelId="{9D951BD3-EDAA-DE4A-9E86-48C25F2D5A77}" type="presParOf" srcId="{4C32761B-BEF6-174A-86AE-F1E0D1E312F3}" destId="{04F01C14-1205-F44C-B7C4-75F39578134E}" srcOrd="2" destOrd="0" presId="urn:microsoft.com/office/officeart/2005/8/layout/hierarchy1"/>
    <dgm:cxn modelId="{D62A851F-B514-7940-9B81-6D42D9E2B3FE}" type="presParOf" srcId="{4C32761B-BEF6-174A-86AE-F1E0D1E312F3}" destId="{72324ECF-5588-CB4A-ABF2-E2933520D5D0}" srcOrd="3" destOrd="0" presId="urn:microsoft.com/office/officeart/2005/8/layout/hierarchy1"/>
    <dgm:cxn modelId="{79DC7197-BFC5-4D47-BD7B-176E3FE912FF}" type="presParOf" srcId="{72324ECF-5588-CB4A-ABF2-E2933520D5D0}" destId="{DFBD7770-0838-CE47-A7F1-B747BD027B42}" srcOrd="0" destOrd="0" presId="urn:microsoft.com/office/officeart/2005/8/layout/hierarchy1"/>
    <dgm:cxn modelId="{C60EC976-136D-A645-AFB1-20AB8D4F88DF}" type="presParOf" srcId="{DFBD7770-0838-CE47-A7F1-B747BD027B42}" destId="{9C97AB29-421D-074B-A7BD-7CB2D096ECD2}" srcOrd="0" destOrd="0" presId="urn:microsoft.com/office/officeart/2005/8/layout/hierarchy1"/>
    <dgm:cxn modelId="{20A75A68-4EDD-0F49-825B-24B559F55953}" type="presParOf" srcId="{DFBD7770-0838-CE47-A7F1-B747BD027B42}" destId="{03F7BC5F-AA2E-0C47-AD24-014246E7CDD2}" srcOrd="1" destOrd="0" presId="urn:microsoft.com/office/officeart/2005/8/layout/hierarchy1"/>
    <dgm:cxn modelId="{2B238B4E-5360-7A4E-BBFC-0D005A2A0345}" type="presParOf" srcId="{72324ECF-5588-CB4A-ABF2-E2933520D5D0}" destId="{DB7ADD65-D0E3-BE4C-A4E3-DB9085498731}" srcOrd="1" destOrd="0" presId="urn:microsoft.com/office/officeart/2005/8/layout/hierarchy1"/>
    <dgm:cxn modelId="{994B8260-592B-B241-841C-2931F3DFF39F}" type="presParOf" srcId="{DB7ADD65-D0E3-BE4C-A4E3-DB9085498731}" destId="{7DED2462-EE9D-9F42-97B9-CEC1B5BC60F4}" srcOrd="0" destOrd="0" presId="urn:microsoft.com/office/officeart/2005/8/layout/hierarchy1"/>
    <dgm:cxn modelId="{C9C9E68C-89CE-4C45-B7A8-122950A894B2}" type="presParOf" srcId="{DB7ADD65-D0E3-BE4C-A4E3-DB9085498731}" destId="{27F9FF7D-9037-324E-8C9F-DDE2E3F8F4D3}" srcOrd="1" destOrd="0" presId="urn:microsoft.com/office/officeart/2005/8/layout/hierarchy1"/>
    <dgm:cxn modelId="{0C8A004F-A55D-5F47-A53F-E2F22F006166}" type="presParOf" srcId="{27F9FF7D-9037-324E-8C9F-DDE2E3F8F4D3}" destId="{CEADEAD6-96DF-2243-993F-01C7962F0B81}" srcOrd="0" destOrd="0" presId="urn:microsoft.com/office/officeart/2005/8/layout/hierarchy1"/>
    <dgm:cxn modelId="{6A7908D8-072D-DB4B-AAD9-0359CB4263F6}" type="presParOf" srcId="{CEADEAD6-96DF-2243-993F-01C7962F0B81}" destId="{5912598C-E0CF-204B-8875-F25D55461B31}" srcOrd="0" destOrd="0" presId="urn:microsoft.com/office/officeart/2005/8/layout/hierarchy1"/>
    <dgm:cxn modelId="{71DDB94A-4E7C-1F4D-962D-BBA83B34C20F}" type="presParOf" srcId="{CEADEAD6-96DF-2243-993F-01C7962F0B81}" destId="{0159DF5E-6991-A642-90A3-E7C8C6E43041}" srcOrd="1" destOrd="0" presId="urn:microsoft.com/office/officeart/2005/8/layout/hierarchy1"/>
    <dgm:cxn modelId="{AF39B3EC-55FF-0442-BB5B-49F9F257E7BD}" type="presParOf" srcId="{27F9FF7D-9037-324E-8C9F-DDE2E3F8F4D3}" destId="{82145F0B-9BFE-0B4D-9812-EA8278808B39}" srcOrd="1" destOrd="0" presId="urn:microsoft.com/office/officeart/2005/8/layout/hierarchy1"/>
    <dgm:cxn modelId="{0AFF55B5-042B-EB49-B404-0929A5934814}" type="presParOf" srcId="{DB7ADD65-D0E3-BE4C-A4E3-DB9085498731}" destId="{E0FAEEFF-3165-4641-9511-18CF7B50489D}" srcOrd="2" destOrd="0" presId="urn:microsoft.com/office/officeart/2005/8/layout/hierarchy1"/>
    <dgm:cxn modelId="{78AFA3C6-7D11-5B4B-BA78-24FEEF1B37F7}" type="presParOf" srcId="{DB7ADD65-D0E3-BE4C-A4E3-DB9085498731}" destId="{84177362-E835-C642-AC68-716E406B90BB}" srcOrd="3" destOrd="0" presId="urn:microsoft.com/office/officeart/2005/8/layout/hierarchy1"/>
    <dgm:cxn modelId="{6FF9F6B1-C13C-8E41-8373-BA4011E00269}" type="presParOf" srcId="{84177362-E835-C642-AC68-716E406B90BB}" destId="{9DDF18C1-397A-B64D-ACE4-CDEE93D3066F}" srcOrd="0" destOrd="0" presId="urn:microsoft.com/office/officeart/2005/8/layout/hierarchy1"/>
    <dgm:cxn modelId="{031922E0-CD57-F449-9D05-2432C7B7F0B7}" type="presParOf" srcId="{9DDF18C1-397A-B64D-ACE4-CDEE93D3066F}" destId="{FD304641-2422-B544-A4D8-8388541231FF}" srcOrd="0" destOrd="0" presId="urn:microsoft.com/office/officeart/2005/8/layout/hierarchy1"/>
    <dgm:cxn modelId="{2A9A7285-B8C3-7348-BC21-0CD8F58B8DC3}" type="presParOf" srcId="{9DDF18C1-397A-B64D-ACE4-CDEE93D3066F}" destId="{9F666C80-C266-1F44-B48A-C290C3A35809}" srcOrd="1" destOrd="0" presId="urn:microsoft.com/office/officeart/2005/8/layout/hierarchy1"/>
    <dgm:cxn modelId="{532959ED-AF98-EC4A-BDD7-622451D92C1A}" type="presParOf" srcId="{84177362-E835-C642-AC68-716E406B90BB}" destId="{013A0125-2508-7344-89E7-5E579F588B37}" srcOrd="1" destOrd="0" presId="urn:microsoft.com/office/officeart/2005/8/layout/hierarchy1"/>
    <dgm:cxn modelId="{AB3CBA34-4F5F-FB4B-AC78-164E98D683E3}" type="presParOf" srcId="{DB7ADD65-D0E3-BE4C-A4E3-DB9085498731}" destId="{A18F7FD7-10A9-854C-9512-1019A34C7A0F}" srcOrd="4" destOrd="0" presId="urn:microsoft.com/office/officeart/2005/8/layout/hierarchy1"/>
    <dgm:cxn modelId="{3C098BB8-250F-D647-88CC-3CC87D44C771}" type="presParOf" srcId="{DB7ADD65-D0E3-BE4C-A4E3-DB9085498731}" destId="{E9E35D55-9554-674C-A8BD-EC685C17C651}" srcOrd="5" destOrd="0" presId="urn:microsoft.com/office/officeart/2005/8/layout/hierarchy1"/>
    <dgm:cxn modelId="{938E8346-BF82-9644-955F-5B4D1FB2A94A}" type="presParOf" srcId="{E9E35D55-9554-674C-A8BD-EC685C17C651}" destId="{BEE04D96-1349-AF4E-950D-B66448E0E9B1}" srcOrd="0" destOrd="0" presId="urn:microsoft.com/office/officeart/2005/8/layout/hierarchy1"/>
    <dgm:cxn modelId="{CB2D03AE-D009-0A4E-A8F5-FB5C1FEEF62F}" type="presParOf" srcId="{BEE04D96-1349-AF4E-950D-B66448E0E9B1}" destId="{20E30939-EA02-EF46-B080-EFBC75E25688}" srcOrd="0" destOrd="0" presId="urn:microsoft.com/office/officeart/2005/8/layout/hierarchy1"/>
    <dgm:cxn modelId="{7233C445-AC21-E946-AC4C-EA02693B08B3}" type="presParOf" srcId="{BEE04D96-1349-AF4E-950D-B66448E0E9B1}" destId="{8F4A749D-20D3-C345-8638-24F6439694BA}" srcOrd="1" destOrd="0" presId="urn:microsoft.com/office/officeart/2005/8/layout/hierarchy1"/>
    <dgm:cxn modelId="{00AE4F74-9E5B-1543-A23B-A8D96F102911}" type="presParOf" srcId="{E9E35D55-9554-674C-A8BD-EC685C17C651}" destId="{5F976066-287B-D84B-8068-48B2F2E716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7FD7-10A9-854C-9512-1019A34C7A0F}">
      <dsp:nvSpPr>
        <dsp:cNvPr id="0" name=""/>
        <dsp:cNvSpPr/>
      </dsp:nvSpPr>
      <dsp:spPr>
        <a:xfrm>
          <a:off x="1148427" y="441771"/>
          <a:ext cx="33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0319"/>
              </a:lnTo>
              <a:lnTo>
                <a:pt x="336706" y="100319"/>
              </a:lnTo>
              <a:lnTo>
                <a:pt x="336706" y="1258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AEEFF-3165-4641-9511-18CF7B50489D}">
      <dsp:nvSpPr>
        <dsp:cNvPr id="0" name=""/>
        <dsp:cNvSpPr/>
      </dsp:nvSpPr>
      <dsp:spPr>
        <a:xfrm>
          <a:off x="1102707" y="4417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58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D2462-EE9D-9F42-97B9-CEC1B5BC60F4}">
      <dsp:nvSpPr>
        <dsp:cNvPr id="0" name=""/>
        <dsp:cNvSpPr/>
      </dsp:nvSpPr>
      <dsp:spPr>
        <a:xfrm>
          <a:off x="811721" y="441771"/>
          <a:ext cx="33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336706" y="45720"/>
              </a:moveTo>
              <a:lnTo>
                <a:pt x="336706" y="100319"/>
              </a:lnTo>
              <a:lnTo>
                <a:pt x="0" y="100319"/>
              </a:lnTo>
              <a:lnTo>
                <a:pt x="0" y="1258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01C14-1205-F44C-B7C4-75F39578134E}">
      <dsp:nvSpPr>
        <dsp:cNvPr id="0" name=""/>
        <dsp:cNvSpPr/>
      </dsp:nvSpPr>
      <dsp:spPr>
        <a:xfrm>
          <a:off x="727544" y="186717"/>
          <a:ext cx="420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0319"/>
              </a:lnTo>
              <a:lnTo>
                <a:pt x="420882" y="100319"/>
              </a:lnTo>
              <a:lnTo>
                <a:pt x="420882" y="1258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87C4-AFC0-3244-A856-BDCF59B507E5}">
      <dsp:nvSpPr>
        <dsp:cNvPr id="0" name=""/>
        <dsp:cNvSpPr/>
      </dsp:nvSpPr>
      <dsp:spPr>
        <a:xfrm>
          <a:off x="306661" y="441771"/>
          <a:ext cx="168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0319"/>
              </a:lnTo>
              <a:lnTo>
                <a:pt x="168353" y="100319"/>
              </a:lnTo>
              <a:lnTo>
                <a:pt x="168353" y="1258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CCF93-2ECC-F149-B7FC-2AFA8036B575}">
      <dsp:nvSpPr>
        <dsp:cNvPr id="0" name=""/>
        <dsp:cNvSpPr/>
      </dsp:nvSpPr>
      <dsp:spPr>
        <a:xfrm>
          <a:off x="138308" y="441771"/>
          <a:ext cx="168353" cy="91440"/>
        </a:xfrm>
        <a:custGeom>
          <a:avLst/>
          <a:gdLst/>
          <a:ahLst/>
          <a:cxnLst/>
          <a:rect l="0" t="0" r="0" b="0"/>
          <a:pathLst>
            <a:path>
              <a:moveTo>
                <a:pt x="168353" y="45720"/>
              </a:moveTo>
              <a:lnTo>
                <a:pt x="168353" y="100319"/>
              </a:lnTo>
              <a:lnTo>
                <a:pt x="0" y="100319"/>
              </a:lnTo>
              <a:lnTo>
                <a:pt x="0" y="1258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DDAC1-31D4-764E-9E3E-51BD47A3AA5A}">
      <dsp:nvSpPr>
        <dsp:cNvPr id="0" name=""/>
        <dsp:cNvSpPr/>
      </dsp:nvSpPr>
      <dsp:spPr>
        <a:xfrm>
          <a:off x="306661" y="186717"/>
          <a:ext cx="420882" cy="91440"/>
        </a:xfrm>
        <a:custGeom>
          <a:avLst/>
          <a:gdLst/>
          <a:ahLst/>
          <a:cxnLst/>
          <a:rect l="0" t="0" r="0" b="0"/>
          <a:pathLst>
            <a:path>
              <a:moveTo>
                <a:pt x="420882" y="45720"/>
              </a:moveTo>
              <a:lnTo>
                <a:pt x="420882" y="100319"/>
              </a:lnTo>
              <a:lnTo>
                <a:pt x="0" y="100319"/>
              </a:lnTo>
              <a:lnTo>
                <a:pt x="0" y="1258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A3400-1C0C-7A4E-9C3D-A0ABA62195BF}">
      <dsp:nvSpPr>
        <dsp:cNvPr id="0" name=""/>
        <dsp:cNvSpPr/>
      </dsp:nvSpPr>
      <dsp:spPr>
        <a:xfrm>
          <a:off x="589801" y="5750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F7CF-4273-154D-ACA1-044CB3F9BB31}">
      <dsp:nvSpPr>
        <dsp:cNvPr id="0" name=""/>
        <dsp:cNvSpPr/>
      </dsp:nvSpPr>
      <dsp:spPr>
        <a:xfrm>
          <a:off x="620410" y="86582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Main Idea</a:t>
          </a:r>
          <a:endParaRPr lang="en-US" sz="500" kern="1200" dirty="0"/>
        </a:p>
      </dsp:txBody>
      <dsp:txXfrm>
        <a:off x="625534" y="91706"/>
        <a:ext cx="265238" cy="164686"/>
      </dsp:txXfrm>
    </dsp:sp>
    <dsp:sp modelId="{9145DC08-4C70-4045-9003-9E9FE5C59EEF}">
      <dsp:nvSpPr>
        <dsp:cNvPr id="0" name=""/>
        <dsp:cNvSpPr/>
      </dsp:nvSpPr>
      <dsp:spPr>
        <a:xfrm>
          <a:off x="168918" y="312557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E1E37-DEA5-7A48-8530-73865B083C89}">
      <dsp:nvSpPr>
        <dsp:cNvPr id="0" name=""/>
        <dsp:cNvSpPr/>
      </dsp:nvSpPr>
      <dsp:spPr>
        <a:xfrm>
          <a:off x="199528" y="341637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Supporting Idea	</a:t>
          </a:r>
          <a:endParaRPr lang="en-US" sz="500" kern="1200" dirty="0"/>
        </a:p>
      </dsp:txBody>
      <dsp:txXfrm>
        <a:off x="204652" y="346761"/>
        <a:ext cx="265238" cy="164686"/>
      </dsp:txXfrm>
    </dsp:sp>
    <dsp:sp modelId="{CB29BC88-FB58-C140-AE8A-46F02F749189}">
      <dsp:nvSpPr>
        <dsp:cNvPr id="0" name=""/>
        <dsp:cNvSpPr/>
      </dsp:nvSpPr>
      <dsp:spPr>
        <a:xfrm>
          <a:off x="565" y="56761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C4C74-613A-7948-816B-7C889D6D12B7}">
      <dsp:nvSpPr>
        <dsp:cNvPr id="0" name=""/>
        <dsp:cNvSpPr/>
      </dsp:nvSpPr>
      <dsp:spPr>
        <a:xfrm>
          <a:off x="31175" y="596691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Detail	</a:t>
          </a:r>
          <a:endParaRPr lang="en-US" sz="500" kern="1200" dirty="0"/>
        </a:p>
      </dsp:txBody>
      <dsp:txXfrm>
        <a:off x="36299" y="601815"/>
        <a:ext cx="265238" cy="164686"/>
      </dsp:txXfrm>
    </dsp:sp>
    <dsp:sp modelId="{2DC66D7A-9013-CB41-82CD-90DCB78565EE}">
      <dsp:nvSpPr>
        <dsp:cNvPr id="0" name=""/>
        <dsp:cNvSpPr/>
      </dsp:nvSpPr>
      <dsp:spPr>
        <a:xfrm>
          <a:off x="337271" y="56761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FB08F9-9D2B-D146-83D5-42E388D8725B}">
      <dsp:nvSpPr>
        <dsp:cNvPr id="0" name=""/>
        <dsp:cNvSpPr/>
      </dsp:nvSpPr>
      <dsp:spPr>
        <a:xfrm>
          <a:off x="367881" y="596691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Detail</a:t>
          </a:r>
          <a:endParaRPr lang="en-US" sz="500" kern="1200" dirty="0"/>
        </a:p>
      </dsp:txBody>
      <dsp:txXfrm>
        <a:off x="373005" y="601815"/>
        <a:ext cx="265238" cy="164686"/>
      </dsp:txXfrm>
    </dsp:sp>
    <dsp:sp modelId="{9C97AB29-421D-074B-A7BD-7CB2D096ECD2}">
      <dsp:nvSpPr>
        <dsp:cNvPr id="0" name=""/>
        <dsp:cNvSpPr/>
      </dsp:nvSpPr>
      <dsp:spPr>
        <a:xfrm>
          <a:off x="1010683" y="312557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7BC5F-AA2E-0C47-AD24-014246E7CDD2}">
      <dsp:nvSpPr>
        <dsp:cNvPr id="0" name=""/>
        <dsp:cNvSpPr/>
      </dsp:nvSpPr>
      <dsp:spPr>
        <a:xfrm>
          <a:off x="1041293" y="341637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Supporting Idea</a:t>
          </a:r>
          <a:endParaRPr lang="en-US" sz="500" kern="1200" dirty="0"/>
        </a:p>
      </dsp:txBody>
      <dsp:txXfrm>
        <a:off x="1046417" y="346761"/>
        <a:ext cx="265238" cy="164686"/>
      </dsp:txXfrm>
    </dsp:sp>
    <dsp:sp modelId="{5912598C-E0CF-204B-8875-F25D55461B31}">
      <dsp:nvSpPr>
        <dsp:cNvPr id="0" name=""/>
        <dsp:cNvSpPr/>
      </dsp:nvSpPr>
      <dsp:spPr>
        <a:xfrm>
          <a:off x="673977" y="56761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9DF5E-6991-A642-90A3-E7C8C6E43041}">
      <dsp:nvSpPr>
        <dsp:cNvPr id="0" name=""/>
        <dsp:cNvSpPr/>
      </dsp:nvSpPr>
      <dsp:spPr>
        <a:xfrm>
          <a:off x="704587" y="596691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Detail</a:t>
          </a:r>
          <a:endParaRPr lang="en-US" sz="500" kern="1200" dirty="0"/>
        </a:p>
      </dsp:txBody>
      <dsp:txXfrm>
        <a:off x="709711" y="601815"/>
        <a:ext cx="265238" cy="164686"/>
      </dsp:txXfrm>
    </dsp:sp>
    <dsp:sp modelId="{FD304641-2422-B544-A4D8-8388541231FF}">
      <dsp:nvSpPr>
        <dsp:cNvPr id="0" name=""/>
        <dsp:cNvSpPr/>
      </dsp:nvSpPr>
      <dsp:spPr>
        <a:xfrm>
          <a:off x="1010683" y="56761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66C80-C266-1F44-B48A-C290C3A35809}">
      <dsp:nvSpPr>
        <dsp:cNvPr id="0" name=""/>
        <dsp:cNvSpPr/>
      </dsp:nvSpPr>
      <dsp:spPr>
        <a:xfrm>
          <a:off x="1041293" y="596691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Detail</a:t>
          </a:r>
          <a:endParaRPr lang="en-US" sz="500" kern="1200" dirty="0"/>
        </a:p>
      </dsp:txBody>
      <dsp:txXfrm>
        <a:off x="1046417" y="601815"/>
        <a:ext cx="265238" cy="164686"/>
      </dsp:txXfrm>
    </dsp:sp>
    <dsp:sp modelId="{20E30939-EA02-EF46-B080-EFBC75E25688}">
      <dsp:nvSpPr>
        <dsp:cNvPr id="0" name=""/>
        <dsp:cNvSpPr/>
      </dsp:nvSpPr>
      <dsp:spPr>
        <a:xfrm>
          <a:off x="1347390" y="567612"/>
          <a:ext cx="275486" cy="174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A749D-20D3-C345-8638-24F6439694BA}">
      <dsp:nvSpPr>
        <dsp:cNvPr id="0" name=""/>
        <dsp:cNvSpPr/>
      </dsp:nvSpPr>
      <dsp:spPr>
        <a:xfrm>
          <a:off x="1377999" y="596691"/>
          <a:ext cx="275486" cy="17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Detail</a:t>
          </a:r>
          <a:endParaRPr lang="en-US" sz="500" kern="1200" dirty="0"/>
        </a:p>
      </dsp:txBody>
      <dsp:txXfrm>
        <a:off x="1383123" y="601815"/>
        <a:ext cx="265238" cy="164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4C8D9-CF48-6E40-882B-E0B1A2A5520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8851E-A83E-2A46-BB83-70C11681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7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C0AD-5BE7-6C4E-A152-6A7C51C364B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169-8289-3E4C-A750-04404411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2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169-8289-3E4C-A750-04404411B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169-8289-3E4C-A750-04404411B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prstClr val="black"/>
                </a:solidFill>
              </a:rPr>
              <a:t>©Jo Robinson &amp; Mo Anderson 2003   (Permission required to copy)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2D7BB6-694F-D44C-9644-B837A924EA37}" type="slidenum">
              <a:rPr lang="en-US" sz="1200" b="0">
                <a:solidFill>
                  <a:prstClr val="black"/>
                </a:solidFill>
              </a:rPr>
              <a:pPr eaLnBrk="1" hangingPunct="1"/>
              <a:t>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----- Meeting Notes (4/15/15 14:26) -----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alphabetmat.com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abcderian.com</a:t>
            </a:r>
          </a:p>
        </p:txBody>
      </p:sp>
    </p:spTree>
    <p:extLst>
      <p:ext uri="{BB962C8B-B14F-4D97-AF65-F5344CB8AC3E}">
        <p14:creationId xmlns:p14="http://schemas.microsoft.com/office/powerpoint/2010/main" val="38765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169-8289-3E4C-A750-04404411B4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folder handout. </a:t>
            </a:r>
          </a:p>
          <a:p>
            <a:endParaRPr lang="en-US" baseline="0" dirty="0" smtClean="0"/>
          </a:p>
          <a:p>
            <a:pPr marL="339725" indent="-339725" eaLnBrk="1" hangingPunct="1">
              <a:spcBef>
                <a:spcPct val="5000"/>
              </a:spcBef>
              <a:spcAft>
                <a:spcPct val="5000"/>
              </a:spcAft>
              <a:buFont typeface="Wingdings" charset="2"/>
              <a:buChar char="ü"/>
            </a:pPr>
            <a:r>
              <a:rPr lang="en-US" altLang="en-US" sz="900" dirty="0" smtClean="0"/>
              <a:t>Knowledge of letter names is a robust </a:t>
            </a:r>
            <a:r>
              <a:rPr lang="en-US" altLang="en-US" sz="900" b="1" dirty="0" smtClean="0">
                <a:solidFill>
                  <a:schemeClr val="bg1"/>
                </a:solidFill>
              </a:rPr>
              <a:t>predictor</a:t>
            </a:r>
            <a:r>
              <a:rPr lang="en-US" altLang="en-US" sz="900" dirty="0" smtClean="0"/>
              <a:t> of 1st grade reading success.</a:t>
            </a:r>
          </a:p>
          <a:p>
            <a:pPr marL="339725" indent="-339725" eaLnBrk="1" hangingPunct="1">
              <a:spcBef>
                <a:spcPct val="5000"/>
              </a:spcBef>
              <a:spcAft>
                <a:spcPct val="5000"/>
              </a:spcAft>
              <a:buFont typeface="Wingdings" charset="2"/>
              <a:buChar char="ü"/>
            </a:pPr>
            <a:r>
              <a:rPr lang="en-US" altLang="en-US" sz="900" dirty="0" smtClean="0"/>
              <a:t>Naming letters helps to recall and recognize them </a:t>
            </a:r>
          </a:p>
          <a:p>
            <a:pPr marL="339725" indent="-339725" eaLnBrk="1" hangingPunct="1">
              <a:spcBef>
                <a:spcPct val="5000"/>
              </a:spcBef>
              <a:spcAft>
                <a:spcPct val="5000"/>
              </a:spcAft>
              <a:buFont typeface="Wingdings" charset="2"/>
              <a:buChar char="ü"/>
            </a:pPr>
            <a:r>
              <a:rPr lang="en-US" altLang="en-US" sz="900" dirty="0" smtClean="0"/>
              <a:t>Builds letter-sound connection and word consciousness.</a:t>
            </a:r>
          </a:p>
          <a:p>
            <a:pPr marL="339725" indent="-339725" eaLnBrk="1" hangingPunct="1">
              <a:spcBef>
                <a:spcPct val="5000"/>
              </a:spcBef>
              <a:spcAft>
                <a:spcPct val="5000"/>
              </a:spcAft>
              <a:buFont typeface="Wingdings" charset="2"/>
              <a:buChar char="ü"/>
            </a:pPr>
            <a:r>
              <a:rPr lang="en-US" altLang="en-US" sz="900" dirty="0" smtClean="0"/>
              <a:t>Develop links to reading and spelling.</a:t>
            </a:r>
          </a:p>
          <a:p>
            <a:endParaRPr lang="en-US" dirty="0" smtClean="0"/>
          </a:p>
          <a:p>
            <a:r>
              <a:rPr lang="en-US" b="1" dirty="0" smtClean="0"/>
              <a:t>DAILY WARM-UP (If students</a:t>
            </a:r>
            <a:r>
              <a:rPr lang="en-US" b="1" baseline="0" dirty="0" smtClean="0"/>
              <a:t> do not know all letter names, begin to introduce in order 1-4 a day. Once students have learned all of the letters begin this daily activity.) </a:t>
            </a:r>
          </a:p>
          <a:p>
            <a:r>
              <a:rPr lang="en-US" baseline="0" dirty="0" smtClean="0"/>
              <a:t>“This is the alphabet. There are 26 letters in the alphabet.” How many letters in the alphabet? ___</a:t>
            </a:r>
          </a:p>
          <a:p>
            <a:r>
              <a:rPr lang="en-US" baseline="0" dirty="0" smtClean="0"/>
              <a:t>“There are two kinds of letters in the alphabet, vowels and consonants.” Repeat after me, “vowels…and…consonants”. </a:t>
            </a:r>
          </a:p>
          <a:p>
            <a:r>
              <a:rPr lang="en-US" baseline="0" dirty="0" smtClean="0"/>
              <a:t>Hold up your left hand and say, ‘my left hand points to a, my right hand points to z. Repeat, left – A, right-Z. </a:t>
            </a:r>
          </a:p>
          <a:p>
            <a:r>
              <a:rPr lang="en-US" baseline="0" dirty="0" smtClean="0"/>
              <a:t>We are ready to name the letters, left hand on A and place your right hand on N. </a:t>
            </a:r>
          </a:p>
          <a:p>
            <a:r>
              <a:rPr lang="en-US" baseline="0" dirty="0" smtClean="0"/>
              <a:t>We will touch and name the letters using our left hand until we get to M and then we will switch and use our right hand.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099A5-64A0-0242-B8E8-D977504F9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folder handout</a:t>
            </a: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activities for breaking words into Syllables: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DUCK LIPS to feel the syllables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number of syllables using felt/foam/paper rectangles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Fist Stomp the syllables.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with 1-2 syllables and work up to 4-5 syllables.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099A5-64A0-0242-B8E8-D977504F9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folder</a:t>
            </a:r>
            <a:r>
              <a:rPr lang="en-US" baseline="0" dirty="0" smtClean="0"/>
              <a:t> handout. </a:t>
            </a:r>
          </a:p>
          <a:p>
            <a:r>
              <a:rPr lang="en-US" baseline="0" dirty="0" smtClean="0"/>
              <a:t>Once students have mastered syllable counting and on-set rime move into blending </a:t>
            </a:r>
            <a:r>
              <a:rPr lang="en-US" baseline="0" smtClean="0"/>
              <a:t>and segmenting phonemes.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099A5-64A0-0242-B8E8-D977504F9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</a:t>
            </a:r>
            <a:r>
              <a:rPr lang="en-US" baseline="0" dirty="0" smtClean="0"/>
              <a:t> body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169-8289-3E4C-A750-04404411B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©Jo Robinson &amp; Mo Anderson 2003   (Permission required to copy)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EA88D-1CAC-1E4E-AB33-7989527BEDAD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writing specific letters with description of the strokes.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Practice writing a single letter at least 4 times with precision until the children are automatic at writing without instruction.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opportunity for teaching parts of speech along with sentence structure. </a:t>
            </a:r>
          </a:p>
          <a:p>
            <a:r>
              <a:rPr lang="en-US" baseline="0" dirty="0" smtClean="0"/>
              <a:t>Ask questions to expand the predicate (verb): use adverbs, adverb phrases, and adverb clauses answer the questions when, where, how, why?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to expand the subject (doer): use adjectives, adjective phrases, and adjective/relative clauses :answer the questions what kind? Which one? Whose? Or How many?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Remind </a:t>
            </a:r>
            <a:r>
              <a:rPr lang="en-US" baseline="0" dirty="0" err="1" smtClean="0"/>
              <a:t>particpants</a:t>
            </a:r>
            <a:r>
              <a:rPr lang="en-US" baseline="0" dirty="0" smtClean="0"/>
              <a:t> to go back to the Oral Language instruction as a reminder of the questioning format.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169-8289-3E4C-A750-04404411B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F63-4EEA-D844-A139-101201C25303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CAE0-7D37-2C4C-BF22-B118056482AE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46B-3639-B14D-BFC3-48F7E574CA75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3A7D-CD0D-DB41-AA88-932AC16FE225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46FD-C941-1F44-82A7-DBE43BACACD1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783-3AD8-F74F-9382-2896550D9219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C9EA-FD47-2B4C-B77E-EB20709EE72A}" type="datetime1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6F19-74A6-7148-9462-0AB2E5553353}" type="datetime1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E1E7-F0B7-C94E-AD53-36103C026AF4}" type="datetime1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6117-26B3-2043-BE71-537BEC57C82E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9E8-8B6B-474D-9861-A52BD64D6CD7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1588-8A18-C04F-9B90-8C8EB0C9E8DC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Tools 4 Reading www.tools4reading.com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5AC7-6E55-E34E-8578-9A9E791DF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10" Type="http://schemas.openxmlformats.org/officeDocument/2006/relationships/package" Target="../embeddings/Microsoft_Word_Document2.docx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JPG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20" Type="http://schemas.openxmlformats.org/officeDocument/2006/relationships/image" Target="../media/image12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diagramLayout" Target="../diagrams/layout1.xml"/><Relationship Id="rId5" Type="http://schemas.openxmlformats.org/officeDocument/2006/relationships/package" Target="../embeddings/Microsoft_Word_Document3.docx"/><Relationship Id="rId15" Type="http://schemas.openxmlformats.org/officeDocument/2006/relationships/image" Target="../media/image7.png"/><Relationship Id="rId10" Type="http://schemas.openxmlformats.org/officeDocument/2006/relationships/diagramData" Target="../diagrams/data1.xml"/><Relationship Id="rId19" Type="http://schemas.openxmlformats.org/officeDocument/2006/relationships/image" Target="../media/image11.jp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microsoft.com/office/2007/relationships/diagramDrawing" Target="../diagrams/drawing1.xml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95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Routines for Daily Practice</a:t>
            </a:r>
            <a:br>
              <a:rPr lang="en-US" dirty="0"/>
            </a:br>
            <a:r>
              <a:rPr lang="en-US" dirty="0"/>
              <a:t>Repetition, Repetition, </a:t>
            </a:r>
            <a:r>
              <a:rPr lang="en-US" dirty="0" smtClean="0"/>
              <a:t>Repetition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Dr. Mary E. Dahlgren</a:t>
            </a:r>
            <a:br>
              <a:rPr lang="en-US" dirty="0" smtClean="0"/>
            </a:br>
            <a:r>
              <a:rPr lang="en-US" dirty="0" smtClean="0"/>
              <a:t>www.tools4reading.com</a:t>
            </a:r>
            <a:br>
              <a:rPr lang="en-US" dirty="0" smtClean="0"/>
            </a:br>
            <a:r>
              <a:rPr lang="en-US" sz="2200" dirty="0" smtClean="0"/>
              <a:t>mary@tools4reading.com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Tools 4 Reading </a:t>
            </a:r>
          </a:p>
          <a:p>
            <a:r>
              <a:rPr lang="en-US" dirty="0" smtClean="0"/>
              <a:t>www.tools4reading.com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229" y="258174"/>
            <a:ext cx="5635526" cy="131444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Sentence Writing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18" y="429208"/>
            <a:ext cx="7875213" cy="5523723"/>
          </a:xfrm>
        </p:spPr>
        <p:txBody>
          <a:bodyPr/>
          <a:lstStyle/>
          <a:p>
            <a:pPr marL="165736" indent="0">
              <a:buNone/>
            </a:pPr>
            <a:endParaRPr lang="en-US" sz="2100" dirty="0" smtClean="0">
              <a:latin typeface="+mn-lt"/>
            </a:endParaRPr>
          </a:p>
          <a:p>
            <a:pPr marL="165736" indent="0">
              <a:buNone/>
            </a:pPr>
            <a:r>
              <a:rPr lang="en-US" sz="2100" dirty="0" smtClean="0">
                <a:latin typeface="+mn-lt"/>
              </a:rPr>
              <a:t>Begin </a:t>
            </a:r>
            <a:r>
              <a:rPr lang="en-US" sz="2100" dirty="0">
                <a:latin typeface="+mn-lt"/>
              </a:rPr>
              <a:t>with a basic format. Use pictures or graphic organizer to develop sentence writing</a:t>
            </a:r>
            <a:r>
              <a:rPr lang="en-US" sz="2100" dirty="0" smtClean="0">
                <a:latin typeface="+mn-lt"/>
              </a:rPr>
              <a:t>.</a:t>
            </a:r>
          </a:p>
          <a:p>
            <a:pPr marL="165736" indent="0">
              <a:buNone/>
            </a:pPr>
            <a:endParaRPr lang="en-US" sz="2100" dirty="0" smtClean="0">
              <a:latin typeface="+mn-lt"/>
            </a:endParaRPr>
          </a:p>
          <a:p>
            <a:pPr marL="165736" indent="0">
              <a:buNone/>
            </a:pPr>
            <a:endParaRPr lang="en-US" sz="2100" dirty="0">
              <a:latin typeface="+mn-lt"/>
            </a:endParaRPr>
          </a:p>
          <a:p>
            <a:pPr marL="165736" indent="0">
              <a:buNone/>
            </a:pPr>
            <a:endParaRPr lang="en-US" sz="2100" dirty="0" smtClean="0">
              <a:latin typeface="+mn-lt"/>
            </a:endParaRPr>
          </a:p>
          <a:p>
            <a:endParaRPr lang="en-US" dirty="0" smtClean="0"/>
          </a:p>
          <a:p>
            <a:r>
              <a:rPr lang="en-US" sz="1500" dirty="0"/>
              <a:t>Every sentence has a </a:t>
            </a:r>
            <a:r>
              <a:rPr lang="en-US" sz="1500" b="1" i="1" dirty="0"/>
              <a:t>Who + Do</a:t>
            </a:r>
            <a:r>
              <a:rPr lang="en-US" sz="1500" dirty="0"/>
              <a:t>. </a:t>
            </a:r>
          </a:p>
          <a:p>
            <a:pPr lvl="1"/>
            <a:r>
              <a:rPr lang="en-US" sz="1200" dirty="0">
                <a:latin typeface="+mn-lt"/>
              </a:rPr>
              <a:t>Begin with the action – use a strong verb. </a:t>
            </a:r>
          </a:p>
          <a:p>
            <a:pPr lvl="1"/>
            <a:r>
              <a:rPr lang="en-US" sz="1200" dirty="0">
                <a:latin typeface="+mn-lt"/>
              </a:rPr>
              <a:t>Add the who or what the action is doing – noun.</a:t>
            </a:r>
          </a:p>
          <a:p>
            <a:pPr lvl="1"/>
            <a:r>
              <a:rPr lang="en-US" sz="1200" dirty="0">
                <a:latin typeface="+mn-lt"/>
              </a:rPr>
              <a:t>Expand your sentences from there by asking questions about the verb and the noun.  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3768" y="2487781"/>
            <a:ext cx="808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∧_____________  ____________  _____________  __________ ____________.?!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31641" y="4523874"/>
          <a:ext cx="6848668" cy="1663079"/>
        </p:xfrm>
        <a:graphic>
          <a:graphicData uri="http://schemas.openxmlformats.org/drawingml/2006/table">
            <a:tbl>
              <a:tblPr firstRow="1" firstCol="1" bandRow="1"/>
              <a:tblGrid>
                <a:gridCol w="1876079"/>
                <a:gridCol w="1531785"/>
                <a:gridCol w="1556225"/>
                <a:gridCol w="1884579"/>
              </a:tblGrid>
              <a:tr h="38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How many?      </a:t>
                      </a:r>
                      <a:r>
                        <a:rPr lang="en-US" sz="900" b="1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What </a:t>
                      </a: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kind?</a:t>
                      </a:r>
                      <a:endParaRPr lang="en-US" sz="9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Which one? </a:t>
                      </a:r>
                      <a:endParaRPr lang="en-US" sz="9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Who? (what)</a:t>
                      </a:r>
                      <a:endParaRPr lang="en-US" sz="9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Do?  (action)</a:t>
                      </a:r>
                      <a:endParaRPr lang="en-US" sz="9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When? Where? How? What?</a:t>
                      </a:r>
                      <a:endParaRPr lang="en-US" sz="900" dirty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23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23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23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mbria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037299" y="6513071"/>
            <a:ext cx="2854265" cy="34492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(c) Tools 4 Reading</a:t>
            </a:r>
          </a:p>
          <a:p>
            <a:pPr algn="ctr"/>
            <a:r>
              <a:rPr lang="en-US" dirty="0" smtClean="0"/>
              <a:t> ww.tools4reading.com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95276"/>
            <a:ext cx="8229600" cy="1143000"/>
          </a:xfrm>
        </p:spPr>
        <p:txBody>
          <a:bodyPr/>
          <a:lstStyle/>
          <a:p>
            <a:r>
              <a:rPr lang="en-US" dirty="0" smtClean="0"/>
              <a:t>Text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Narrative Text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Characters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(Who?)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Setting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(Where? When?)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Problem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(What is wrong?)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Events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(How does the character try to solve the problem?)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Solution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(How is the problem solved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8336" y="1118395"/>
            <a:ext cx="4041775" cy="639762"/>
          </a:xfrm>
        </p:spPr>
        <p:txBody>
          <a:bodyPr/>
          <a:lstStyle/>
          <a:p>
            <a:r>
              <a:rPr lang="en-US" dirty="0" smtClean="0"/>
              <a:t>Expository Text	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5667933"/>
              </p:ext>
            </p:extLst>
          </p:nvPr>
        </p:nvGraphicFramePr>
        <p:xfrm>
          <a:off x="4718050" y="1812446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Macintosh HD:Applications:Microsoft Office 2011:Office:Media:Clipart: Animals.localized:AA027448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07" y="1854994"/>
            <a:ext cx="558482" cy="6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Applications:Microsoft Office 2011:Office:Media:Clipart: Household.localized:BU009455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70">
            <a:off x="582356" y="2802727"/>
            <a:ext cx="882230" cy="71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Applications:Microsoft Office 2011:Office:Media:Clipart:Photos.localized:j017884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0" y="3894667"/>
            <a:ext cx="831322" cy="65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j01852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0" y="2794001"/>
            <a:ext cx="1123342" cy="762000"/>
          </a:xfrm>
          <a:prstGeom prst="rect">
            <a:avLst/>
          </a:prstGeom>
        </p:spPr>
      </p:pic>
      <p:pic>
        <p:nvPicPr>
          <p:cNvPr id="13" name="Picture 12" descr="IMG_057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52" y="4887424"/>
            <a:ext cx="959556" cy="719667"/>
          </a:xfrm>
          <a:prstGeom prst="rect">
            <a:avLst/>
          </a:prstGeom>
        </p:spPr>
      </p:pic>
      <p:pic>
        <p:nvPicPr>
          <p:cNvPr id="14" name="Picture 13" descr="IMG_057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1" y="1854994"/>
            <a:ext cx="1026055" cy="7695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6946" y="63001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A04453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9" y="5788392"/>
            <a:ext cx="794777" cy="792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5400000">
            <a:off x="3084526" y="2455258"/>
            <a:ext cx="1009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Beginning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3084526" y="4212279"/>
            <a:ext cx="77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Middle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3109367" y="5594457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End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Tools 4 Reading </a:t>
            </a:r>
          </a:p>
          <a:p>
            <a:r>
              <a:rPr lang="en-US" dirty="0" smtClean="0"/>
              <a:t>www.tools4reading.com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38830" y="3068822"/>
          <a:ext cx="6178398" cy="252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5" imgW="8229600" imgH="2159000" progId="Word.Document.12">
                  <p:embed/>
                </p:oleObj>
              </mc:Choice>
              <mc:Fallback>
                <p:oleObj name="Document" r:id="rId5" imgW="8229600" imgH="215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8830" y="3068822"/>
                        <a:ext cx="6178398" cy="2524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40471" y="3632277"/>
            <a:ext cx="1953588" cy="136198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68649" tIns="34324" rIns="68649" bIns="34324">
            <a:spAutoFit/>
          </a:bodyPr>
          <a:lstStyle/>
          <a:p>
            <a:pPr algn="ctr" defTabSz="571500"/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Irregular Word Practice</a:t>
            </a:r>
          </a:p>
          <a:p>
            <a:pPr defTabSz="571500"/>
            <a:r>
              <a:rPr lang="en-US" sz="9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(Practice 2 words)</a:t>
            </a:r>
            <a:endParaRPr lang="en-US" b="1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ctr"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said</a:t>
            </a:r>
          </a:p>
          <a:p>
            <a:pPr algn="ctr"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</a:t>
            </a:r>
          </a:p>
          <a:p>
            <a:pPr algn="ctr" defTabSz="571500"/>
            <a:endParaRPr lang="en-US" b="1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78427" y="1408670"/>
          <a:ext cx="2241345" cy="3657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8269"/>
                <a:gridCol w="448269"/>
                <a:gridCol w="448269"/>
                <a:gridCol w="448269"/>
                <a:gridCol w="448269"/>
              </a:tblGrid>
              <a:tr h="3641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o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u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25239" y="1915675"/>
          <a:ext cx="2241345" cy="40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8269"/>
                <a:gridCol w="448269"/>
                <a:gridCol w="448269"/>
                <a:gridCol w="448269"/>
                <a:gridCol w="448269"/>
              </a:tblGrid>
              <a:tr h="401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th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k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c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j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45721" marB="4572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45778" y="2699301"/>
            <a:ext cx="3518738" cy="253984"/>
          </a:xfrm>
          <a:prstGeom prst="rect">
            <a:avLst/>
          </a:prstGeom>
        </p:spPr>
        <p:txBody>
          <a:bodyPr wrap="square" lIns="68649" tIns="34324" rIns="68649" bIns="34324">
            <a:spAutoFit/>
          </a:bodyPr>
          <a:lstStyle/>
          <a:p>
            <a:pPr algn="ctr" defTabSz="571500"/>
            <a:r>
              <a:rPr lang="en-US" sz="1200" b="1" kern="0" dirty="0" smtClean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Phonemic Awareness- PGM</a:t>
            </a:r>
            <a:endParaRPr lang="en-US" sz="1200" b="1" kern="0" dirty="0">
              <a:solidFill>
                <a:srgbClr val="000000"/>
              </a:solidFill>
              <a:latin typeface="Century Gothic"/>
              <a:ea typeface="Arial"/>
              <a:cs typeface="Century Gothic"/>
              <a:sym typeface="Arial"/>
              <a:rtl val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6684957" y="4758998"/>
            <a:ext cx="2360467" cy="13701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649" tIns="34324" rIns="68649" bIns="343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1500"/>
            <a:r>
              <a:rPr lang="en-US" sz="14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       </a:t>
            </a:r>
            <a:r>
              <a:rPr lang="en-US" sz="1400" b="1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 Handwriting</a:t>
            </a:r>
            <a:endParaRPr lang="en-US" sz="900" b="1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  <a:p>
            <a:pPr defTabSz="571500"/>
            <a:r>
              <a:rPr lang="en-US" sz="8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 </a:t>
            </a:r>
            <a:endParaRPr lang="en-US" sz="900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  <a:p>
            <a:pPr defTabSz="571500"/>
            <a:r>
              <a:rPr lang="en-US" sz="14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------------------------------</a:t>
            </a:r>
            <a:endParaRPr lang="en-US" sz="900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  <a:p>
            <a:pPr defTabSz="571500"/>
            <a:r>
              <a:rPr lang="en-US" sz="14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___________________</a:t>
            </a:r>
            <a:endParaRPr lang="en-US" sz="900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  <a:p>
            <a:pPr defTabSz="571500"/>
            <a:r>
              <a:rPr lang="en-US" sz="14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___________________</a:t>
            </a:r>
            <a:endParaRPr lang="en-US" sz="900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26" y="46535"/>
            <a:ext cx="926991" cy="100244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400" y="0"/>
            <a:ext cx="970023" cy="104897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244636" y="2439151"/>
          <a:ext cx="328731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10" imgW="8229600" imgH="3378200" progId="Word.Document.12">
                  <p:embed/>
                </p:oleObj>
              </mc:Choice>
              <mc:Fallback>
                <p:oleObj name="Document" r:id="rId10" imgW="8229600" imgH="337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4636" y="2439151"/>
                        <a:ext cx="3287315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29504" y="5607961"/>
            <a:ext cx="7934974" cy="854149"/>
          </a:xfrm>
          <a:prstGeom prst="rect">
            <a:avLst/>
          </a:prstGeom>
        </p:spPr>
        <p:txBody>
          <a:bodyPr wrap="square" lIns="68649" tIns="34324" rIns="68649" bIns="34324">
            <a:spAutoFit/>
          </a:bodyPr>
          <a:lstStyle/>
          <a:p>
            <a:pPr defTabSz="571500"/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		</a:t>
            </a:r>
            <a:r>
              <a:rPr lang="en-US" b="1" kern="0" dirty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Sentence Builder:  Who + Do</a:t>
            </a:r>
            <a:endParaRPr lang="en-US" kern="0" dirty="0">
              <a:solidFill>
                <a:srgbClr val="000000"/>
              </a:solidFill>
              <a:latin typeface="Century Gothic"/>
              <a:ea typeface="Arial"/>
              <a:cs typeface="Century Gothic"/>
              <a:sym typeface="Arial"/>
              <a:rtl val="0"/>
            </a:endParaRPr>
          </a:p>
          <a:p>
            <a:pPr defTabSz="571500"/>
            <a:r>
              <a:rPr lang="en-US" sz="2700" b="1" kern="0" dirty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∧</a:t>
            </a:r>
            <a:r>
              <a:rPr lang="en-US" sz="2100" b="1" kern="0" dirty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_____________  _____________  __________ ____________.?!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0800" y="935918"/>
            <a:ext cx="651600" cy="346317"/>
          </a:xfrm>
          <a:prstGeom prst="rect">
            <a:avLst/>
          </a:prstGeom>
          <a:noFill/>
        </p:spPr>
        <p:txBody>
          <a:bodyPr wrap="none" lIns="68649" tIns="34324" rIns="68649" bIns="34324" rtlCol="0">
            <a:spAutoFit/>
          </a:bodyPr>
          <a:lstStyle/>
          <a:p>
            <a:pPr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right</a:t>
            </a:r>
            <a:endParaRPr lang="en-US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296" y="1048979"/>
            <a:ext cx="744417" cy="346317"/>
          </a:xfrm>
          <a:prstGeom prst="rect">
            <a:avLst/>
          </a:prstGeom>
          <a:noFill/>
        </p:spPr>
        <p:txBody>
          <a:bodyPr wrap="square" lIns="68649" tIns="34324" rIns="68649" bIns="34324" rtlCol="0">
            <a:spAutoFit/>
          </a:bodyPr>
          <a:lstStyle/>
          <a:p>
            <a:pPr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left</a:t>
            </a:r>
            <a:endParaRPr lang="en-US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26563" y="522174"/>
            <a:ext cx="8399013" cy="6581036"/>
          </a:xfrm>
          <a:prstGeom prst="rect">
            <a:avLst/>
          </a:prstGeom>
        </p:spPr>
        <p:txBody>
          <a:bodyPr spcFirstLastPara="1" wrap="none" lIns="68649" tIns="34324" rIns="68649" bIns="34324" fromWordArt="1">
            <a:prstTxWarp prst="textArchUp">
              <a:avLst>
                <a:gd name="adj" fmla="val 10784369"/>
              </a:avLst>
            </a:prstTxWarp>
          </a:bodyPr>
          <a:lstStyle/>
          <a:p>
            <a:pPr algn="ctr"/>
            <a:r>
              <a:rPr lang="en-US" sz="1500" kern="10" spc="2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  <a:ea typeface="Arial Black"/>
                <a:cs typeface="Century Gothic"/>
              </a:rPr>
              <a:t>abcdefghijklmnopqrstuvwxyz</a:t>
            </a:r>
            <a:endParaRPr lang="en-US" sz="1500" kern="10" spc="20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entury Gothic"/>
              <a:ea typeface="Arial Black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1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11" y="351347"/>
            <a:ext cx="2837446" cy="346317"/>
          </a:xfrm>
          <a:prstGeom prst="rect">
            <a:avLst/>
          </a:prstGeom>
          <a:noFill/>
        </p:spPr>
        <p:txBody>
          <a:bodyPr wrap="square" lIns="68649" tIns="34324" rIns="68649" bIns="34324" rtlCol="0">
            <a:spAutoFit/>
          </a:bodyPr>
          <a:lstStyle/>
          <a:p>
            <a:pPr defTabSz="571500"/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5857103" y="2478129"/>
            <a:ext cx="3180555" cy="32199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649" tIns="34324" rIns="68649" bIns="343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71500"/>
            <a:r>
              <a:rPr lang="en-US" sz="800" kern="0" dirty="0">
                <a:solidFill>
                  <a:prstClr val="black"/>
                </a:solidFill>
                <a:latin typeface="Calibri"/>
                <a:ea typeface="ＭＳ 明朝"/>
                <a:cs typeface="Times New Roman"/>
                <a:sym typeface="Arial"/>
                <a:rtl val="0"/>
              </a:rPr>
              <a:t> </a:t>
            </a:r>
            <a:endParaRPr lang="en-US" sz="900" kern="0" dirty="0">
              <a:solidFill>
                <a:prstClr val="black"/>
              </a:solidFill>
              <a:latin typeface="Calibri"/>
              <a:ea typeface="ＭＳ 明朝"/>
              <a:cs typeface="Times New Roman"/>
              <a:sym typeface="Arial"/>
              <a:rtl val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602" y="5719995"/>
            <a:ext cx="8990918" cy="992648"/>
          </a:xfrm>
          <a:prstGeom prst="rect">
            <a:avLst/>
          </a:prstGeom>
        </p:spPr>
        <p:txBody>
          <a:bodyPr wrap="square" lIns="68649" tIns="34324" rIns="68649" bIns="34324">
            <a:spAutoFit/>
          </a:bodyPr>
          <a:lstStyle/>
          <a:p>
            <a:pPr algn="ctr" defTabSz="571500"/>
            <a:r>
              <a:rPr lang="en-US" b="1" kern="0" dirty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Sentence Builder:  Who + Do</a:t>
            </a:r>
            <a:endParaRPr lang="en-US" kern="0" dirty="0">
              <a:solidFill>
                <a:srgbClr val="000000"/>
              </a:solidFill>
              <a:latin typeface="Century Gothic"/>
              <a:ea typeface="Arial"/>
              <a:cs typeface="Century Gothic"/>
              <a:sym typeface="Arial"/>
              <a:rtl val="0"/>
            </a:endParaRPr>
          </a:p>
          <a:p>
            <a:pPr algn="ctr" defTabSz="571500"/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 </a:t>
            </a:r>
          </a:p>
          <a:p>
            <a:pPr algn="ctr" defTabSz="571500"/>
            <a:r>
              <a:rPr lang="en-US" sz="2400" b="1" kern="0" dirty="0">
                <a:solidFill>
                  <a:srgbClr val="000000"/>
                </a:solidFill>
                <a:latin typeface="Century Gothic"/>
                <a:ea typeface="Arial"/>
                <a:cs typeface="Century Gothic"/>
                <a:sym typeface="Arial"/>
                <a:rtl val="0"/>
              </a:rPr>
              <a:t>∧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_____________  ____________  _____________  __________ ____________</a:t>
            </a:r>
            <a:r>
              <a:rPr lang="en-US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.?!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000897" y="3683162"/>
          <a:ext cx="4599300" cy="241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5" imgW="8394700" imgH="5397500" progId="Word.Document.12">
                  <p:embed/>
                </p:oleObj>
              </mc:Choice>
              <mc:Fallback>
                <p:oleObj name="Document" r:id="rId5" imgW="83947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897" y="3683162"/>
                        <a:ext cx="4599300" cy="241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861497" y="3286214"/>
          <a:ext cx="468312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8" imgW="8229600" imgH="2324100" progId="Word.Document.12">
                  <p:embed/>
                </p:oleObj>
              </mc:Choice>
              <mc:Fallback>
                <p:oleObj name="Document" r:id="rId8" imgW="82296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1497" y="3286214"/>
                        <a:ext cx="4683125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475233" y="2543735"/>
            <a:ext cx="3467594" cy="900315"/>
          </a:xfrm>
          <a:prstGeom prst="rect">
            <a:avLst/>
          </a:prstGeom>
        </p:spPr>
        <p:txBody>
          <a:bodyPr wrap="square" lIns="68649" tIns="34324" rIns="68649" bIns="34324">
            <a:spAutoFit/>
          </a:bodyPr>
          <a:lstStyle/>
          <a:p>
            <a:pPr algn="ctr"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Spelling or</a:t>
            </a:r>
          </a:p>
          <a:p>
            <a:pPr algn="ctr" defTabSz="571500"/>
            <a:r>
              <a:rPr lang="en-US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Syllable Mapping</a:t>
            </a:r>
            <a:endParaRPr lang="en-US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defTabSz="571500"/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680" y="1342548"/>
            <a:ext cx="2032424" cy="97725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68649" tIns="34324" rIns="68649" bIns="34324" rtlCol="0">
            <a:spAutoFit/>
          </a:bodyPr>
          <a:lstStyle/>
          <a:p>
            <a:pPr defTabSz="571500"/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Sight Word Reading</a:t>
            </a:r>
            <a:endParaRPr lang="en-US" sz="1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defTabSz="571500"/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9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(Practice 2 or 3 words)</a:t>
            </a:r>
          </a:p>
          <a:p>
            <a:pPr algn="ctr" defTabSz="571500"/>
            <a:r>
              <a:rPr lang="en-US" sz="9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build, country</a:t>
            </a:r>
          </a:p>
          <a:p>
            <a:pPr defTabSz="571500"/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aphicFrame>
        <p:nvGraphicFramePr>
          <p:cNvPr id="14" name="Content Placeholder 2"/>
          <p:cNvGraphicFramePr>
            <a:graphicFrameLocks/>
          </p:cNvGraphicFramePr>
          <p:nvPr>
            <p:extLst/>
          </p:nvPr>
        </p:nvGraphicFramePr>
        <p:xfrm>
          <a:off x="7489949" y="3478581"/>
          <a:ext cx="1654052" cy="8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6" descr="Narrativ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7" y="3092582"/>
            <a:ext cx="2114790" cy="223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1139" y="3143894"/>
            <a:ext cx="1370160" cy="2404153"/>
            <a:chOff x="-1643959" y="1758160"/>
            <a:chExt cx="5566202" cy="4822692"/>
          </a:xfrm>
        </p:grpSpPr>
        <p:pic>
          <p:nvPicPr>
            <p:cNvPr id="16" name="Picture 15" descr="Macintosh HD:Applications:Microsoft Office 2011:Office:Media:Clipart: Animals.localized:AA027448.png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177" y="1794542"/>
              <a:ext cx="558482" cy="63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Macintosh HD:Applications:Microsoft Office 2011:Office:Media:Clipart: Household.localized:BU009455.png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370">
              <a:off x="582357" y="2802729"/>
              <a:ext cx="882230" cy="716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Macintosh HD:Applications:Microsoft Office 2011:Office:Media:Clipart:Photos.localized:j0178844.jpg"/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030" y="3894669"/>
              <a:ext cx="831322" cy="656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j0185206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121" y="2794001"/>
              <a:ext cx="1123342" cy="762000"/>
            </a:xfrm>
            <a:prstGeom prst="rect">
              <a:avLst/>
            </a:prstGeom>
          </p:spPr>
        </p:pic>
        <p:pic>
          <p:nvPicPr>
            <p:cNvPr id="20" name="Picture 19" descr="IMG_0575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52" y="4887425"/>
              <a:ext cx="959556" cy="719668"/>
            </a:xfrm>
            <a:prstGeom prst="rect">
              <a:avLst/>
            </a:prstGeom>
          </p:spPr>
        </p:pic>
        <p:pic>
          <p:nvPicPr>
            <p:cNvPr id="21" name="Picture 20" descr="IMG_0572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606" y="1758160"/>
              <a:ext cx="895174" cy="671380"/>
            </a:xfrm>
            <a:prstGeom prst="rect">
              <a:avLst/>
            </a:prstGeom>
          </p:spPr>
        </p:pic>
        <p:pic>
          <p:nvPicPr>
            <p:cNvPr id="22" name="Picture 21" descr="AA044538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214" y="5788397"/>
              <a:ext cx="794777" cy="79245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-1286504" y="2072085"/>
              <a:ext cx="410384" cy="112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1500"/>
              <a:endPara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174377" y="5201087"/>
              <a:ext cx="370437" cy="112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71500"/>
              <a:endPara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6" name="Text Placeholder 7"/>
          <p:cNvSpPr txBox="1">
            <a:spLocks/>
          </p:cNvSpPr>
          <p:nvPr/>
        </p:nvSpPr>
        <p:spPr>
          <a:xfrm rot="16200000">
            <a:off x="5663083" y="3502267"/>
            <a:ext cx="1058031" cy="192429"/>
          </a:xfrm>
          <a:prstGeom prst="rect">
            <a:avLst/>
          </a:prstGeom>
          <a:noFill/>
        </p:spPr>
        <p:txBody>
          <a:bodyPr wrap="square" lIns="68649" tIns="34324" rIns="68649" bIns="34324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65901" defTabSz="571500"/>
            <a:r>
              <a:rPr lang="en-US" sz="800" kern="0" dirty="0"/>
              <a:t>Beginning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984133" y="4153424"/>
            <a:ext cx="446415" cy="192429"/>
          </a:xfrm>
          <a:prstGeom prst="rect">
            <a:avLst/>
          </a:prstGeom>
        </p:spPr>
        <p:txBody>
          <a:bodyPr wrap="none" lIns="68649" tIns="34324" rIns="68649" bIns="34324">
            <a:spAutoFit/>
          </a:bodyPr>
          <a:lstStyle/>
          <a:p>
            <a:pPr defTabSz="571500"/>
            <a:r>
              <a:rPr lang="en-US" sz="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Middle</a:t>
            </a:r>
            <a:endParaRPr lang="en-US" sz="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6059078" y="4799738"/>
            <a:ext cx="321181" cy="192429"/>
          </a:xfrm>
          <a:prstGeom prst="rect">
            <a:avLst/>
          </a:prstGeom>
        </p:spPr>
        <p:txBody>
          <a:bodyPr wrap="none" lIns="68649" tIns="34324" rIns="68649" bIns="34324">
            <a:spAutoFit/>
          </a:bodyPr>
          <a:lstStyle/>
          <a:p>
            <a:pPr defTabSz="571500"/>
            <a:r>
              <a:rPr lang="en-US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5817" y="2748478"/>
            <a:ext cx="1356921" cy="346317"/>
          </a:xfrm>
          <a:prstGeom prst="rect">
            <a:avLst/>
          </a:prstGeom>
          <a:noFill/>
        </p:spPr>
        <p:txBody>
          <a:bodyPr wrap="none" lIns="68649" tIns="34324" rIns="68649" bIns="34324" rtlCol="0">
            <a:spAutoFit/>
          </a:bodyPr>
          <a:lstStyle/>
          <a:p>
            <a:pPr defTabSz="571500"/>
            <a:r>
              <a:rPr lang="en-US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Expository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0394" y="2803127"/>
            <a:ext cx="1139514" cy="346317"/>
          </a:xfrm>
          <a:prstGeom prst="rect">
            <a:avLst/>
          </a:prstGeom>
          <a:noFill/>
        </p:spPr>
        <p:txBody>
          <a:bodyPr wrap="none" lIns="68649" tIns="34324" rIns="68649" bIns="34324" rtlCol="0">
            <a:spAutoFit/>
          </a:bodyPr>
          <a:lstStyle/>
          <a:p>
            <a:pPr defTabSz="571500"/>
            <a:r>
              <a:rPr lang="en-US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Narrative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3366" y="0"/>
            <a:ext cx="8282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spc="200" dirty="0" smtClean="0">
                <a:solidFill>
                  <a:srgbClr val="000066"/>
                </a:solidFill>
              </a:rPr>
              <a:t>ABCDEFGHIJKLMNOPQRSTUVWXYZ</a:t>
            </a:r>
          </a:p>
          <a:p>
            <a:pPr algn="ctr" eaLnBrk="1" hangingPunct="1"/>
            <a:r>
              <a:rPr lang="en-US" altLang="en-US" sz="3600" spc="200" dirty="0" err="1" smtClean="0">
                <a:solidFill>
                  <a:srgbClr val="000066"/>
                </a:solidFill>
                <a:latin typeface="Century Gothic" charset="0"/>
                <a:ea typeface="Century Gothic" charset="0"/>
                <a:cs typeface="Century Gothic" charset="0"/>
              </a:rPr>
              <a:t>abcdefghijklmnopqrstuvwxyz</a:t>
            </a:r>
            <a:endParaRPr lang="en-US" altLang="en-US" sz="3600" spc="200" dirty="0">
              <a:solidFill>
                <a:srgbClr val="0000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41407" y="1779372"/>
          <a:ext cx="1781183" cy="531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21"/>
                <a:gridCol w="460776"/>
                <a:gridCol w="453593"/>
                <a:gridCol w="453593"/>
              </a:tblGrid>
              <a:tr h="531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oa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ow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43698" y="1507524"/>
            <a:ext cx="2265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Name grapheme and phoneme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2553" y="2475469"/>
          <a:ext cx="1884157" cy="531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110"/>
                <a:gridCol w="487415"/>
                <a:gridCol w="479816"/>
                <a:gridCol w="479816"/>
              </a:tblGrid>
              <a:tr h="531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wh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wh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tch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685005" y="2051222"/>
            <a:ext cx="167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Light"/>
                <a:cs typeface="Helvetica Neue Light"/>
              </a:rPr>
              <a:t>Text Structures</a:t>
            </a:r>
            <a:endParaRPr lang="en-US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063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8938" y="4482789"/>
            <a:ext cx="7841452" cy="104821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3" y="1226348"/>
            <a:ext cx="926991" cy="98929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390" y="1141533"/>
            <a:ext cx="970023" cy="1048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7634" y="1507201"/>
            <a:ext cx="1165512" cy="284762"/>
          </a:xfrm>
          <a:prstGeom prst="rect">
            <a:avLst/>
          </a:prstGeom>
          <a:noFill/>
        </p:spPr>
        <p:txBody>
          <a:bodyPr wrap="square" lIns="68649" tIns="34324" rIns="68649" bIns="34324" rtlCol="0">
            <a:spAutoFit/>
          </a:bodyPr>
          <a:lstStyle/>
          <a:p>
            <a:r>
              <a:rPr lang="en-US" sz="1400" b="1" dirty="0" smtClean="0"/>
              <a:t>right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392575" y="1381260"/>
            <a:ext cx="1823894" cy="284762"/>
          </a:xfrm>
          <a:prstGeom prst="rect">
            <a:avLst/>
          </a:prstGeom>
          <a:noFill/>
        </p:spPr>
        <p:txBody>
          <a:bodyPr wrap="square" lIns="68649" tIns="34324" rIns="68649" bIns="34324" rtlCol="0">
            <a:spAutoFit/>
          </a:bodyPr>
          <a:lstStyle/>
          <a:p>
            <a:r>
              <a:rPr lang="en-US" sz="1400" b="1" dirty="0" smtClean="0"/>
              <a:t>left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93366" y="0"/>
            <a:ext cx="8282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spc="200" dirty="0" smtClean="0">
                <a:solidFill>
                  <a:srgbClr val="000066"/>
                </a:solidFill>
              </a:rPr>
              <a:t>ABCDEFGHIJKLMNOPQRSTUVWXYZ</a:t>
            </a:r>
          </a:p>
          <a:p>
            <a:pPr algn="ctr" eaLnBrk="1" hangingPunct="1"/>
            <a:r>
              <a:rPr lang="en-US" altLang="en-US" sz="3600" spc="200" dirty="0" err="1" smtClean="0">
                <a:solidFill>
                  <a:srgbClr val="000066"/>
                </a:solidFill>
                <a:latin typeface="Century Gothic" charset="0"/>
                <a:ea typeface="Century Gothic" charset="0"/>
                <a:cs typeface="Century Gothic" charset="0"/>
              </a:rPr>
              <a:t>abcdefghijklmnopqrstuvwxyz</a:t>
            </a:r>
            <a:endParaRPr lang="en-US" altLang="en-US" sz="3600" spc="200" dirty="0">
              <a:solidFill>
                <a:srgbClr val="0000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450626" y="2062216"/>
            <a:ext cx="8399013" cy="6581036"/>
          </a:xfrm>
          <a:prstGeom prst="rect">
            <a:avLst/>
          </a:prstGeom>
        </p:spPr>
        <p:txBody>
          <a:bodyPr spcFirstLastPara="1" wrap="none" lIns="68649" tIns="34324" rIns="68649" bIns="34324" fromWordArt="1">
            <a:prstTxWarp prst="textArchUp">
              <a:avLst>
                <a:gd name="adj" fmla="val 10784369"/>
              </a:avLst>
            </a:prstTxWarp>
          </a:bodyPr>
          <a:lstStyle/>
          <a:p>
            <a:pPr algn="ctr"/>
            <a:r>
              <a:rPr lang="en-US" sz="1500" kern="10" spc="2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  <a:ea typeface="Arial Black"/>
                <a:cs typeface="Century Gothic"/>
              </a:rPr>
              <a:t>abcdefghijklmnopqrstuvwxyz</a:t>
            </a:r>
            <a:endParaRPr lang="en-US" sz="1500" kern="10" spc="20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entury Gothic"/>
              <a:ea typeface="Arial Black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62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173" y="390962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 Light"/>
                <a:cs typeface="Helvetica Neue Light"/>
              </a:rPr>
              <a:t>Syllables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230481" y="2777285"/>
          <a:ext cx="5937250" cy="1588135"/>
        </p:xfrm>
        <a:graphic>
          <a:graphicData uri="http://schemas.openxmlformats.org/drawingml/2006/table">
            <a:tbl>
              <a:tblPr firstRow="1" firstCol="1" bandRow="1"/>
              <a:tblGrid>
                <a:gridCol w="1978660"/>
                <a:gridCol w="1979295"/>
                <a:gridCol w="1979295"/>
              </a:tblGrid>
              <a:tr h="1588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2"/>
          <p:cNvGraphicFramePr>
            <a:graphicFrameLocks/>
          </p:cNvGraphicFramePr>
          <p:nvPr>
            <p:extLst/>
          </p:nvPr>
        </p:nvGraphicFramePr>
        <p:xfrm>
          <a:off x="1230481" y="975737"/>
          <a:ext cx="5937250" cy="1588135"/>
        </p:xfrm>
        <a:graphic>
          <a:graphicData uri="http://schemas.openxmlformats.org/drawingml/2006/table">
            <a:tbl>
              <a:tblPr firstRow="1" firstCol="1" bandRow="1"/>
              <a:tblGrid>
                <a:gridCol w="1978660"/>
                <a:gridCol w="1979295"/>
                <a:gridCol w="1979295"/>
              </a:tblGrid>
              <a:tr h="1588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2"/>
          <p:cNvGraphicFramePr>
            <a:graphicFrameLocks/>
          </p:cNvGraphicFramePr>
          <p:nvPr>
            <p:extLst/>
          </p:nvPr>
        </p:nvGraphicFramePr>
        <p:xfrm>
          <a:off x="1230481" y="4692450"/>
          <a:ext cx="5937250" cy="1588135"/>
        </p:xfrm>
        <a:graphic>
          <a:graphicData uri="http://schemas.openxmlformats.org/drawingml/2006/table">
            <a:tbl>
              <a:tblPr firstRow="1" firstCol="1" bandRow="1"/>
              <a:tblGrid>
                <a:gridCol w="1978660"/>
                <a:gridCol w="1979295"/>
                <a:gridCol w="1979295"/>
              </a:tblGrid>
              <a:tr h="1588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6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38475" y="2922544"/>
          <a:ext cx="6080760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2056765"/>
                <a:gridCol w="4023995"/>
              </a:tblGrid>
              <a:tr h="168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38475" y="4826143"/>
          <a:ext cx="6122299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2071760"/>
                <a:gridCol w="4050539"/>
              </a:tblGrid>
              <a:tr h="168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259245" y="1018946"/>
          <a:ext cx="6080760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2056765"/>
                <a:gridCol w="4023995"/>
              </a:tblGrid>
              <a:tr h="168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libri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9563" y="48105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73" y="390962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 Light"/>
                <a:cs typeface="Helvetica Neue Light"/>
              </a:rPr>
              <a:t>Onset - Rime</a:t>
            </a:r>
          </a:p>
        </p:txBody>
      </p:sp>
    </p:spTree>
    <p:extLst>
      <p:ext uri="{BB962C8B-B14F-4D97-AF65-F5344CB8AC3E}">
        <p14:creationId xmlns:p14="http://schemas.microsoft.com/office/powerpoint/2010/main" val="86422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/>
          </p:cNvGraphicFramePr>
          <p:nvPr>
            <p:extLst/>
          </p:nvPr>
        </p:nvGraphicFramePr>
        <p:xfrm>
          <a:off x="330587" y="1923903"/>
          <a:ext cx="8383831" cy="3911748"/>
        </p:xfrm>
        <a:graphic>
          <a:graphicData uri="http://schemas.openxmlformats.org/drawingml/2006/table">
            <a:tbl>
              <a:tblPr/>
              <a:tblGrid>
                <a:gridCol w="1264491"/>
                <a:gridCol w="1264491"/>
                <a:gridCol w="1264491"/>
                <a:gridCol w="1264491"/>
                <a:gridCol w="1264491"/>
                <a:gridCol w="2061376"/>
              </a:tblGrid>
              <a:tr h="967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3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3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3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B6A4F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47221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244" y="365761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 Light"/>
                <a:cs typeface="Helvetica Neue Light"/>
              </a:rPr>
              <a:t>Phonemic Awareness</a:t>
            </a:r>
          </a:p>
        </p:txBody>
      </p:sp>
    </p:spTree>
    <p:extLst>
      <p:ext uri="{BB962C8B-B14F-4D97-AF65-F5344CB8AC3E}">
        <p14:creationId xmlns:p14="http://schemas.microsoft.com/office/powerpoint/2010/main" val="7156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Word Routine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Say the word and name the </a:t>
            </a:r>
            <a:r>
              <a:rPr lang="en-US" sz="2400" dirty="0" smtClean="0"/>
              <a:t>letters each </a:t>
            </a:r>
            <a:r>
              <a:rPr lang="en-US" sz="2400" dirty="0"/>
              <a:t>time you trace and write the word.</a:t>
            </a:r>
          </a:p>
          <a:p>
            <a:pPr marL="0" indent="0">
              <a:buNone/>
            </a:pPr>
            <a:r>
              <a:rPr lang="en-US" dirty="0" smtClean="0"/>
              <a:t>	_____________</a:t>
            </a:r>
          </a:p>
          <a:p>
            <a:pPr marL="0" indent="0">
              <a:buNone/>
            </a:pPr>
            <a:r>
              <a:rPr lang="en-US" sz="1800" dirty="0" smtClean="0"/>
              <a:t>(Print the irregular word on the line.)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 ________________________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________________________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________________________	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Write from memory 3 x’s</a:t>
            </a:r>
          </a:p>
          <a:p>
            <a:pPr marL="0" indent="0">
              <a:buNone/>
            </a:pPr>
            <a:r>
              <a:rPr lang="en-US" sz="2000" dirty="0" smtClean="0"/>
              <a:t>Whisper </a:t>
            </a:r>
            <a:r>
              <a:rPr lang="en-US" sz="2000" dirty="0"/>
              <a:t>the word and name the letters each time you write it.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1800" dirty="0"/>
              <a:t> ________________________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________________________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________________________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Tools 4 Reading </a:t>
            </a:r>
          </a:p>
          <a:p>
            <a:r>
              <a:rPr lang="en-US" dirty="0" smtClean="0"/>
              <a:t>www.tools4reading.com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593725" y="417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31838" y="411163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/>
              <a:t>Name</a:t>
            </a:r>
            <a:endParaRPr lang="en-US" sz="1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65525" y="49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113669" name="Group 5"/>
          <p:cNvGrpSpPr>
            <a:grpSpLocks/>
          </p:cNvGrpSpPr>
          <p:nvPr/>
        </p:nvGrpSpPr>
        <p:grpSpPr bwMode="auto">
          <a:xfrm>
            <a:off x="2560638" y="639763"/>
            <a:ext cx="3771900" cy="457200"/>
            <a:chOff x="900" y="1008"/>
            <a:chExt cx="5940" cy="720"/>
          </a:xfrm>
        </p:grpSpPr>
        <p:sp>
          <p:nvSpPr>
            <p:cNvPr id="113734" name="Line 6"/>
            <p:cNvSpPr>
              <a:spLocks noChangeShapeType="1"/>
            </p:cNvSpPr>
            <p:nvPr/>
          </p:nvSpPr>
          <p:spPr bwMode="auto">
            <a:xfrm>
              <a:off x="900" y="1008"/>
              <a:ext cx="59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5" name="Line 7"/>
            <p:cNvSpPr>
              <a:spLocks noChangeShapeType="1"/>
            </p:cNvSpPr>
            <p:nvPr/>
          </p:nvSpPr>
          <p:spPr bwMode="auto">
            <a:xfrm>
              <a:off x="900" y="1728"/>
              <a:ext cx="59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6" name="Line 8"/>
            <p:cNvSpPr>
              <a:spLocks noChangeShapeType="1"/>
            </p:cNvSpPr>
            <p:nvPr/>
          </p:nvSpPr>
          <p:spPr bwMode="auto">
            <a:xfrm>
              <a:off x="900" y="1368"/>
              <a:ext cx="59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0" name="Text Box 9"/>
          <p:cNvSpPr txBox="1">
            <a:spLocks noChangeArrowheads="1"/>
          </p:cNvSpPr>
          <p:nvPr/>
        </p:nvSpPr>
        <p:spPr bwMode="auto">
          <a:xfrm>
            <a:off x="822325" y="178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13671" name="Text Box 10"/>
          <p:cNvSpPr txBox="1">
            <a:spLocks noChangeArrowheads="1"/>
          </p:cNvSpPr>
          <p:nvPr/>
        </p:nvSpPr>
        <p:spPr bwMode="auto">
          <a:xfrm>
            <a:off x="617538" y="1897063"/>
            <a:ext cx="457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1</a:t>
            </a:r>
            <a:endParaRPr lang="en-US" sz="1800"/>
          </a:p>
        </p:txBody>
      </p:sp>
      <p:sp>
        <p:nvSpPr>
          <p:cNvPr id="113672" name="Text Box 11"/>
          <p:cNvSpPr txBox="1">
            <a:spLocks noChangeArrowheads="1"/>
          </p:cNvSpPr>
          <p:nvPr/>
        </p:nvSpPr>
        <p:spPr bwMode="auto">
          <a:xfrm>
            <a:off x="12033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113673" name="Group 12"/>
          <p:cNvGrpSpPr>
            <a:grpSpLocks/>
          </p:cNvGrpSpPr>
          <p:nvPr/>
        </p:nvGrpSpPr>
        <p:grpSpPr bwMode="auto">
          <a:xfrm>
            <a:off x="1074738" y="2125663"/>
            <a:ext cx="1371600" cy="457200"/>
            <a:chOff x="1440" y="1008"/>
            <a:chExt cx="3780" cy="720"/>
          </a:xfrm>
        </p:grpSpPr>
        <p:sp>
          <p:nvSpPr>
            <p:cNvPr id="113731" name="Line 13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2" name="Line 14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3" name="Line 15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Text Box 16"/>
          <p:cNvSpPr txBox="1">
            <a:spLocks noChangeArrowheads="1"/>
          </p:cNvSpPr>
          <p:nvPr/>
        </p:nvSpPr>
        <p:spPr bwMode="auto">
          <a:xfrm>
            <a:off x="2667000" y="1905000"/>
            <a:ext cx="457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2</a:t>
            </a:r>
            <a:endParaRPr lang="en-US" sz="1800"/>
          </a:p>
        </p:txBody>
      </p:sp>
      <p:grpSp>
        <p:nvGrpSpPr>
          <p:cNvPr id="113675" name="Group 17"/>
          <p:cNvGrpSpPr>
            <a:grpSpLocks/>
          </p:cNvGrpSpPr>
          <p:nvPr/>
        </p:nvGrpSpPr>
        <p:grpSpPr bwMode="auto">
          <a:xfrm>
            <a:off x="5029200" y="2133600"/>
            <a:ext cx="1371600" cy="457200"/>
            <a:chOff x="1440" y="1008"/>
            <a:chExt cx="3780" cy="720"/>
          </a:xfrm>
        </p:grpSpPr>
        <p:sp>
          <p:nvSpPr>
            <p:cNvPr id="113728" name="Line 18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Line 19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0" name="Line 20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6" name="Text Box 21"/>
          <p:cNvSpPr txBox="1">
            <a:spLocks noChangeArrowheads="1"/>
          </p:cNvSpPr>
          <p:nvPr/>
        </p:nvSpPr>
        <p:spPr bwMode="auto">
          <a:xfrm>
            <a:off x="4572000" y="19431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3</a:t>
            </a:r>
            <a:endParaRPr lang="en-US" sz="1800"/>
          </a:p>
        </p:txBody>
      </p:sp>
      <p:grpSp>
        <p:nvGrpSpPr>
          <p:cNvPr id="113677" name="Group 22"/>
          <p:cNvGrpSpPr>
            <a:grpSpLocks/>
          </p:cNvGrpSpPr>
          <p:nvPr/>
        </p:nvGrpSpPr>
        <p:grpSpPr bwMode="auto">
          <a:xfrm>
            <a:off x="7010400" y="2133600"/>
            <a:ext cx="1371600" cy="457200"/>
            <a:chOff x="1440" y="1008"/>
            <a:chExt cx="3780" cy="720"/>
          </a:xfrm>
        </p:grpSpPr>
        <p:sp>
          <p:nvSpPr>
            <p:cNvPr id="113725" name="Line 23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6" name="Line 24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7" name="Line 25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8" name="Text Box 26"/>
          <p:cNvSpPr txBox="1">
            <a:spLocks noChangeArrowheads="1"/>
          </p:cNvSpPr>
          <p:nvPr/>
        </p:nvSpPr>
        <p:spPr bwMode="auto">
          <a:xfrm>
            <a:off x="6553200" y="19431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4</a:t>
            </a:r>
            <a:endParaRPr lang="en-US" sz="1800"/>
          </a:p>
        </p:txBody>
      </p:sp>
      <p:grpSp>
        <p:nvGrpSpPr>
          <p:cNvPr id="113679" name="Group 27"/>
          <p:cNvGrpSpPr>
            <a:grpSpLocks/>
          </p:cNvGrpSpPr>
          <p:nvPr/>
        </p:nvGrpSpPr>
        <p:grpSpPr bwMode="auto">
          <a:xfrm>
            <a:off x="3124200" y="2133600"/>
            <a:ext cx="1371600" cy="457200"/>
            <a:chOff x="1440" y="1008"/>
            <a:chExt cx="3780" cy="720"/>
          </a:xfrm>
        </p:grpSpPr>
        <p:sp>
          <p:nvSpPr>
            <p:cNvPr id="113722" name="Line 28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3" name="Line 29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4" name="Line 30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31"/>
          <p:cNvGrpSpPr>
            <a:grpSpLocks/>
          </p:cNvGrpSpPr>
          <p:nvPr/>
        </p:nvGrpSpPr>
        <p:grpSpPr bwMode="auto">
          <a:xfrm>
            <a:off x="1066800" y="3200400"/>
            <a:ext cx="1371600" cy="457200"/>
            <a:chOff x="1440" y="1008"/>
            <a:chExt cx="3780" cy="720"/>
          </a:xfrm>
        </p:grpSpPr>
        <p:sp>
          <p:nvSpPr>
            <p:cNvPr id="113719" name="Line 32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0" name="Line 33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1" name="Line 34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1" name="Group 35"/>
          <p:cNvGrpSpPr>
            <a:grpSpLocks/>
          </p:cNvGrpSpPr>
          <p:nvPr/>
        </p:nvGrpSpPr>
        <p:grpSpPr bwMode="auto">
          <a:xfrm>
            <a:off x="4953000" y="3200400"/>
            <a:ext cx="1371600" cy="457200"/>
            <a:chOff x="1440" y="1008"/>
            <a:chExt cx="3780" cy="720"/>
          </a:xfrm>
        </p:grpSpPr>
        <p:sp>
          <p:nvSpPr>
            <p:cNvPr id="113716" name="Line 36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Line 37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Line 38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2" name="Group 39"/>
          <p:cNvGrpSpPr>
            <a:grpSpLocks/>
          </p:cNvGrpSpPr>
          <p:nvPr/>
        </p:nvGrpSpPr>
        <p:grpSpPr bwMode="auto">
          <a:xfrm>
            <a:off x="3048000" y="3200400"/>
            <a:ext cx="1371600" cy="457200"/>
            <a:chOff x="1440" y="1008"/>
            <a:chExt cx="3780" cy="720"/>
          </a:xfrm>
        </p:grpSpPr>
        <p:sp>
          <p:nvSpPr>
            <p:cNvPr id="113713" name="Line 40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Line 41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Line 42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3" name="Group 43"/>
          <p:cNvGrpSpPr>
            <a:grpSpLocks/>
          </p:cNvGrpSpPr>
          <p:nvPr/>
        </p:nvGrpSpPr>
        <p:grpSpPr bwMode="auto">
          <a:xfrm>
            <a:off x="6934200" y="3200400"/>
            <a:ext cx="1371600" cy="457200"/>
            <a:chOff x="1440" y="1008"/>
            <a:chExt cx="3780" cy="720"/>
          </a:xfrm>
        </p:grpSpPr>
        <p:sp>
          <p:nvSpPr>
            <p:cNvPr id="113710" name="Line 44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1" name="Line 45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2" name="Line 46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4" name="Text Box 47"/>
          <p:cNvSpPr txBox="1">
            <a:spLocks noChangeArrowheads="1"/>
          </p:cNvSpPr>
          <p:nvPr/>
        </p:nvSpPr>
        <p:spPr bwMode="auto">
          <a:xfrm>
            <a:off x="609600" y="30099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5</a:t>
            </a:r>
            <a:endParaRPr lang="en-US" sz="1800"/>
          </a:p>
        </p:txBody>
      </p:sp>
      <p:sp>
        <p:nvSpPr>
          <p:cNvPr id="113685" name="Text Box 48"/>
          <p:cNvSpPr txBox="1">
            <a:spLocks noChangeArrowheads="1"/>
          </p:cNvSpPr>
          <p:nvPr/>
        </p:nvSpPr>
        <p:spPr bwMode="auto">
          <a:xfrm>
            <a:off x="2590800" y="30099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6</a:t>
            </a:r>
            <a:endParaRPr lang="en-US" sz="1800"/>
          </a:p>
        </p:txBody>
      </p:sp>
      <p:sp>
        <p:nvSpPr>
          <p:cNvPr id="113686" name="Text Box 49"/>
          <p:cNvSpPr txBox="1">
            <a:spLocks noChangeArrowheads="1"/>
          </p:cNvSpPr>
          <p:nvPr/>
        </p:nvSpPr>
        <p:spPr bwMode="auto">
          <a:xfrm>
            <a:off x="4495800" y="30099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7</a:t>
            </a:r>
            <a:endParaRPr lang="en-US" sz="1800"/>
          </a:p>
        </p:txBody>
      </p:sp>
      <p:sp>
        <p:nvSpPr>
          <p:cNvPr id="113687" name="Text Box 50"/>
          <p:cNvSpPr txBox="1">
            <a:spLocks noChangeArrowheads="1"/>
          </p:cNvSpPr>
          <p:nvPr/>
        </p:nvSpPr>
        <p:spPr bwMode="auto">
          <a:xfrm>
            <a:off x="6477000" y="29718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8</a:t>
            </a:r>
            <a:endParaRPr lang="en-US" sz="1800"/>
          </a:p>
        </p:txBody>
      </p:sp>
      <p:sp>
        <p:nvSpPr>
          <p:cNvPr id="113688" name="Text Box 51"/>
          <p:cNvSpPr txBox="1">
            <a:spLocks noChangeArrowheads="1"/>
          </p:cNvSpPr>
          <p:nvPr/>
        </p:nvSpPr>
        <p:spPr bwMode="auto">
          <a:xfrm>
            <a:off x="6699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113689" name="Group 52"/>
          <p:cNvGrpSpPr>
            <a:grpSpLocks/>
          </p:cNvGrpSpPr>
          <p:nvPr/>
        </p:nvGrpSpPr>
        <p:grpSpPr bwMode="auto">
          <a:xfrm>
            <a:off x="838200" y="4343400"/>
            <a:ext cx="2057400" cy="457200"/>
            <a:chOff x="1440" y="1008"/>
            <a:chExt cx="3780" cy="720"/>
          </a:xfrm>
        </p:grpSpPr>
        <p:sp>
          <p:nvSpPr>
            <p:cNvPr id="113707" name="Line 53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8" name="Line 54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9" name="Line 55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90" name="Group 56"/>
          <p:cNvGrpSpPr>
            <a:grpSpLocks/>
          </p:cNvGrpSpPr>
          <p:nvPr/>
        </p:nvGrpSpPr>
        <p:grpSpPr bwMode="auto">
          <a:xfrm>
            <a:off x="6553200" y="4343400"/>
            <a:ext cx="2057400" cy="457200"/>
            <a:chOff x="1440" y="1008"/>
            <a:chExt cx="3780" cy="720"/>
          </a:xfrm>
        </p:grpSpPr>
        <p:sp>
          <p:nvSpPr>
            <p:cNvPr id="113704" name="Line 57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5" name="Line 58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6" name="Line 59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91" name="Group 60"/>
          <p:cNvGrpSpPr>
            <a:grpSpLocks/>
          </p:cNvGrpSpPr>
          <p:nvPr/>
        </p:nvGrpSpPr>
        <p:grpSpPr bwMode="auto">
          <a:xfrm>
            <a:off x="3581400" y="4343400"/>
            <a:ext cx="2057400" cy="457200"/>
            <a:chOff x="1440" y="1008"/>
            <a:chExt cx="3780" cy="720"/>
          </a:xfrm>
        </p:grpSpPr>
        <p:sp>
          <p:nvSpPr>
            <p:cNvPr id="113701" name="Line 61"/>
            <p:cNvSpPr>
              <a:spLocks noChangeShapeType="1"/>
            </p:cNvSpPr>
            <p:nvPr/>
          </p:nvSpPr>
          <p:spPr bwMode="auto">
            <a:xfrm>
              <a:off x="1440" y="100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Line 62"/>
            <p:cNvSpPr>
              <a:spLocks noChangeShapeType="1"/>
            </p:cNvSpPr>
            <p:nvPr/>
          </p:nvSpPr>
          <p:spPr bwMode="auto">
            <a:xfrm>
              <a:off x="1440" y="1728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Line 63"/>
            <p:cNvSpPr>
              <a:spLocks noChangeShapeType="1"/>
            </p:cNvSpPr>
            <p:nvPr/>
          </p:nvSpPr>
          <p:spPr bwMode="auto">
            <a:xfrm>
              <a:off x="1440" y="1368"/>
              <a:ext cx="37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Text Box 64"/>
          <p:cNvSpPr txBox="1">
            <a:spLocks noChangeArrowheads="1"/>
          </p:cNvSpPr>
          <p:nvPr/>
        </p:nvSpPr>
        <p:spPr bwMode="auto">
          <a:xfrm>
            <a:off x="381000" y="4152900"/>
            <a:ext cx="533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9</a:t>
            </a:r>
            <a:endParaRPr lang="en-US" sz="1800"/>
          </a:p>
        </p:txBody>
      </p:sp>
      <p:sp>
        <p:nvSpPr>
          <p:cNvPr id="113693" name="Text Box 65"/>
          <p:cNvSpPr txBox="1">
            <a:spLocks noChangeArrowheads="1"/>
          </p:cNvSpPr>
          <p:nvPr/>
        </p:nvSpPr>
        <p:spPr bwMode="auto">
          <a:xfrm>
            <a:off x="2819400" y="4152900"/>
            <a:ext cx="990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10</a:t>
            </a:r>
            <a:endParaRPr lang="en-US" sz="1800"/>
          </a:p>
        </p:txBody>
      </p:sp>
      <p:sp>
        <p:nvSpPr>
          <p:cNvPr id="113694" name="Text Box 66"/>
          <p:cNvSpPr txBox="1">
            <a:spLocks noChangeArrowheads="1"/>
          </p:cNvSpPr>
          <p:nvPr/>
        </p:nvSpPr>
        <p:spPr bwMode="auto">
          <a:xfrm>
            <a:off x="5943600" y="4152900"/>
            <a:ext cx="990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11</a:t>
            </a:r>
            <a:endParaRPr lang="en-US" sz="1800"/>
          </a:p>
        </p:txBody>
      </p:sp>
      <p:sp>
        <p:nvSpPr>
          <p:cNvPr id="113695" name="Text Box 67"/>
          <p:cNvSpPr txBox="1">
            <a:spLocks noChangeArrowheads="1"/>
          </p:cNvSpPr>
          <p:nvPr/>
        </p:nvSpPr>
        <p:spPr bwMode="auto">
          <a:xfrm>
            <a:off x="2346325" y="5751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113696" name="Group 68"/>
          <p:cNvGrpSpPr>
            <a:grpSpLocks/>
          </p:cNvGrpSpPr>
          <p:nvPr/>
        </p:nvGrpSpPr>
        <p:grpSpPr bwMode="auto">
          <a:xfrm>
            <a:off x="800100" y="5410200"/>
            <a:ext cx="8343900" cy="457200"/>
            <a:chOff x="720" y="8928"/>
            <a:chExt cx="13680" cy="720"/>
          </a:xfrm>
        </p:grpSpPr>
        <p:sp>
          <p:nvSpPr>
            <p:cNvPr id="113698" name="Line 69"/>
            <p:cNvSpPr>
              <a:spLocks noChangeShapeType="1"/>
            </p:cNvSpPr>
            <p:nvPr/>
          </p:nvSpPr>
          <p:spPr bwMode="auto">
            <a:xfrm>
              <a:off x="720" y="8928"/>
              <a:ext cx="13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Line 70"/>
            <p:cNvSpPr>
              <a:spLocks noChangeShapeType="1"/>
            </p:cNvSpPr>
            <p:nvPr/>
          </p:nvSpPr>
          <p:spPr bwMode="auto">
            <a:xfrm>
              <a:off x="720" y="9648"/>
              <a:ext cx="13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Line 71"/>
            <p:cNvSpPr>
              <a:spLocks noChangeShapeType="1"/>
            </p:cNvSpPr>
            <p:nvPr/>
          </p:nvSpPr>
          <p:spPr bwMode="auto">
            <a:xfrm>
              <a:off x="720" y="9288"/>
              <a:ext cx="13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7" name="Text Box 72"/>
          <p:cNvSpPr txBox="1">
            <a:spLocks noChangeArrowheads="1"/>
          </p:cNvSpPr>
          <p:nvPr/>
        </p:nvSpPr>
        <p:spPr bwMode="auto">
          <a:xfrm>
            <a:off x="0" y="5219700"/>
            <a:ext cx="990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0">
                <a:latin typeface="Humanst521 BT" charset="0"/>
              </a:rPr>
              <a:t>12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53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747</Words>
  <Application>Microsoft Office PowerPoint</Application>
  <PresentationFormat>On-screen Show (4:3)</PresentationFormat>
  <Paragraphs>239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 Routines for Daily Practice Repetition, Repetition, Repetition  Dr. Mary E. Dahlgren www.tools4reading.com mary@tools4reading.com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Irregular Word Routine</vt:lpstr>
      <vt:lpstr>PowerPoint Presentation</vt:lpstr>
      <vt:lpstr>Sentence Writing  </vt:lpstr>
      <vt:lpstr>Text Structure</vt:lpstr>
    </vt:vector>
  </TitlesOfParts>
  <Company>Tools 4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Dahlgren</dc:creator>
  <cp:lastModifiedBy>Calzadillas, Marisa</cp:lastModifiedBy>
  <cp:revision>55</cp:revision>
  <cp:lastPrinted>2015-07-26T22:10:30Z</cp:lastPrinted>
  <dcterms:created xsi:type="dcterms:W3CDTF">2015-02-11T16:00:20Z</dcterms:created>
  <dcterms:modified xsi:type="dcterms:W3CDTF">2016-09-09T17:03:35Z</dcterms:modified>
</cp:coreProperties>
</file>