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0" r:id="rId5"/>
    <p:sldMasterId id="2147483747" r:id="rId6"/>
  </p:sldMasterIdLst>
  <p:notesMasterIdLst>
    <p:notesMasterId r:id="rId24"/>
  </p:notesMasterIdLst>
  <p:sldIdLst>
    <p:sldId id="256" r:id="rId7"/>
    <p:sldId id="265" r:id="rId8"/>
    <p:sldId id="261" r:id="rId9"/>
    <p:sldId id="512" r:id="rId10"/>
    <p:sldId id="259" r:id="rId11"/>
    <p:sldId id="530" r:id="rId12"/>
    <p:sldId id="534" r:id="rId13"/>
    <p:sldId id="504" r:id="rId14"/>
    <p:sldId id="521" r:id="rId15"/>
    <p:sldId id="540" r:id="rId16"/>
    <p:sldId id="535" r:id="rId17"/>
    <p:sldId id="538" r:id="rId18"/>
    <p:sldId id="519" r:id="rId19"/>
    <p:sldId id="524" r:id="rId20"/>
    <p:sldId id="539" r:id="rId21"/>
    <p:sldId id="320" r:id="rId22"/>
    <p:sldId id="531" r:id="rId23"/>
  </p:sldIdLst>
  <p:sldSz cx="12192000" cy="6858000"/>
  <p:notesSz cx="6858000" cy="9144000"/>
  <p:embeddedFontLst>
    <p:embeddedFont>
      <p:font typeface="Lucida Sans" panose="020B0602030504020204" pitchFamily="34" charset="0"/>
      <p:regular r:id="rId25"/>
      <p:bold r:id="rId26"/>
      <p:italic r:id="rId27"/>
      <p:boldItalic r:id="rId28"/>
    </p:embeddedFont>
    <p:embeddedFont>
      <p:font typeface="Museo Slab 500" panose="02000000000000000000" charset="0"/>
      <p:regular r:id="rId29"/>
    </p:embeddedFont>
    <p:embeddedFont>
      <p:font typeface="Roboto Slab"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39" roundtripDataSignature="AMtx7mhmXPsboL2pwZJNTR3X0mKkXhbFt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7A1CFB-15CA-23FD-C340-56027DBC50DC}" name="Beveridge, Lindsey" initials="BL" userId="S::Beveridge_l@cde.state.co.us::c0fdd95f-42ba-43e7-a90d-1d23cce210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son, Jamie" initials="OJ" lastIdx="3" clrIdx="0">
    <p:extLst>
      <p:ext uri="{19B8F6BF-5375-455C-9EA6-DF929625EA0E}">
        <p15:presenceInfo xmlns:p15="http://schemas.microsoft.com/office/powerpoint/2012/main" userId="S::Olson_J@cde.state.co.us::167fe529-3f31-461b-81fc-c891b2ac182b" providerId="AD"/>
      </p:ext>
    </p:extLst>
  </p:cmAuthor>
  <p:cmAuthor id="2" name="Andreia Simon" initials="" lastIdx="4" clrIdx="1"/>
  <p:cmAuthor id="3" name="Ahlstrand, Melissa" initials="AM" lastIdx="1" clrIdx="2">
    <p:extLst>
      <p:ext uri="{19B8F6BF-5375-455C-9EA6-DF929625EA0E}">
        <p15:presenceInfo xmlns:p15="http://schemas.microsoft.com/office/powerpoint/2012/main" userId="S::ahlstrand_m@cde.state.co.us::bad13797-8c92-4cbd-9df0-e50737c49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F5D2B6"/>
    <a:srgbClr val="8CAFC2"/>
    <a:srgbClr val="4781A7"/>
    <a:srgbClr val="C32032"/>
    <a:srgbClr val="FEC847"/>
    <a:srgbClr val="7C98AC"/>
    <a:srgbClr val="46797A"/>
    <a:srgbClr val="6D3B5D"/>
    <a:srgbClr val="EC6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D6927-00DB-46C6-9ADA-0E15B88D17F5}" v="404" dt="2024-09-04T20:57:16.797"/>
    <p1510:client id="{7F2015B3-DA2A-0F38-86CA-186783F3FF32}" v="645" vWet="646" dt="2024-09-04T20:10:04.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26" y="4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21" Type="http://schemas.openxmlformats.org/officeDocument/2006/relationships/slide" Target="slides/slide15.xml"/><Relationship Id="rId141" Type="http://schemas.openxmlformats.org/officeDocument/2006/relationships/presProps" Target="presProps.xml"/><Relationship Id="rId146"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40" Type="http://schemas.openxmlformats.org/officeDocument/2006/relationships/commentAuthors" Target="commentAuthors.xml"/><Relationship Id="rId14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14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14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139" Type="http://customschemas.google.com/relationships/presentationmetadata" Target="metadata"/><Relationship Id="rId147" Type="http://schemas.microsoft.com/office/2018/10/relationships/authors" Target="authors.xml"/><Relationship Id="rId8" Type="http://schemas.openxmlformats.org/officeDocument/2006/relationships/slide" Target="slides/slide2.xml"/><Relationship Id="rId142"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y, Laura" userId="S::lay_l@cde.state.co.us::3e17ffca-3d2d-4f17-aa87-aa21053628e7" providerId="AD" clId="Web-{98A95B46-04CA-1337-04C6-370E4CFE315B}"/>
    <pc:docChg chg="modSld">
      <pc:chgData name="Lay, Laura" userId="S::lay_l@cde.state.co.us::3e17ffca-3d2d-4f17-aa87-aa21053628e7" providerId="AD" clId="Web-{98A95B46-04CA-1337-04C6-370E4CFE315B}" dt="2024-09-03T20:05:13.132" v="1096"/>
      <pc:docMkLst>
        <pc:docMk/>
      </pc:docMkLst>
      <pc:sldChg chg="addSp delSp modSp modNotes">
        <pc:chgData name="Lay, Laura" userId="S::lay_l@cde.state.co.us::3e17ffca-3d2d-4f17-aa87-aa21053628e7" providerId="AD" clId="Web-{98A95B46-04CA-1337-04C6-370E4CFE315B}" dt="2024-09-03T18:24:37.226" v="807" actId="20577"/>
        <pc:sldMkLst>
          <pc:docMk/>
          <pc:sldMk cId="0" sldId="256"/>
        </pc:sldMkLst>
        <pc:spChg chg="add mod">
          <ac:chgData name="Lay, Laura" userId="S::lay_l@cde.state.co.us::3e17ffca-3d2d-4f17-aa87-aa21053628e7" providerId="AD" clId="Web-{98A95B46-04CA-1337-04C6-370E4CFE315B}" dt="2024-09-03T18:24:37.226" v="807" actId="20577"/>
          <ac:spMkLst>
            <pc:docMk/>
            <pc:sldMk cId="0" sldId="256"/>
            <ac:spMk id="6" creationId="{CEC3A70B-E9B1-5DB6-D0B8-127615DF7293}"/>
          </ac:spMkLst>
        </pc:spChg>
        <pc:spChg chg="mod">
          <ac:chgData name="Lay, Laura" userId="S::lay_l@cde.state.co.us::3e17ffca-3d2d-4f17-aa87-aa21053628e7" providerId="AD" clId="Web-{98A95B46-04CA-1337-04C6-370E4CFE315B}" dt="2024-09-03T18:24:12.194" v="796" actId="1076"/>
          <ac:spMkLst>
            <pc:docMk/>
            <pc:sldMk cId="0" sldId="256"/>
            <ac:spMk id="251" creationId="{00000000-0000-0000-0000-000000000000}"/>
          </ac:spMkLst>
        </pc:spChg>
        <pc:spChg chg="del mod">
          <ac:chgData name="Lay, Laura" userId="S::lay_l@cde.state.co.us::3e17ffca-3d2d-4f17-aa87-aa21053628e7" providerId="AD" clId="Web-{98A95B46-04CA-1337-04C6-370E4CFE315B}" dt="2024-09-03T18:24:08.038" v="795"/>
          <ac:spMkLst>
            <pc:docMk/>
            <pc:sldMk cId="0" sldId="256"/>
            <ac:spMk id="252" creationId="{00000000-0000-0000-0000-000000000000}"/>
          </ac:spMkLst>
        </pc:spChg>
      </pc:sldChg>
      <pc:sldChg chg="modNotes">
        <pc:chgData name="Lay, Laura" userId="S::lay_l@cde.state.co.us::3e17ffca-3d2d-4f17-aa87-aa21053628e7" providerId="AD" clId="Web-{98A95B46-04CA-1337-04C6-370E4CFE315B}" dt="2024-09-03T17:45:31.394" v="182"/>
        <pc:sldMkLst>
          <pc:docMk/>
          <pc:sldMk cId="0" sldId="259"/>
        </pc:sldMkLst>
      </pc:sldChg>
      <pc:sldChg chg="modNotes">
        <pc:chgData name="Lay, Laura" userId="S::lay_l@cde.state.co.us::3e17ffca-3d2d-4f17-aa87-aa21053628e7" providerId="AD" clId="Web-{98A95B46-04CA-1337-04C6-370E4CFE315B}" dt="2024-09-03T17:43:05.063" v="149"/>
        <pc:sldMkLst>
          <pc:docMk/>
          <pc:sldMk cId="0" sldId="261"/>
        </pc:sldMkLst>
      </pc:sldChg>
      <pc:sldChg chg="modNotes">
        <pc:chgData name="Lay, Laura" userId="S::lay_l@cde.state.co.us::3e17ffca-3d2d-4f17-aa87-aa21053628e7" providerId="AD" clId="Web-{98A95B46-04CA-1337-04C6-370E4CFE315B}" dt="2024-09-03T17:43:00.610" v="148"/>
        <pc:sldMkLst>
          <pc:docMk/>
          <pc:sldMk cId="0" sldId="265"/>
        </pc:sldMkLst>
      </pc:sldChg>
      <pc:sldChg chg="modSp modNotes">
        <pc:chgData name="Lay, Laura" userId="S::lay_l@cde.state.co.us::3e17ffca-3d2d-4f17-aa87-aa21053628e7" providerId="AD" clId="Web-{98A95B46-04CA-1337-04C6-370E4CFE315B}" dt="2024-09-03T18:12:29.835" v="786"/>
        <pc:sldMkLst>
          <pc:docMk/>
          <pc:sldMk cId="1627552196" sldId="320"/>
        </pc:sldMkLst>
        <pc:spChg chg="mod">
          <ac:chgData name="Lay, Laura" userId="S::lay_l@cde.state.co.us::3e17ffca-3d2d-4f17-aa87-aa21053628e7" providerId="AD" clId="Web-{98A95B46-04CA-1337-04C6-370E4CFE315B}" dt="2024-09-03T18:11:48.537" v="782" actId="1076"/>
          <ac:spMkLst>
            <pc:docMk/>
            <pc:sldMk cId="1627552196" sldId="320"/>
            <ac:spMk id="3" creationId="{EC944FB0-4101-4349-87FB-ECEB5B9D54EB}"/>
          </ac:spMkLst>
        </pc:spChg>
      </pc:sldChg>
      <pc:sldChg chg="modNotes">
        <pc:chgData name="Lay, Laura" userId="S::lay_l@cde.state.co.us::3e17ffca-3d2d-4f17-aa87-aa21053628e7" providerId="AD" clId="Web-{98A95B46-04CA-1337-04C6-370E4CFE315B}" dt="2024-09-03T17:54:33.328" v="365"/>
        <pc:sldMkLst>
          <pc:docMk/>
          <pc:sldMk cId="2193745130" sldId="504"/>
        </pc:sldMkLst>
      </pc:sldChg>
      <pc:sldChg chg="modNotes">
        <pc:chgData name="Lay, Laura" userId="S::lay_l@cde.state.co.us::3e17ffca-3d2d-4f17-aa87-aa21053628e7" providerId="AD" clId="Web-{98A95B46-04CA-1337-04C6-370E4CFE315B}" dt="2024-09-03T17:44:51.721" v="178"/>
        <pc:sldMkLst>
          <pc:docMk/>
          <pc:sldMk cId="3925309608" sldId="512"/>
        </pc:sldMkLst>
      </pc:sldChg>
      <pc:sldChg chg="modNotes">
        <pc:chgData name="Lay, Laura" userId="S::lay_l@cde.state.co.us::3e17ffca-3d2d-4f17-aa87-aa21053628e7" providerId="AD" clId="Web-{98A95B46-04CA-1337-04C6-370E4CFE315B}" dt="2024-09-03T18:08:46.612" v="596"/>
        <pc:sldMkLst>
          <pc:docMk/>
          <pc:sldMk cId="905561530" sldId="519"/>
        </pc:sldMkLst>
      </pc:sldChg>
      <pc:sldChg chg="modNotes">
        <pc:chgData name="Lay, Laura" userId="S::lay_l@cde.state.co.us::3e17ffca-3d2d-4f17-aa87-aa21053628e7" providerId="AD" clId="Web-{98A95B46-04CA-1337-04C6-370E4CFE315B}" dt="2024-09-03T17:57:45.191" v="375"/>
        <pc:sldMkLst>
          <pc:docMk/>
          <pc:sldMk cId="0" sldId="521"/>
        </pc:sldMkLst>
      </pc:sldChg>
      <pc:sldChg chg="modNotes">
        <pc:chgData name="Lay, Laura" userId="S::lay_l@cde.state.co.us::3e17ffca-3d2d-4f17-aa87-aa21053628e7" providerId="AD" clId="Web-{98A95B46-04CA-1337-04C6-370E4CFE315B}" dt="2024-09-03T18:09:42.847" v="658"/>
        <pc:sldMkLst>
          <pc:docMk/>
          <pc:sldMk cId="3621501857" sldId="524"/>
        </pc:sldMkLst>
      </pc:sldChg>
      <pc:sldChg chg="modNotes">
        <pc:chgData name="Lay, Laura" userId="S::lay_l@cde.state.co.us::3e17ffca-3d2d-4f17-aa87-aa21053628e7" providerId="AD" clId="Web-{98A95B46-04CA-1337-04C6-370E4CFE315B}" dt="2024-09-03T19:53:55.367" v="1091"/>
        <pc:sldMkLst>
          <pc:docMk/>
          <pc:sldMk cId="0" sldId="528"/>
        </pc:sldMkLst>
      </pc:sldChg>
      <pc:sldChg chg="modNotes">
        <pc:chgData name="Lay, Laura" userId="S::lay_l@cde.state.co.us::3e17ffca-3d2d-4f17-aa87-aa21053628e7" providerId="AD" clId="Web-{98A95B46-04CA-1337-04C6-370E4CFE315B}" dt="2024-09-03T17:47:36.319" v="204"/>
        <pc:sldMkLst>
          <pc:docMk/>
          <pc:sldMk cId="3098789011" sldId="530"/>
        </pc:sldMkLst>
      </pc:sldChg>
      <pc:sldChg chg="modNotes">
        <pc:chgData name="Lay, Laura" userId="S::lay_l@cde.state.co.us::3e17ffca-3d2d-4f17-aa87-aa21053628e7" providerId="AD" clId="Web-{98A95B46-04CA-1337-04C6-370E4CFE315B}" dt="2024-09-03T18:12:41.789" v="787"/>
        <pc:sldMkLst>
          <pc:docMk/>
          <pc:sldMk cId="478681722" sldId="531"/>
        </pc:sldMkLst>
      </pc:sldChg>
      <pc:sldChg chg="modNotes">
        <pc:chgData name="Lay, Laura" userId="S::lay_l@cde.state.co.us::3e17ffca-3d2d-4f17-aa87-aa21053628e7" providerId="AD" clId="Web-{98A95B46-04CA-1337-04C6-370E4CFE315B}" dt="2024-09-03T18:12:23.944" v="785"/>
        <pc:sldMkLst>
          <pc:docMk/>
          <pc:sldMk cId="809997602" sldId="532"/>
        </pc:sldMkLst>
      </pc:sldChg>
      <pc:sldChg chg="modNotes">
        <pc:chgData name="Lay, Laura" userId="S::lay_l@cde.state.co.us::3e17ffca-3d2d-4f17-aa87-aa21053628e7" providerId="AD" clId="Web-{98A95B46-04CA-1337-04C6-370E4CFE315B}" dt="2024-09-03T17:53:56.217" v="355"/>
        <pc:sldMkLst>
          <pc:docMk/>
          <pc:sldMk cId="3361730452" sldId="534"/>
        </pc:sldMkLst>
      </pc:sldChg>
      <pc:sldChg chg="modNotes">
        <pc:chgData name="Lay, Laura" userId="S::lay_l@cde.state.co.us::3e17ffca-3d2d-4f17-aa87-aa21053628e7" providerId="AD" clId="Web-{98A95B46-04CA-1337-04C6-370E4CFE315B}" dt="2024-09-03T17:58:20.051" v="379"/>
        <pc:sldMkLst>
          <pc:docMk/>
          <pc:sldMk cId="887173301" sldId="535"/>
        </pc:sldMkLst>
      </pc:sldChg>
      <pc:sldChg chg="modNotes">
        <pc:chgData name="Lay, Laura" userId="S::lay_l@cde.state.co.us::3e17ffca-3d2d-4f17-aa87-aa21053628e7" providerId="AD" clId="Web-{98A95B46-04CA-1337-04C6-370E4CFE315B}" dt="2024-09-03T19:49:37.814" v="995"/>
        <pc:sldMkLst>
          <pc:docMk/>
          <pc:sldMk cId="3652204732" sldId="538"/>
        </pc:sldMkLst>
      </pc:sldChg>
      <pc:sldChg chg="modSp modNotes">
        <pc:chgData name="Lay, Laura" userId="S::lay_l@cde.state.co.us::3e17ffca-3d2d-4f17-aa87-aa21053628e7" providerId="AD" clId="Web-{98A95B46-04CA-1337-04C6-370E4CFE315B}" dt="2024-09-03T20:05:13.132" v="1096"/>
        <pc:sldMkLst>
          <pc:docMk/>
          <pc:sldMk cId="3276210421" sldId="539"/>
        </pc:sldMkLst>
        <pc:spChg chg="mod">
          <ac:chgData name="Lay, Laura" userId="S::lay_l@cde.state.co.us::3e17ffca-3d2d-4f17-aa87-aa21053628e7" providerId="AD" clId="Web-{98A95B46-04CA-1337-04C6-370E4CFE315B}" dt="2024-09-03T20:05:13.132" v="1096"/>
          <ac:spMkLst>
            <pc:docMk/>
            <pc:sldMk cId="3276210421" sldId="539"/>
            <ac:spMk id="6" creationId="{D3219B1F-A1DC-7A59-6E55-CBACF4B7B9C0}"/>
          </ac:spMkLst>
        </pc:spChg>
      </pc:sldChg>
      <pc:sldChg chg="modNotes">
        <pc:chgData name="Lay, Laura" userId="S::lay_l@cde.state.co.us::3e17ffca-3d2d-4f17-aa87-aa21053628e7" providerId="AD" clId="Web-{98A95B46-04CA-1337-04C6-370E4CFE315B}" dt="2024-09-03T17:57:54.832" v="376"/>
        <pc:sldMkLst>
          <pc:docMk/>
          <pc:sldMk cId="149746475" sldId="540"/>
        </pc:sldMkLst>
      </pc:sldChg>
    </pc:docChg>
  </pc:docChgLst>
  <pc:docChgLst>
    <pc:chgData name="Lay, Laura" userId="S::lay_l@cde.state.co.us::3e17ffca-3d2d-4f17-aa87-aa21053628e7" providerId="AD" clId="Web-{7F2015B3-DA2A-0F38-86CA-186783F3FF32}"/>
    <pc:docChg chg="modSld">
      <pc:chgData name="Lay, Laura" userId="S::lay_l@cde.state.co.us::3e17ffca-3d2d-4f17-aa87-aa21053628e7" providerId="AD" clId="Web-{7F2015B3-DA2A-0F38-86CA-186783F3FF32}" dt="2024-09-04T20:10:02.607" v="666" actId="20577"/>
      <pc:docMkLst>
        <pc:docMk/>
      </pc:docMkLst>
      <pc:sldChg chg="modSp modNotes">
        <pc:chgData name="Lay, Laura" userId="S::lay_l@cde.state.co.us::3e17ffca-3d2d-4f17-aa87-aa21053628e7" providerId="AD" clId="Web-{7F2015B3-DA2A-0F38-86CA-186783F3FF32}" dt="2024-09-04T19:52:01.352" v="529"/>
        <pc:sldMkLst>
          <pc:docMk/>
          <pc:sldMk cId="0" sldId="259"/>
        </pc:sldMkLst>
        <pc:spChg chg="mod">
          <ac:chgData name="Lay, Laura" userId="S::lay_l@cde.state.co.us::3e17ffca-3d2d-4f17-aa87-aa21053628e7" providerId="AD" clId="Web-{7F2015B3-DA2A-0F38-86CA-186783F3FF32}" dt="2024-09-04T19:48:14.784" v="360" actId="20577"/>
          <ac:spMkLst>
            <pc:docMk/>
            <pc:sldMk cId="0" sldId="259"/>
            <ac:spMk id="7" creationId="{F34F7ABD-D3B3-4658-B94F-41795BD123B6}"/>
          </ac:spMkLst>
        </pc:spChg>
      </pc:sldChg>
      <pc:sldChg chg="modSp">
        <pc:chgData name="Lay, Laura" userId="S::lay_l@cde.state.co.us::3e17ffca-3d2d-4f17-aa87-aa21053628e7" providerId="AD" clId="Web-{7F2015B3-DA2A-0F38-86CA-186783F3FF32}" dt="2024-09-04T20:10:02.607" v="666" actId="20577"/>
        <pc:sldMkLst>
          <pc:docMk/>
          <pc:sldMk cId="1627552196" sldId="320"/>
        </pc:sldMkLst>
        <pc:spChg chg="mod">
          <ac:chgData name="Lay, Laura" userId="S::lay_l@cde.state.co.us::3e17ffca-3d2d-4f17-aa87-aa21053628e7" providerId="AD" clId="Web-{7F2015B3-DA2A-0F38-86CA-186783F3FF32}" dt="2024-09-04T20:10:02.607" v="666" actId="20577"/>
          <ac:spMkLst>
            <pc:docMk/>
            <pc:sldMk cId="1627552196" sldId="320"/>
            <ac:spMk id="2" creationId="{D10C5604-9422-C074-0FEB-439295A514C2}"/>
          </ac:spMkLst>
        </pc:spChg>
      </pc:sldChg>
      <pc:sldChg chg="modSp">
        <pc:chgData name="Lay, Laura" userId="S::lay_l@cde.state.co.us::3e17ffca-3d2d-4f17-aa87-aa21053628e7" providerId="AD" clId="Web-{7F2015B3-DA2A-0F38-86CA-186783F3FF32}" dt="2024-09-04T19:38:03.335" v="357" actId="20577"/>
        <pc:sldMkLst>
          <pc:docMk/>
          <pc:sldMk cId="3621501857" sldId="524"/>
        </pc:sldMkLst>
        <pc:spChg chg="mod">
          <ac:chgData name="Lay, Laura" userId="S::lay_l@cde.state.co.us::3e17ffca-3d2d-4f17-aa87-aa21053628e7" providerId="AD" clId="Web-{7F2015B3-DA2A-0F38-86CA-186783F3FF32}" dt="2024-09-04T19:38:03.335" v="357" actId="20577"/>
          <ac:spMkLst>
            <pc:docMk/>
            <pc:sldMk cId="3621501857" sldId="524"/>
            <ac:spMk id="5" creationId="{F7709C01-3B6F-8B4A-AC95-24256D987256}"/>
          </ac:spMkLst>
        </pc:spChg>
      </pc:sldChg>
      <pc:sldChg chg="modNotes">
        <pc:chgData name="Lay, Laura" userId="S::lay_l@cde.state.co.us::3e17ffca-3d2d-4f17-aa87-aa21053628e7" providerId="AD" clId="Web-{7F2015B3-DA2A-0F38-86CA-186783F3FF32}" dt="2024-09-04T19:23:42.302" v="18"/>
        <pc:sldMkLst>
          <pc:docMk/>
          <pc:sldMk cId="3361730452" sldId="534"/>
        </pc:sldMkLst>
      </pc:sldChg>
    </pc:docChg>
  </pc:docChgLst>
  <pc:docChgLst>
    <pc:chgData name="Lay, Laura" userId="3e17ffca-3d2d-4f17-aa87-aa21053628e7" providerId="ADAL" clId="{6C2D6927-00DB-46C6-9ADA-0E15B88D17F5}"/>
    <pc:docChg chg="undo custSel addSld delSld modSld sldOrd delMainMaster">
      <pc:chgData name="Lay, Laura" userId="3e17ffca-3d2d-4f17-aa87-aa21053628e7" providerId="ADAL" clId="{6C2D6927-00DB-46C6-9ADA-0E15B88D17F5}" dt="2024-09-04T21:00:32.058" v="8232" actId="14100"/>
      <pc:docMkLst>
        <pc:docMk/>
      </pc:docMkLst>
      <pc:sldChg chg="modSp mod modNotesTx">
        <pc:chgData name="Lay, Laura" userId="3e17ffca-3d2d-4f17-aa87-aa21053628e7" providerId="ADAL" clId="{6C2D6927-00DB-46C6-9ADA-0E15B88D17F5}" dt="2024-08-27T20:11:46.691" v="5942" actId="1076"/>
        <pc:sldMkLst>
          <pc:docMk/>
          <pc:sldMk cId="0" sldId="256"/>
        </pc:sldMkLst>
        <pc:spChg chg="mod">
          <ac:chgData name="Lay, Laura" userId="3e17ffca-3d2d-4f17-aa87-aa21053628e7" providerId="ADAL" clId="{6C2D6927-00DB-46C6-9ADA-0E15B88D17F5}" dt="2024-08-27T20:11:38.131" v="5941" actId="1076"/>
          <ac:spMkLst>
            <pc:docMk/>
            <pc:sldMk cId="0" sldId="256"/>
            <ac:spMk id="251" creationId="{00000000-0000-0000-0000-000000000000}"/>
          </ac:spMkLst>
        </pc:spChg>
        <pc:spChg chg="mod">
          <ac:chgData name="Lay, Laura" userId="3e17ffca-3d2d-4f17-aa87-aa21053628e7" providerId="ADAL" clId="{6C2D6927-00DB-46C6-9ADA-0E15B88D17F5}" dt="2024-08-27T20:11:46.691" v="5942" actId="1076"/>
          <ac:spMkLst>
            <pc:docMk/>
            <pc:sldMk cId="0" sldId="256"/>
            <ac:spMk id="252" creationId="{00000000-0000-0000-0000-000000000000}"/>
          </ac:spMkLst>
        </pc:spChg>
      </pc:sldChg>
      <pc:sldChg chg="modSp mod modNotesTx">
        <pc:chgData name="Lay, Laura" userId="3e17ffca-3d2d-4f17-aa87-aa21053628e7" providerId="ADAL" clId="{6C2D6927-00DB-46C6-9ADA-0E15B88D17F5}" dt="2024-09-04T20:58:10.248" v="8198" actId="962"/>
        <pc:sldMkLst>
          <pc:docMk/>
          <pc:sldMk cId="0" sldId="259"/>
        </pc:sldMkLst>
        <pc:spChg chg="mod">
          <ac:chgData name="Lay, Laura" userId="3e17ffca-3d2d-4f17-aa87-aa21053628e7" providerId="ADAL" clId="{6C2D6927-00DB-46C6-9ADA-0E15B88D17F5}" dt="2024-09-04T20:58:09.659" v="8196" actId="962"/>
          <ac:spMkLst>
            <pc:docMk/>
            <pc:sldMk cId="0" sldId="259"/>
            <ac:spMk id="2" creationId="{D4223B10-F182-589E-0D01-B9326E13B81A}"/>
          </ac:spMkLst>
        </pc:spChg>
        <pc:spChg chg="mod">
          <ac:chgData name="Lay, Laura" userId="3e17ffca-3d2d-4f17-aa87-aa21053628e7" providerId="ADAL" clId="{6C2D6927-00DB-46C6-9ADA-0E15B88D17F5}" dt="2024-09-04T20:58:10.248" v="8198" actId="962"/>
          <ac:spMkLst>
            <pc:docMk/>
            <pc:sldMk cId="0" sldId="259"/>
            <ac:spMk id="7" creationId="{F34F7ABD-D3B3-4658-B94F-41795BD123B6}"/>
          </ac:spMkLst>
        </pc:spChg>
      </pc:sldChg>
      <pc:sldChg chg="modSp mod">
        <pc:chgData name="Lay, Laura" userId="3e17ffca-3d2d-4f17-aa87-aa21053628e7" providerId="ADAL" clId="{6C2D6927-00DB-46C6-9ADA-0E15B88D17F5}" dt="2024-08-26T15:08:19.291" v="1" actId="1076"/>
        <pc:sldMkLst>
          <pc:docMk/>
          <pc:sldMk cId="0" sldId="261"/>
        </pc:sldMkLst>
        <pc:spChg chg="mod">
          <ac:chgData name="Lay, Laura" userId="3e17ffca-3d2d-4f17-aa87-aa21053628e7" providerId="ADAL" clId="{6C2D6927-00DB-46C6-9ADA-0E15B88D17F5}" dt="2024-08-26T15:08:19.291" v="1" actId="1076"/>
          <ac:spMkLst>
            <pc:docMk/>
            <pc:sldMk cId="0" sldId="261"/>
            <ac:spMk id="4" creationId="{EFBB4178-889D-091A-F644-A6ECD8DA0EC7}"/>
          </ac:spMkLst>
        </pc:spChg>
      </pc:sldChg>
      <pc:sldChg chg="modSp mod modNotesTx">
        <pc:chgData name="Lay, Laura" userId="3e17ffca-3d2d-4f17-aa87-aa21053628e7" providerId="ADAL" clId="{6C2D6927-00DB-46C6-9ADA-0E15B88D17F5}" dt="2024-09-04T20:57:35.219" v="8192"/>
        <pc:sldMkLst>
          <pc:docMk/>
          <pc:sldMk cId="0" sldId="265"/>
        </pc:sldMkLst>
        <pc:spChg chg="mod">
          <ac:chgData name="Lay, Laura" userId="3e17ffca-3d2d-4f17-aa87-aa21053628e7" providerId="ADAL" clId="{6C2D6927-00DB-46C6-9ADA-0E15B88D17F5}" dt="2024-09-04T20:57:13.353" v="8189" actId="962"/>
          <ac:spMkLst>
            <pc:docMk/>
            <pc:sldMk cId="0" sldId="265"/>
            <ac:spMk id="7" creationId="{D960795A-DD5C-03D1-8107-3E2F7B216A22}"/>
          </ac:spMkLst>
        </pc:spChg>
        <pc:graphicFrameChg chg="mod ord">
          <ac:chgData name="Lay, Laura" userId="3e17ffca-3d2d-4f17-aa87-aa21053628e7" providerId="ADAL" clId="{6C2D6927-00DB-46C6-9ADA-0E15B88D17F5}" dt="2024-09-04T20:57:35.219" v="8192"/>
          <ac:graphicFrameMkLst>
            <pc:docMk/>
            <pc:sldMk cId="0" sldId="265"/>
            <ac:graphicFrameMk id="4" creationId="{DD5113FF-6BB9-C7C0-E03C-8DC56BAD6485}"/>
          </ac:graphicFrameMkLst>
        </pc:graphicFrameChg>
      </pc:sldChg>
      <pc:sldChg chg="modSp mod">
        <pc:chgData name="Lay, Laura" userId="3e17ffca-3d2d-4f17-aa87-aa21053628e7" providerId="ADAL" clId="{6C2D6927-00DB-46C6-9ADA-0E15B88D17F5}" dt="2024-09-04T20:15:52.680" v="8182" actId="6549"/>
        <pc:sldMkLst>
          <pc:docMk/>
          <pc:sldMk cId="1627552196" sldId="320"/>
        </pc:sldMkLst>
        <pc:spChg chg="mod">
          <ac:chgData name="Lay, Laura" userId="3e17ffca-3d2d-4f17-aa87-aa21053628e7" providerId="ADAL" clId="{6C2D6927-00DB-46C6-9ADA-0E15B88D17F5}" dt="2024-09-04T20:15:52.680" v="8182" actId="6549"/>
          <ac:spMkLst>
            <pc:docMk/>
            <pc:sldMk cId="1627552196" sldId="320"/>
            <ac:spMk id="2" creationId="{D10C5604-9422-C074-0FEB-439295A514C2}"/>
          </ac:spMkLst>
        </pc:spChg>
      </pc:sldChg>
      <pc:sldChg chg="del">
        <pc:chgData name="Lay, Laura" userId="3e17ffca-3d2d-4f17-aa87-aa21053628e7" providerId="ADAL" clId="{6C2D6927-00DB-46C6-9ADA-0E15B88D17F5}" dt="2024-08-27T17:38:23.662" v="4555" actId="47"/>
        <pc:sldMkLst>
          <pc:docMk/>
          <pc:sldMk cId="2839980379" sldId="328"/>
        </pc:sldMkLst>
      </pc:sldChg>
      <pc:sldChg chg="modSp mod modNotesTx">
        <pc:chgData name="Lay, Laura" userId="3e17ffca-3d2d-4f17-aa87-aa21053628e7" providerId="ADAL" clId="{6C2D6927-00DB-46C6-9ADA-0E15B88D17F5}" dt="2024-08-27T17:51:50.378" v="4790" actId="20577"/>
        <pc:sldMkLst>
          <pc:docMk/>
          <pc:sldMk cId="3925309608" sldId="512"/>
        </pc:sldMkLst>
        <pc:spChg chg="mod">
          <ac:chgData name="Lay, Laura" userId="3e17ffca-3d2d-4f17-aa87-aa21053628e7" providerId="ADAL" clId="{6C2D6927-00DB-46C6-9ADA-0E15B88D17F5}" dt="2024-08-27T17:35:07.165" v="4262" actId="20577"/>
          <ac:spMkLst>
            <pc:docMk/>
            <pc:sldMk cId="3925309608" sldId="512"/>
            <ac:spMk id="4" creationId="{A99FDB72-EBCF-644A-8D88-443DD55BD6E3}"/>
          </ac:spMkLst>
        </pc:spChg>
        <pc:spChg chg="mod">
          <ac:chgData name="Lay, Laura" userId="3e17ffca-3d2d-4f17-aa87-aa21053628e7" providerId="ADAL" clId="{6C2D6927-00DB-46C6-9ADA-0E15B88D17F5}" dt="2024-08-27T17:37:48.513" v="4552" actId="113"/>
          <ac:spMkLst>
            <pc:docMk/>
            <pc:sldMk cId="3925309608" sldId="512"/>
            <ac:spMk id="5" creationId="{54609EF1-9357-19E6-E64A-996BCB37F0CC}"/>
          </ac:spMkLst>
        </pc:spChg>
      </pc:sldChg>
      <pc:sldChg chg="del">
        <pc:chgData name="Lay, Laura" userId="3e17ffca-3d2d-4f17-aa87-aa21053628e7" providerId="ADAL" clId="{6C2D6927-00DB-46C6-9ADA-0E15B88D17F5}" dt="2024-08-27T17:38:13.510" v="4553" actId="47"/>
        <pc:sldMkLst>
          <pc:docMk/>
          <pc:sldMk cId="0" sldId="513"/>
        </pc:sldMkLst>
      </pc:sldChg>
      <pc:sldChg chg="modSp del mod">
        <pc:chgData name="Lay, Laura" userId="3e17ffca-3d2d-4f17-aa87-aa21053628e7" providerId="ADAL" clId="{6C2D6927-00DB-46C6-9ADA-0E15B88D17F5}" dt="2024-08-27T17:38:17.229" v="4554" actId="47"/>
        <pc:sldMkLst>
          <pc:docMk/>
          <pc:sldMk cId="2796853745" sldId="515"/>
        </pc:sldMkLst>
        <pc:spChg chg="mod">
          <ac:chgData name="Lay, Laura" userId="3e17ffca-3d2d-4f17-aa87-aa21053628e7" providerId="ADAL" clId="{6C2D6927-00DB-46C6-9ADA-0E15B88D17F5}" dt="2024-08-26T20:15:02.336" v="789" actId="20577"/>
          <ac:spMkLst>
            <pc:docMk/>
            <pc:sldMk cId="2796853745" sldId="515"/>
            <ac:spMk id="4" creationId="{76D1C2BD-8F15-D9E2-7C4E-5110A583A76F}"/>
          </ac:spMkLst>
        </pc:spChg>
      </pc:sldChg>
      <pc:sldChg chg="modSp mod modNotesTx">
        <pc:chgData name="Lay, Laura" userId="3e17ffca-3d2d-4f17-aa87-aa21053628e7" providerId="ADAL" clId="{6C2D6927-00DB-46C6-9ADA-0E15B88D17F5}" dt="2024-08-27T17:58:33.562" v="5100" actId="20577"/>
        <pc:sldMkLst>
          <pc:docMk/>
          <pc:sldMk cId="905561530" sldId="519"/>
        </pc:sldMkLst>
        <pc:spChg chg="mod">
          <ac:chgData name="Lay, Laura" userId="3e17ffca-3d2d-4f17-aa87-aa21053628e7" providerId="ADAL" clId="{6C2D6927-00DB-46C6-9ADA-0E15B88D17F5}" dt="2024-08-26T20:04:50.313" v="443" actId="20577"/>
          <ac:spMkLst>
            <pc:docMk/>
            <pc:sldMk cId="905561530" sldId="519"/>
            <ac:spMk id="2" creationId="{96818B18-5E1F-4E38-A414-891E50DEBA5F}"/>
          </ac:spMkLst>
        </pc:spChg>
        <pc:spChg chg="mod">
          <ac:chgData name="Lay, Laura" userId="3e17ffca-3d2d-4f17-aa87-aa21053628e7" providerId="ADAL" clId="{6C2D6927-00DB-46C6-9ADA-0E15B88D17F5}" dt="2024-08-27T17:58:33.562" v="5100" actId="20577"/>
          <ac:spMkLst>
            <pc:docMk/>
            <pc:sldMk cId="905561530" sldId="519"/>
            <ac:spMk id="3" creationId="{37B01082-8415-0F4A-09AB-133229728C36}"/>
          </ac:spMkLst>
        </pc:spChg>
      </pc:sldChg>
      <pc:sldChg chg="addSp delSp modSp mod modNotesTx">
        <pc:chgData name="Lay, Laura" userId="3e17ffca-3d2d-4f17-aa87-aa21053628e7" providerId="ADAL" clId="{6C2D6927-00DB-46C6-9ADA-0E15B88D17F5}" dt="2024-09-04T20:07:57.888" v="8166" actId="20577"/>
        <pc:sldMkLst>
          <pc:docMk/>
          <pc:sldMk cId="3621501857" sldId="524"/>
        </pc:sldMkLst>
        <pc:spChg chg="mod">
          <ac:chgData name="Lay, Laura" userId="3e17ffca-3d2d-4f17-aa87-aa21053628e7" providerId="ADAL" clId="{6C2D6927-00DB-46C6-9ADA-0E15B88D17F5}" dt="2024-08-26T20:11:24.560" v="779" actId="20577"/>
          <ac:spMkLst>
            <pc:docMk/>
            <pc:sldMk cId="3621501857" sldId="524"/>
            <ac:spMk id="2" creationId="{1415ACEB-15F1-4E72-9A80-1B18E8722DAA}"/>
          </ac:spMkLst>
        </pc:spChg>
        <pc:spChg chg="add mod">
          <ac:chgData name="Lay, Laura" userId="3e17ffca-3d2d-4f17-aa87-aa21053628e7" providerId="ADAL" clId="{6C2D6927-00DB-46C6-9ADA-0E15B88D17F5}" dt="2024-08-26T20:11:29.549" v="781" actId="20577"/>
          <ac:spMkLst>
            <pc:docMk/>
            <pc:sldMk cId="3621501857" sldId="524"/>
            <ac:spMk id="5" creationId="{F7709C01-3B6F-8B4A-AC95-24256D987256}"/>
          </ac:spMkLst>
        </pc:spChg>
        <pc:picChg chg="del">
          <ac:chgData name="Lay, Laura" userId="3e17ffca-3d2d-4f17-aa87-aa21053628e7" providerId="ADAL" clId="{6C2D6927-00DB-46C6-9ADA-0E15B88D17F5}" dt="2024-08-26T19:53:05.431" v="77" actId="478"/>
          <ac:picMkLst>
            <pc:docMk/>
            <pc:sldMk cId="3621501857" sldId="524"/>
            <ac:picMk id="3" creationId="{A5467EA1-2B29-521A-599A-B4439EF68AED}"/>
          </ac:picMkLst>
        </pc:picChg>
      </pc:sldChg>
      <pc:sldChg chg="modSp del mod">
        <pc:chgData name="Lay, Laura" userId="3e17ffca-3d2d-4f17-aa87-aa21053628e7" providerId="ADAL" clId="{6C2D6927-00DB-46C6-9ADA-0E15B88D17F5}" dt="2024-09-04T20:04:03.968" v="7786" actId="47"/>
        <pc:sldMkLst>
          <pc:docMk/>
          <pc:sldMk cId="0" sldId="528"/>
        </pc:sldMkLst>
        <pc:spChg chg="mod">
          <ac:chgData name="Lay, Laura" userId="3e17ffca-3d2d-4f17-aa87-aa21053628e7" providerId="ADAL" clId="{6C2D6927-00DB-46C6-9ADA-0E15B88D17F5}" dt="2024-08-26T19:53:15.628" v="79" actId="20577"/>
          <ac:spMkLst>
            <pc:docMk/>
            <pc:sldMk cId="0" sldId="528"/>
            <ac:spMk id="8" creationId="{A0791193-7534-0566-09CA-067479D24BA6}"/>
          </ac:spMkLst>
        </pc:spChg>
        <pc:spChg chg="mod">
          <ac:chgData name="Lay, Laura" userId="3e17ffca-3d2d-4f17-aa87-aa21053628e7" providerId="ADAL" clId="{6C2D6927-00DB-46C6-9ADA-0E15B88D17F5}" dt="2024-08-27T14:52:48.402" v="4230" actId="20577"/>
          <ac:spMkLst>
            <pc:docMk/>
            <pc:sldMk cId="0" sldId="528"/>
            <ac:spMk id="633" creationId="{00000000-0000-0000-0000-000000000000}"/>
          </ac:spMkLst>
        </pc:spChg>
      </pc:sldChg>
      <pc:sldChg chg="modSp mod modNotesTx">
        <pc:chgData name="Lay, Laura" userId="3e17ffca-3d2d-4f17-aa87-aa21053628e7" providerId="ADAL" clId="{6C2D6927-00DB-46C6-9ADA-0E15B88D17F5}" dt="2024-09-04T20:58:25.351" v="8199" actId="962"/>
        <pc:sldMkLst>
          <pc:docMk/>
          <pc:sldMk cId="3098789011" sldId="530"/>
        </pc:sldMkLst>
        <pc:spChg chg="mod">
          <ac:chgData name="Lay, Laura" userId="3e17ffca-3d2d-4f17-aa87-aa21053628e7" providerId="ADAL" clId="{6C2D6927-00DB-46C6-9ADA-0E15B88D17F5}" dt="2024-09-04T20:06:18.701" v="7939" actId="20577"/>
          <ac:spMkLst>
            <pc:docMk/>
            <pc:sldMk cId="3098789011" sldId="530"/>
            <ac:spMk id="2" creationId="{9B6B8D50-6CC3-B636-7EF8-524F7552F9D4}"/>
          </ac:spMkLst>
        </pc:spChg>
        <pc:spChg chg="mod">
          <ac:chgData name="Lay, Laura" userId="3e17ffca-3d2d-4f17-aa87-aa21053628e7" providerId="ADAL" clId="{6C2D6927-00DB-46C6-9ADA-0E15B88D17F5}" dt="2024-08-27T17:39:24.398" v="4599" actId="14100"/>
          <ac:spMkLst>
            <pc:docMk/>
            <pc:sldMk cId="3098789011" sldId="530"/>
            <ac:spMk id="13" creationId="{85289A00-CC25-5429-C5AB-AD7D42E1EDF8}"/>
          </ac:spMkLst>
        </pc:spChg>
        <pc:picChg chg="mod">
          <ac:chgData name="Lay, Laura" userId="3e17ffca-3d2d-4f17-aa87-aa21053628e7" providerId="ADAL" clId="{6C2D6927-00DB-46C6-9ADA-0E15B88D17F5}" dt="2024-09-04T20:58:25.351" v="8199" actId="962"/>
          <ac:picMkLst>
            <pc:docMk/>
            <pc:sldMk cId="3098789011" sldId="530"/>
            <ac:picMk id="18" creationId="{36AA3D5C-80F6-B1FA-ED83-EBD4F2D4B48B}"/>
          </ac:picMkLst>
        </pc:picChg>
      </pc:sldChg>
      <pc:sldChg chg="modSp mod modNotesTx">
        <pc:chgData name="Lay, Laura" userId="3e17ffca-3d2d-4f17-aa87-aa21053628e7" providerId="ADAL" clId="{6C2D6927-00DB-46C6-9ADA-0E15B88D17F5}" dt="2024-08-27T19:57:39.305" v="5887" actId="20577"/>
        <pc:sldMkLst>
          <pc:docMk/>
          <pc:sldMk cId="478681722" sldId="531"/>
        </pc:sldMkLst>
        <pc:spChg chg="mod">
          <ac:chgData name="Lay, Laura" userId="3e17ffca-3d2d-4f17-aa87-aa21053628e7" providerId="ADAL" clId="{6C2D6927-00DB-46C6-9ADA-0E15B88D17F5}" dt="2024-08-27T19:57:16.810" v="5885" actId="20577"/>
          <ac:spMkLst>
            <pc:docMk/>
            <pc:sldMk cId="478681722" sldId="531"/>
            <ac:spMk id="6" creationId="{5D9D254D-64C2-4CC1-842B-D033FB3D5453}"/>
          </ac:spMkLst>
        </pc:spChg>
        <pc:picChg chg="mod">
          <ac:chgData name="Lay, Laura" userId="3e17ffca-3d2d-4f17-aa87-aa21053628e7" providerId="ADAL" clId="{6C2D6927-00DB-46C6-9ADA-0E15B88D17F5}" dt="2024-08-27T19:55:38.738" v="5858" actId="1076"/>
          <ac:picMkLst>
            <pc:docMk/>
            <pc:sldMk cId="478681722" sldId="531"/>
            <ac:picMk id="7" creationId="{842EC4A4-F7CC-C129-4ABD-A9A75901A489}"/>
          </ac:picMkLst>
        </pc:picChg>
      </pc:sldChg>
      <pc:sldChg chg="modSp del mod">
        <pc:chgData name="Lay, Laura" userId="3e17ffca-3d2d-4f17-aa87-aa21053628e7" providerId="ADAL" clId="{6C2D6927-00DB-46C6-9ADA-0E15B88D17F5}" dt="2024-09-04T20:04:07.080" v="7788" actId="47"/>
        <pc:sldMkLst>
          <pc:docMk/>
          <pc:sldMk cId="809997602" sldId="532"/>
        </pc:sldMkLst>
        <pc:spChg chg="mod">
          <ac:chgData name="Lay, Laura" userId="3e17ffca-3d2d-4f17-aa87-aa21053628e7" providerId="ADAL" clId="{6C2D6927-00DB-46C6-9ADA-0E15B88D17F5}" dt="2024-08-26T20:11:39.668" v="787" actId="20577"/>
          <ac:spMkLst>
            <pc:docMk/>
            <pc:sldMk cId="809997602" sldId="532"/>
            <ac:spMk id="2" creationId="{7B88A9D1-887F-AA19-3FCE-00E707B89635}"/>
          </ac:spMkLst>
        </pc:spChg>
        <pc:spChg chg="mod">
          <ac:chgData name="Lay, Laura" userId="3e17ffca-3d2d-4f17-aa87-aa21053628e7" providerId="ADAL" clId="{6C2D6927-00DB-46C6-9ADA-0E15B88D17F5}" dt="2024-08-26T19:53:27.012" v="84" actId="20577"/>
          <ac:spMkLst>
            <pc:docMk/>
            <pc:sldMk cId="809997602" sldId="532"/>
            <ac:spMk id="3" creationId="{67E3A21C-1EBF-A6A7-ACFB-862D8CC2A77A}"/>
          </ac:spMkLst>
        </pc:spChg>
      </pc:sldChg>
      <pc:sldChg chg="modSp del mod">
        <pc:chgData name="Lay, Laura" userId="3e17ffca-3d2d-4f17-aa87-aa21053628e7" providerId="ADAL" clId="{6C2D6927-00DB-46C6-9ADA-0E15B88D17F5}" dt="2024-09-04T20:04:05.632" v="7787" actId="47"/>
        <pc:sldMkLst>
          <pc:docMk/>
          <pc:sldMk cId="2961161450" sldId="533"/>
        </pc:sldMkLst>
        <pc:spChg chg="mod">
          <ac:chgData name="Lay, Laura" userId="3e17ffca-3d2d-4f17-aa87-aa21053628e7" providerId="ADAL" clId="{6C2D6927-00DB-46C6-9ADA-0E15B88D17F5}" dt="2024-08-26T19:53:21.814" v="83" actId="5793"/>
          <ac:spMkLst>
            <pc:docMk/>
            <pc:sldMk cId="2961161450" sldId="533"/>
            <ac:spMk id="8" creationId="{A0791193-7534-0566-09CA-067479D24BA6}"/>
          </ac:spMkLst>
        </pc:spChg>
        <pc:spChg chg="mod">
          <ac:chgData name="Lay, Laura" userId="3e17ffca-3d2d-4f17-aa87-aa21053628e7" providerId="ADAL" clId="{6C2D6927-00DB-46C6-9ADA-0E15B88D17F5}" dt="2024-08-27T14:52:55.200" v="4231"/>
          <ac:spMkLst>
            <pc:docMk/>
            <pc:sldMk cId="2961161450" sldId="533"/>
            <ac:spMk id="633" creationId="{00000000-0000-0000-0000-000000000000}"/>
          </ac:spMkLst>
        </pc:spChg>
      </pc:sldChg>
      <pc:sldChg chg="addSp delSp modSp add mod modNotesTx">
        <pc:chgData name="Lay, Laura" userId="3e17ffca-3d2d-4f17-aa87-aa21053628e7" providerId="ADAL" clId="{6C2D6927-00DB-46C6-9ADA-0E15B88D17F5}" dt="2024-09-04T20:58:39.145" v="8200" actId="962"/>
        <pc:sldMkLst>
          <pc:docMk/>
          <pc:sldMk cId="3361730452" sldId="534"/>
        </pc:sldMkLst>
        <pc:spChg chg="mod">
          <ac:chgData name="Lay, Laura" userId="3e17ffca-3d2d-4f17-aa87-aa21053628e7" providerId="ADAL" clId="{6C2D6927-00DB-46C6-9ADA-0E15B88D17F5}" dt="2024-08-29T16:55:56.897" v="7500" actId="1076"/>
          <ac:spMkLst>
            <pc:docMk/>
            <pc:sldMk cId="3361730452" sldId="534"/>
            <ac:spMk id="2" creationId="{9B6B8D50-6CC3-B636-7EF8-524F7552F9D4}"/>
          </ac:spMkLst>
        </pc:spChg>
        <pc:spChg chg="del mod">
          <ac:chgData name="Lay, Laura" userId="3e17ffca-3d2d-4f17-aa87-aa21053628e7" providerId="ADAL" clId="{6C2D6927-00DB-46C6-9ADA-0E15B88D17F5}" dt="2024-08-26T15:26:10.133" v="52" actId="478"/>
          <ac:spMkLst>
            <pc:docMk/>
            <pc:sldMk cId="3361730452" sldId="534"/>
            <ac:spMk id="3" creationId="{2AAC40FA-9123-3615-D12A-8CF9035A1ABA}"/>
          </ac:spMkLst>
        </pc:spChg>
        <pc:spChg chg="mod">
          <ac:chgData name="Lay, Laura" userId="3e17ffca-3d2d-4f17-aa87-aa21053628e7" providerId="ADAL" clId="{6C2D6927-00DB-46C6-9ADA-0E15B88D17F5}" dt="2024-08-26T15:25:50.213" v="50" actId="1076"/>
          <ac:spMkLst>
            <pc:docMk/>
            <pc:sldMk cId="3361730452" sldId="534"/>
            <ac:spMk id="13" creationId="{85289A00-CC25-5429-C5AB-AD7D42E1EDF8}"/>
          </ac:spMkLst>
        </pc:spChg>
        <pc:picChg chg="add mod ord">
          <ac:chgData name="Lay, Laura" userId="3e17ffca-3d2d-4f17-aa87-aa21053628e7" providerId="ADAL" clId="{6C2D6927-00DB-46C6-9ADA-0E15B88D17F5}" dt="2024-08-26T15:27:24.145" v="61" actId="167"/>
          <ac:picMkLst>
            <pc:docMk/>
            <pc:sldMk cId="3361730452" sldId="534"/>
            <ac:picMk id="4" creationId="{53669D64-6F2F-1059-998F-9A2AA9237AEA}"/>
          </ac:picMkLst>
        </pc:picChg>
        <pc:picChg chg="del">
          <ac:chgData name="Lay, Laura" userId="3e17ffca-3d2d-4f17-aa87-aa21053628e7" providerId="ADAL" clId="{6C2D6927-00DB-46C6-9ADA-0E15B88D17F5}" dt="2024-08-26T15:26:03.978" v="51" actId="27803"/>
          <ac:picMkLst>
            <pc:docMk/>
            <pc:sldMk cId="3361730452" sldId="534"/>
            <ac:picMk id="14" creationId="{2AAC40FA-9123-3615-D12A-8CF9035A1ABA}"/>
          </ac:picMkLst>
        </pc:picChg>
        <pc:picChg chg="mod">
          <ac:chgData name="Lay, Laura" userId="3e17ffca-3d2d-4f17-aa87-aa21053628e7" providerId="ADAL" clId="{6C2D6927-00DB-46C6-9ADA-0E15B88D17F5}" dt="2024-08-26T15:26:19.454" v="53" actId="207"/>
          <ac:picMkLst>
            <pc:docMk/>
            <pc:sldMk cId="3361730452" sldId="534"/>
            <ac:picMk id="15" creationId="{9002B624-2903-61BD-8A24-05C11593BAA5}"/>
          </ac:picMkLst>
        </pc:picChg>
        <pc:picChg chg="mod">
          <ac:chgData name="Lay, Laura" userId="3e17ffca-3d2d-4f17-aa87-aa21053628e7" providerId="ADAL" clId="{6C2D6927-00DB-46C6-9ADA-0E15B88D17F5}" dt="2024-08-26T15:26:28.452" v="54" actId="207"/>
          <ac:picMkLst>
            <pc:docMk/>
            <pc:sldMk cId="3361730452" sldId="534"/>
            <ac:picMk id="16" creationId="{CE41BB9E-ACFF-2C35-B640-0C3CAB5D827F}"/>
          </ac:picMkLst>
        </pc:picChg>
        <pc:picChg chg="mod">
          <ac:chgData name="Lay, Laura" userId="3e17ffca-3d2d-4f17-aa87-aa21053628e7" providerId="ADAL" clId="{6C2D6927-00DB-46C6-9ADA-0E15B88D17F5}" dt="2024-09-04T20:58:39.145" v="8200" actId="962"/>
          <ac:picMkLst>
            <pc:docMk/>
            <pc:sldMk cId="3361730452" sldId="534"/>
            <ac:picMk id="18" creationId="{36AA3D5C-80F6-B1FA-ED83-EBD4F2D4B48B}"/>
          </ac:picMkLst>
        </pc:picChg>
        <pc:cxnChg chg="mod">
          <ac:chgData name="Lay, Laura" userId="3e17ffca-3d2d-4f17-aa87-aa21053628e7" providerId="ADAL" clId="{6C2D6927-00DB-46C6-9ADA-0E15B88D17F5}" dt="2024-08-26T15:26:36.471" v="55" actId="13822"/>
          <ac:cxnSpMkLst>
            <pc:docMk/>
            <pc:sldMk cId="3361730452" sldId="534"/>
            <ac:cxnSpMk id="21" creationId="{D862FACB-8929-FD9C-3B7B-B1C31AA29EA6}"/>
          </ac:cxnSpMkLst>
        </pc:cxnChg>
      </pc:sldChg>
      <pc:sldChg chg="addSp modSp add mod ord modNotesTx">
        <pc:chgData name="Lay, Laura" userId="3e17ffca-3d2d-4f17-aa87-aa21053628e7" providerId="ADAL" clId="{6C2D6927-00DB-46C6-9ADA-0E15B88D17F5}" dt="2024-08-27T22:26:00.329" v="6583" actId="6549"/>
        <pc:sldMkLst>
          <pc:docMk/>
          <pc:sldMk cId="887173301" sldId="535"/>
        </pc:sldMkLst>
        <pc:spChg chg="mod">
          <ac:chgData name="Lay, Laura" userId="3e17ffca-3d2d-4f17-aa87-aa21053628e7" providerId="ADAL" clId="{6C2D6927-00DB-46C6-9ADA-0E15B88D17F5}" dt="2024-08-26T20:48:06.347" v="1859" actId="1076"/>
          <ac:spMkLst>
            <pc:docMk/>
            <pc:sldMk cId="887173301" sldId="535"/>
            <ac:spMk id="2" creationId="{7B88A9D1-887F-AA19-3FCE-00E707B89635}"/>
          </ac:spMkLst>
        </pc:spChg>
        <pc:spChg chg="mod">
          <ac:chgData name="Lay, Laura" userId="3e17ffca-3d2d-4f17-aa87-aa21053628e7" providerId="ADAL" clId="{6C2D6927-00DB-46C6-9ADA-0E15B88D17F5}" dt="2024-08-26T21:30:20.621" v="3294" actId="14100"/>
          <ac:spMkLst>
            <pc:docMk/>
            <pc:sldMk cId="887173301" sldId="535"/>
            <ac:spMk id="3" creationId="{67E3A21C-1EBF-A6A7-ACFB-862D8CC2A77A}"/>
          </ac:spMkLst>
        </pc:spChg>
        <pc:spChg chg="add mod">
          <ac:chgData name="Lay, Laura" userId="3e17ffca-3d2d-4f17-aa87-aa21053628e7" providerId="ADAL" clId="{6C2D6927-00DB-46C6-9ADA-0E15B88D17F5}" dt="2024-08-27T22:24:08.805" v="6579" actId="14100"/>
          <ac:spMkLst>
            <pc:docMk/>
            <pc:sldMk cId="887173301" sldId="535"/>
            <ac:spMk id="4" creationId="{058D096C-FE69-CED5-E950-7CD6D184759D}"/>
          </ac:spMkLst>
        </pc:spChg>
      </pc:sldChg>
      <pc:sldChg chg="addSp delSp modSp add del mod modNotesTx">
        <pc:chgData name="Lay, Laura" userId="3e17ffca-3d2d-4f17-aa87-aa21053628e7" providerId="ADAL" clId="{6C2D6927-00DB-46C6-9ADA-0E15B88D17F5}" dt="2024-08-26T21:18:23.046" v="3143" actId="47"/>
        <pc:sldMkLst>
          <pc:docMk/>
          <pc:sldMk cId="2028918411" sldId="536"/>
        </pc:sldMkLst>
        <pc:spChg chg="del mod">
          <ac:chgData name="Lay, Laura" userId="3e17ffca-3d2d-4f17-aa87-aa21053628e7" providerId="ADAL" clId="{6C2D6927-00DB-46C6-9ADA-0E15B88D17F5}" dt="2024-08-26T20:48:31.537" v="1863" actId="478"/>
          <ac:spMkLst>
            <pc:docMk/>
            <pc:sldMk cId="2028918411" sldId="536"/>
            <ac:spMk id="2" creationId="{7B88A9D1-887F-AA19-3FCE-00E707B89635}"/>
          </ac:spMkLst>
        </pc:spChg>
        <pc:spChg chg="mod">
          <ac:chgData name="Lay, Laura" userId="3e17ffca-3d2d-4f17-aa87-aa21053628e7" providerId="ADAL" clId="{6C2D6927-00DB-46C6-9ADA-0E15B88D17F5}" dt="2024-08-26T21:00:47.598" v="2554" actId="20577"/>
          <ac:spMkLst>
            <pc:docMk/>
            <pc:sldMk cId="2028918411" sldId="536"/>
            <ac:spMk id="3" creationId="{67E3A21C-1EBF-A6A7-ACFB-862D8CC2A77A}"/>
          </ac:spMkLst>
        </pc:spChg>
        <pc:spChg chg="add mod">
          <ac:chgData name="Lay, Laura" userId="3e17ffca-3d2d-4f17-aa87-aa21053628e7" providerId="ADAL" clId="{6C2D6927-00DB-46C6-9ADA-0E15B88D17F5}" dt="2024-08-26T20:48:38.696" v="1865" actId="1076"/>
          <ac:spMkLst>
            <pc:docMk/>
            <pc:sldMk cId="2028918411" sldId="536"/>
            <ac:spMk id="4" creationId="{3371402E-32DC-3786-D5EA-2DD6AF3E6C33}"/>
          </ac:spMkLst>
        </pc:spChg>
        <pc:spChg chg="add del mod">
          <ac:chgData name="Lay, Laura" userId="3e17ffca-3d2d-4f17-aa87-aa21053628e7" providerId="ADAL" clId="{6C2D6927-00DB-46C6-9ADA-0E15B88D17F5}" dt="2024-08-26T20:48:34.944" v="1864" actId="478"/>
          <ac:spMkLst>
            <pc:docMk/>
            <pc:sldMk cId="2028918411" sldId="536"/>
            <ac:spMk id="6" creationId="{50707BA6-670D-E828-DA92-7285E6463CAF}"/>
          </ac:spMkLst>
        </pc:spChg>
      </pc:sldChg>
      <pc:sldChg chg="modSp add del mod">
        <pc:chgData name="Lay, Laura" userId="3e17ffca-3d2d-4f17-aa87-aa21053628e7" providerId="ADAL" clId="{6C2D6927-00DB-46C6-9ADA-0E15B88D17F5}" dt="2024-08-26T21:23:25.700" v="3184" actId="47"/>
        <pc:sldMkLst>
          <pc:docMk/>
          <pc:sldMk cId="55185934" sldId="537"/>
        </pc:sldMkLst>
        <pc:spChg chg="mod">
          <ac:chgData name="Lay, Laura" userId="3e17ffca-3d2d-4f17-aa87-aa21053628e7" providerId="ADAL" clId="{6C2D6927-00DB-46C6-9ADA-0E15B88D17F5}" dt="2024-08-26T20:51:53.772" v="1903" actId="14100"/>
          <ac:spMkLst>
            <pc:docMk/>
            <pc:sldMk cId="55185934" sldId="537"/>
            <ac:spMk id="2" creationId="{96818B18-5E1F-4E38-A414-891E50DEBA5F}"/>
          </ac:spMkLst>
        </pc:spChg>
        <pc:spChg chg="mod">
          <ac:chgData name="Lay, Laura" userId="3e17ffca-3d2d-4f17-aa87-aa21053628e7" providerId="ADAL" clId="{6C2D6927-00DB-46C6-9ADA-0E15B88D17F5}" dt="2024-08-26T20:54:36.770" v="2407" actId="20577"/>
          <ac:spMkLst>
            <pc:docMk/>
            <pc:sldMk cId="55185934" sldId="537"/>
            <ac:spMk id="3" creationId="{37B01082-8415-0F4A-09AB-133229728C36}"/>
          </ac:spMkLst>
        </pc:spChg>
      </pc:sldChg>
      <pc:sldChg chg="addSp modSp add mod modNotesTx">
        <pc:chgData name="Lay, Laura" userId="3e17ffca-3d2d-4f17-aa87-aa21053628e7" providerId="ADAL" clId="{6C2D6927-00DB-46C6-9ADA-0E15B88D17F5}" dt="2024-09-04T21:00:32.058" v="8232" actId="14100"/>
        <pc:sldMkLst>
          <pc:docMk/>
          <pc:sldMk cId="3652204732" sldId="538"/>
        </pc:sldMkLst>
        <pc:spChg chg="mod">
          <ac:chgData name="Lay, Laura" userId="3e17ffca-3d2d-4f17-aa87-aa21053628e7" providerId="ADAL" clId="{6C2D6927-00DB-46C6-9ADA-0E15B88D17F5}" dt="2024-09-04T21:00:32.058" v="8232" actId="14100"/>
          <ac:spMkLst>
            <pc:docMk/>
            <pc:sldMk cId="3652204732" sldId="538"/>
            <ac:spMk id="2" creationId="{7B88A9D1-887F-AA19-3FCE-00E707B89635}"/>
          </ac:spMkLst>
        </pc:spChg>
        <pc:spChg chg="mod">
          <ac:chgData name="Lay, Laura" userId="3e17ffca-3d2d-4f17-aa87-aa21053628e7" providerId="ADAL" clId="{6C2D6927-00DB-46C6-9ADA-0E15B88D17F5}" dt="2024-08-26T21:30:05.414" v="3292" actId="1076"/>
          <ac:spMkLst>
            <pc:docMk/>
            <pc:sldMk cId="3652204732" sldId="538"/>
            <ac:spMk id="3" creationId="{67E3A21C-1EBF-A6A7-ACFB-862D8CC2A77A}"/>
          </ac:spMkLst>
        </pc:spChg>
        <pc:spChg chg="add mod">
          <ac:chgData name="Lay, Laura" userId="3e17ffca-3d2d-4f17-aa87-aa21053628e7" providerId="ADAL" clId="{6C2D6927-00DB-46C6-9ADA-0E15B88D17F5}" dt="2024-08-28T15:47:42.517" v="6584"/>
          <ac:spMkLst>
            <pc:docMk/>
            <pc:sldMk cId="3652204732" sldId="538"/>
            <ac:spMk id="4" creationId="{1E621081-BF09-740D-4448-4EC5DAB0559A}"/>
          </ac:spMkLst>
        </pc:spChg>
      </pc:sldChg>
      <pc:sldChg chg="addSp delSp modSp add mod ord modNotesTx">
        <pc:chgData name="Lay, Laura" userId="3e17ffca-3d2d-4f17-aa87-aa21053628e7" providerId="ADAL" clId="{6C2D6927-00DB-46C6-9ADA-0E15B88D17F5}" dt="2024-08-27T21:53:59.673" v="5980" actId="255"/>
        <pc:sldMkLst>
          <pc:docMk/>
          <pc:sldMk cId="3276210421" sldId="539"/>
        </pc:sldMkLst>
        <pc:spChg chg="mod">
          <ac:chgData name="Lay, Laura" userId="3e17ffca-3d2d-4f17-aa87-aa21053628e7" providerId="ADAL" clId="{6C2D6927-00DB-46C6-9ADA-0E15B88D17F5}" dt="2024-08-27T14:24:59.246" v="3502" actId="20577"/>
          <ac:spMkLst>
            <pc:docMk/>
            <pc:sldMk cId="3276210421" sldId="539"/>
            <ac:spMk id="2" creationId="{6D009EC3-3B02-4CAE-81D3-B64D846B8B81}"/>
          </ac:spMkLst>
        </pc:spChg>
        <pc:spChg chg="del mod">
          <ac:chgData name="Lay, Laura" userId="3e17ffca-3d2d-4f17-aa87-aa21053628e7" providerId="ADAL" clId="{6C2D6927-00DB-46C6-9ADA-0E15B88D17F5}" dt="2024-08-27T14:28:03.086" v="3601" actId="478"/>
          <ac:spMkLst>
            <pc:docMk/>
            <pc:sldMk cId="3276210421" sldId="539"/>
            <ac:spMk id="3" creationId="{5D1FBCEB-6C67-4F65-97B2-F8229A5B292D}"/>
          </ac:spMkLst>
        </pc:spChg>
        <pc:spChg chg="add mod">
          <ac:chgData name="Lay, Laura" userId="3e17ffca-3d2d-4f17-aa87-aa21053628e7" providerId="ADAL" clId="{6C2D6927-00DB-46C6-9ADA-0E15B88D17F5}" dt="2024-08-27T21:53:59.673" v="5980" actId="255"/>
          <ac:spMkLst>
            <pc:docMk/>
            <pc:sldMk cId="3276210421" sldId="539"/>
            <ac:spMk id="6" creationId="{D3219B1F-A1DC-7A59-6E55-CBACF4B7B9C0}"/>
          </ac:spMkLst>
        </pc:spChg>
      </pc:sldChg>
      <pc:sldChg chg="addSp delSp modSp new mod modNotesTx">
        <pc:chgData name="Lay, Laura" userId="3e17ffca-3d2d-4f17-aa87-aa21053628e7" providerId="ADAL" clId="{6C2D6927-00DB-46C6-9ADA-0E15B88D17F5}" dt="2024-09-04T20:59:37.733" v="8225" actId="962"/>
        <pc:sldMkLst>
          <pc:docMk/>
          <pc:sldMk cId="149746475" sldId="540"/>
        </pc:sldMkLst>
        <pc:spChg chg="mod">
          <ac:chgData name="Lay, Laura" userId="3e17ffca-3d2d-4f17-aa87-aa21053628e7" providerId="ADAL" clId="{6C2D6927-00DB-46C6-9ADA-0E15B88D17F5}" dt="2024-08-27T22:17:39.156" v="6478" actId="6549"/>
          <ac:spMkLst>
            <pc:docMk/>
            <pc:sldMk cId="149746475" sldId="540"/>
            <ac:spMk id="2" creationId="{DC5D70C6-FADB-E5F9-5920-7227D2D8DBF5}"/>
          </ac:spMkLst>
        </pc:spChg>
        <pc:spChg chg="del mod">
          <ac:chgData name="Lay, Laura" userId="3e17ffca-3d2d-4f17-aa87-aa21053628e7" providerId="ADAL" clId="{6C2D6927-00DB-46C6-9ADA-0E15B88D17F5}" dt="2024-08-27T21:58:15.022" v="6032" actId="478"/>
          <ac:spMkLst>
            <pc:docMk/>
            <pc:sldMk cId="149746475" sldId="540"/>
            <ac:spMk id="3" creationId="{88AB0CEE-63A9-3F2B-A4D0-9C9740A60E68}"/>
          </ac:spMkLst>
        </pc:spChg>
        <pc:spChg chg="add del mod">
          <ac:chgData name="Lay, Laura" userId="3e17ffca-3d2d-4f17-aa87-aa21053628e7" providerId="ADAL" clId="{6C2D6927-00DB-46C6-9ADA-0E15B88D17F5}" dt="2024-08-27T21:58:27.511" v="6033" actId="12084"/>
          <ac:spMkLst>
            <pc:docMk/>
            <pc:sldMk cId="149746475" sldId="540"/>
            <ac:spMk id="5" creationId="{7E0C086A-7EC1-01DB-E8F2-666B7B38E9FC}"/>
          </ac:spMkLst>
        </pc:spChg>
        <pc:spChg chg="add del mod">
          <ac:chgData name="Lay, Laura" userId="3e17ffca-3d2d-4f17-aa87-aa21053628e7" providerId="ADAL" clId="{6C2D6927-00DB-46C6-9ADA-0E15B88D17F5}" dt="2024-08-27T22:17:28.738" v="6460" actId="1035"/>
          <ac:spMkLst>
            <pc:docMk/>
            <pc:sldMk cId="149746475" sldId="540"/>
            <ac:spMk id="9" creationId="{86334FD4-5432-6A17-A196-0DD6C30EF4BD}"/>
          </ac:spMkLst>
        </pc:spChg>
        <pc:spChg chg="add del mod ord">
          <ac:chgData name="Lay, Laura" userId="3e17ffca-3d2d-4f17-aa87-aa21053628e7" providerId="ADAL" clId="{6C2D6927-00DB-46C6-9ADA-0E15B88D17F5}" dt="2024-09-04T20:59:32.388" v="8215" actId="962"/>
          <ac:spMkLst>
            <pc:docMk/>
            <pc:sldMk cId="149746475" sldId="540"/>
            <ac:spMk id="10" creationId="{20FEFE34-56FF-6253-4950-1963F1FDBEF3}"/>
          </ac:spMkLst>
        </pc:spChg>
        <pc:spChg chg="add mod">
          <ac:chgData name="Lay, Laura" userId="3e17ffca-3d2d-4f17-aa87-aa21053628e7" providerId="ADAL" clId="{6C2D6927-00DB-46C6-9ADA-0E15B88D17F5}" dt="2024-08-28T15:49:22.789" v="6594" actId="14100"/>
          <ac:spMkLst>
            <pc:docMk/>
            <pc:sldMk cId="149746475" sldId="540"/>
            <ac:spMk id="11" creationId="{97416A15-8F77-B99D-AED8-9130CC47BFFC}"/>
          </ac:spMkLst>
        </pc:spChg>
        <pc:spChg chg="add mod">
          <ac:chgData name="Lay, Laura" userId="3e17ffca-3d2d-4f17-aa87-aa21053628e7" providerId="ADAL" clId="{6C2D6927-00DB-46C6-9ADA-0E15B88D17F5}" dt="2024-08-28T15:49:15.009" v="6593" actId="14100"/>
          <ac:spMkLst>
            <pc:docMk/>
            <pc:sldMk cId="149746475" sldId="540"/>
            <ac:spMk id="12" creationId="{11BB0970-8D7F-40D3-2D09-7BC5D53A4E24}"/>
          </ac:spMkLst>
        </pc:spChg>
        <pc:spChg chg="add mod">
          <ac:chgData name="Lay, Laura" userId="3e17ffca-3d2d-4f17-aa87-aa21053628e7" providerId="ADAL" clId="{6C2D6927-00DB-46C6-9ADA-0E15B88D17F5}" dt="2024-08-28T15:49:27.948" v="6595" actId="14100"/>
          <ac:spMkLst>
            <pc:docMk/>
            <pc:sldMk cId="149746475" sldId="540"/>
            <ac:spMk id="13" creationId="{3B254BB8-6AA9-DA0E-7A27-AF6F274619AD}"/>
          </ac:spMkLst>
        </pc:spChg>
        <pc:spChg chg="add mod">
          <ac:chgData name="Lay, Laura" userId="3e17ffca-3d2d-4f17-aa87-aa21053628e7" providerId="ADAL" clId="{6C2D6927-00DB-46C6-9ADA-0E15B88D17F5}" dt="2024-09-04T20:59:33.581" v="8217" actId="962"/>
          <ac:spMkLst>
            <pc:docMk/>
            <pc:sldMk cId="149746475" sldId="540"/>
            <ac:spMk id="14" creationId="{A7FD97FE-6957-CA54-83AA-43768DE56EF7}"/>
          </ac:spMkLst>
        </pc:spChg>
        <pc:spChg chg="add mod">
          <ac:chgData name="Lay, Laura" userId="3e17ffca-3d2d-4f17-aa87-aa21053628e7" providerId="ADAL" clId="{6C2D6927-00DB-46C6-9ADA-0E15B88D17F5}" dt="2024-09-04T20:59:34.902" v="8219" actId="962"/>
          <ac:spMkLst>
            <pc:docMk/>
            <pc:sldMk cId="149746475" sldId="540"/>
            <ac:spMk id="15" creationId="{ADE78C46-F4B1-208A-826D-BAD5DA852D62}"/>
          </ac:spMkLst>
        </pc:spChg>
        <pc:spChg chg="add mod">
          <ac:chgData name="Lay, Laura" userId="3e17ffca-3d2d-4f17-aa87-aa21053628e7" providerId="ADAL" clId="{6C2D6927-00DB-46C6-9ADA-0E15B88D17F5}" dt="2024-09-04T20:59:35.725" v="8221" actId="962"/>
          <ac:spMkLst>
            <pc:docMk/>
            <pc:sldMk cId="149746475" sldId="540"/>
            <ac:spMk id="16" creationId="{E5534CB0-72F6-2502-7232-D8FFD46B215A}"/>
          </ac:spMkLst>
        </pc:spChg>
        <pc:spChg chg="add mod">
          <ac:chgData name="Lay, Laura" userId="3e17ffca-3d2d-4f17-aa87-aa21053628e7" providerId="ADAL" clId="{6C2D6927-00DB-46C6-9ADA-0E15B88D17F5}" dt="2024-09-04T20:59:37.044" v="8223" actId="962"/>
          <ac:spMkLst>
            <pc:docMk/>
            <pc:sldMk cId="149746475" sldId="540"/>
            <ac:spMk id="17" creationId="{29569B2D-085A-B093-7DA0-D84F0A53B298}"/>
          </ac:spMkLst>
        </pc:spChg>
        <pc:spChg chg="add mod">
          <ac:chgData name="Lay, Laura" userId="3e17ffca-3d2d-4f17-aa87-aa21053628e7" providerId="ADAL" clId="{6C2D6927-00DB-46C6-9ADA-0E15B88D17F5}" dt="2024-08-27T22:12:36.980" v="6281"/>
          <ac:spMkLst>
            <pc:docMk/>
            <pc:sldMk cId="149746475" sldId="540"/>
            <ac:spMk id="18" creationId="{9E6A8103-B087-7764-D6D5-0F4AD6EF4C47}"/>
          </ac:spMkLst>
        </pc:spChg>
        <pc:spChg chg="add mod">
          <ac:chgData name="Lay, Laura" userId="3e17ffca-3d2d-4f17-aa87-aa21053628e7" providerId="ADAL" clId="{6C2D6927-00DB-46C6-9ADA-0E15B88D17F5}" dt="2024-09-04T20:59:37.733" v="8225" actId="962"/>
          <ac:spMkLst>
            <pc:docMk/>
            <pc:sldMk cId="149746475" sldId="540"/>
            <ac:spMk id="19" creationId="{723E4329-7B31-D492-29B7-E92A8DC5B4AA}"/>
          </ac:spMkLst>
        </pc:spChg>
        <pc:graphicFrameChg chg="add del mod">
          <ac:chgData name="Lay, Laura" userId="3e17ffca-3d2d-4f17-aa87-aa21053628e7" providerId="ADAL" clId="{6C2D6927-00DB-46C6-9ADA-0E15B88D17F5}" dt="2024-08-27T22:02:03.041" v="6066" actId="478"/>
          <ac:graphicFrameMkLst>
            <pc:docMk/>
            <pc:sldMk cId="149746475" sldId="540"/>
            <ac:graphicFrameMk id="6" creationId="{3B16EFC9-0D53-F53F-DCF8-9F06691DA827}"/>
          </ac:graphicFrameMkLst>
        </pc:graphicFrameChg>
        <pc:picChg chg="add mod">
          <ac:chgData name="Lay, Laura" userId="3e17ffca-3d2d-4f17-aa87-aa21053628e7" providerId="ADAL" clId="{6C2D6927-00DB-46C6-9ADA-0E15B88D17F5}" dt="2024-09-04T20:58:50.829" v="8201" actId="962"/>
          <ac:picMkLst>
            <pc:docMk/>
            <pc:sldMk cId="149746475" sldId="540"/>
            <ac:picMk id="8" creationId="{8058EBAB-BD19-0BF2-897D-58AB55EBD80B}"/>
          </ac:picMkLst>
        </pc:picChg>
      </pc:sldChg>
      <pc:sldChg chg="addSp delSp modSp new del mod">
        <pc:chgData name="Lay, Laura" userId="3e17ffca-3d2d-4f17-aa87-aa21053628e7" providerId="ADAL" clId="{6C2D6927-00DB-46C6-9ADA-0E15B88D17F5}" dt="2024-08-28T16:37:39.490" v="6730" actId="47"/>
        <pc:sldMkLst>
          <pc:docMk/>
          <pc:sldMk cId="3342235358" sldId="541"/>
        </pc:sldMkLst>
        <pc:spChg chg="add del mod">
          <ac:chgData name="Lay, Laura" userId="3e17ffca-3d2d-4f17-aa87-aa21053628e7" providerId="ADAL" clId="{6C2D6927-00DB-46C6-9ADA-0E15B88D17F5}" dt="2024-08-28T16:05:46.360" v="6609"/>
          <ac:spMkLst>
            <pc:docMk/>
            <pc:sldMk cId="3342235358" sldId="541"/>
            <ac:spMk id="6" creationId="{D79BB437-1AD9-3C0A-6F42-A20280EB987A}"/>
          </ac:spMkLst>
        </pc:spChg>
        <pc:graphicFrameChg chg="add del mod">
          <ac:chgData name="Lay, Laura" userId="3e17ffca-3d2d-4f17-aa87-aa21053628e7" providerId="ADAL" clId="{6C2D6927-00DB-46C6-9ADA-0E15B88D17F5}" dt="2024-08-28T16:04:38.428" v="6598" actId="478"/>
          <ac:graphicFrameMkLst>
            <pc:docMk/>
            <pc:sldMk cId="3342235358" sldId="541"/>
            <ac:graphicFrameMk id="2" creationId="{60D6B567-41E8-8CCE-98A2-7FB522C82B0B}"/>
          </ac:graphicFrameMkLst>
        </pc:graphicFrameChg>
        <pc:picChg chg="add del mod">
          <ac:chgData name="Lay, Laura" userId="3e17ffca-3d2d-4f17-aa87-aa21053628e7" providerId="ADAL" clId="{6C2D6927-00DB-46C6-9ADA-0E15B88D17F5}" dt="2024-08-28T16:05:41.247" v="6606" actId="478"/>
          <ac:picMkLst>
            <pc:docMk/>
            <pc:sldMk cId="3342235358" sldId="541"/>
            <ac:picMk id="4" creationId="{67627328-2461-0EFE-29D3-449998FBA0F0}"/>
          </ac:picMkLst>
        </pc:picChg>
      </pc:sldChg>
      <pc:sldMasterChg chg="delSldLayout">
        <pc:chgData name="Lay, Laura" userId="3e17ffca-3d2d-4f17-aa87-aa21053628e7" providerId="ADAL" clId="{6C2D6927-00DB-46C6-9ADA-0E15B88D17F5}" dt="2024-08-27T17:38:17.229" v="4554" actId="47"/>
        <pc:sldMasterMkLst>
          <pc:docMk/>
          <pc:sldMasterMk cId="0" sldId="2147483670"/>
        </pc:sldMasterMkLst>
        <pc:sldLayoutChg chg="del">
          <pc:chgData name="Lay, Laura" userId="3e17ffca-3d2d-4f17-aa87-aa21053628e7" providerId="ADAL" clId="{6C2D6927-00DB-46C6-9ADA-0E15B88D17F5}" dt="2024-08-27T17:38:17.229" v="4554" actId="47"/>
          <pc:sldLayoutMkLst>
            <pc:docMk/>
            <pc:sldMasterMk cId="0" sldId="2147483670"/>
            <pc:sldLayoutMk cId="0" sldId="2147483673"/>
          </pc:sldLayoutMkLst>
        </pc:sldLayoutChg>
      </pc:sldMasterChg>
      <pc:sldMasterChg chg="del delSldLayout">
        <pc:chgData name="Lay, Laura" userId="3e17ffca-3d2d-4f17-aa87-aa21053628e7" providerId="ADAL" clId="{6C2D6927-00DB-46C6-9ADA-0E15B88D17F5}" dt="2024-08-27T17:38:13.510" v="4553" actId="47"/>
        <pc:sldMasterMkLst>
          <pc:docMk/>
          <pc:sldMasterMk cId="3202215595" sldId="2147483716"/>
        </pc:sldMasterMkLst>
        <pc:sldLayoutChg chg="del">
          <pc:chgData name="Lay, Laura" userId="3e17ffca-3d2d-4f17-aa87-aa21053628e7" providerId="ADAL" clId="{6C2D6927-00DB-46C6-9ADA-0E15B88D17F5}" dt="2024-08-27T17:38:13.510" v="4553" actId="47"/>
          <pc:sldLayoutMkLst>
            <pc:docMk/>
            <pc:sldMasterMk cId="3202215595" sldId="2147483716"/>
            <pc:sldLayoutMk cId="2156332335" sldId="2147483717"/>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112611350" sldId="2147483718"/>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3428362737" sldId="2147483719"/>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123706043" sldId="2147483720"/>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3859420458" sldId="2147483721"/>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4054966029" sldId="2147483722"/>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2379903010" sldId="2147483723"/>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2401197253" sldId="2147483724"/>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3253069774" sldId="2147483725"/>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4294201879" sldId="2147483726"/>
          </pc:sldLayoutMkLst>
        </pc:sldLayoutChg>
        <pc:sldLayoutChg chg="del">
          <pc:chgData name="Lay, Laura" userId="3e17ffca-3d2d-4f17-aa87-aa21053628e7" providerId="ADAL" clId="{6C2D6927-00DB-46C6-9ADA-0E15B88D17F5}" dt="2024-08-27T17:38:13.510" v="4553" actId="47"/>
          <pc:sldLayoutMkLst>
            <pc:docMk/>
            <pc:sldMasterMk cId="3202215595" sldId="2147483716"/>
            <pc:sldLayoutMk cId="4219174549" sldId="2147483727"/>
          </pc:sldLayoutMkLst>
        </pc:sldLayoutChg>
      </pc:sldMasterChg>
      <pc:sldMasterChg chg="delSldLayout">
        <pc:chgData name="Lay, Laura" userId="3e17ffca-3d2d-4f17-aa87-aa21053628e7" providerId="ADAL" clId="{6C2D6927-00DB-46C6-9ADA-0E15B88D17F5}" dt="2024-08-28T16:37:39.490" v="6730" actId="47"/>
        <pc:sldMasterMkLst>
          <pc:docMk/>
          <pc:sldMasterMk cId="2664842156" sldId="2147483747"/>
        </pc:sldMasterMkLst>
        <pc:sldLayoutChg chg="del">
          <pc:chgData name="Lay, Laura" userId="3e17ffca-3d2d-4f17-aa87-aa21053628e7" providerId="ADAL" clId="{6C2D6927-00DB-46C6-9ADA-0E15B88D17F5}" dt="2024-08-28T16:37:39.490" v="6730" actId="47"/>
          <pc:sldLayoutMkLst>
            <pc:docMk/>
            <pc:sldMasterMk cId="2664842156" sldId="2147483747"/>
            <pc:sldLayoutMk cId="2001810160" sldId="214748375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B8675B-97DE-4E29-9759-85DE52E669A6}"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C29044B1-F7E2-4A5C-A8B8-A64F455B2321}">
      <dgm:prSet custT="1"/>
      <dgm:spPr/>
      <dgm:t>
        <a:bodyPr/>
        <a:lstStyle/>
        <a:p>
          <a:pPr>
            <a:buFont typeface="Wingdings" panose="05000000000000000000" pitchFamily="2" charset="2"/>
            <a:buNone/>
          </a:pPr>
          <a:r>
            <a:rPr lang="en-US" sz="2400"/>
            <a:t>Basic grant information – where to find it</a:t>
          </a:r>
          <a:endParaRPr lang="en-US" sz="2400">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Basic grant information&#10;Allowable and non-allowable activities&#10;Narrative and financial reporting&#10;Budgets for FY 24/25 (October 2024-September 2025)&#10;Literacy activities share out and conversation (second half of meeting)&#10;"/>
        </a:ext>
      </dgm:extLst>
    </dgm:pt>
    <dgm:pt modelId="{ABD945F2-59DD-48B0-8C64-F49F14120701}" type="parTrans" cxnId="{309956E2-1656-41C2-A354-D72CF1DFEB6C}">
      <dgm:prSet/>
      <dgm:spPr/>
      <dgm:t>
        <a:bodyPr/>
        <a:lstStyle/>
        <a:p>
          <a:endParaRPr lang="en-US"/>
        </a:p>
      </dgm:t>
    </dgm:pt>
    <dgm:pt modelId="{52404180-3114-43FD-BCCE-2CA33F2C22AE}" type="sibTrans" cxnId="{309956E2-1656-41C2-A354-D72CF1DFEB6C}">
      <dgm:prSet/>
      <dgm:spPr/>
      <dgm:t>
        <a:bodyPr/>
        <a:lstStyle/>
        <a:p>
          <a:endParaRPr lang="en-US"/>
        </a:p>
      </dgm:t>
    </dgm:pt>
    <dgm:pt modelId="{E8043519-0CDA-4ADF-8CF5-BA3F90ADDCDE}">
      <dgm:prSet custT="1"/>
      <dgm:spPr/>
      <dgm:t>
        <a:bodyPr/>
        <a:lstStyle/>
        <a:p>
          <a:pPr>
            <a:buFont typeface="Symbol" panose="05050102010706020507" pitchFamily="18" charset="2"/>
            <a:buChar char=""/>
          </a:pPr>
          <a:r>
            <a:rPr lang="en-US" sz="2400"/>
            <a:t>Narrative and financial reporting</a:t>
          </a:r>
        </a:p>
      </dgm:t>
      <dgm:extLst>
        <a:ext uri="{E40237B7-FDA0-4F09-8148-C483321AD2D9}">
          <dgm14:cNvPr xmlns:dgm14="http://schemas.microsoft.com/office/drawing/2010/diagram" id="0" name="" descr="Basic grant information&#10;Allowable and non-allowable activities&#10;Narrative and financial reporting&#10;Budgets for FY 24/25 (October 2024-September 2025)&#10;Literacy activities share out and conversation (second half of meeting)&#10;"/>
        </a:ext>
      </dgm:extLst>
    </dgm:pt>
    <dgm:pt modelId="{794FC3E1-3B76-47E7-A008-234C9C0296CD}" type="parTrans" cxnId="{F1BAD064-AE51-40B2-B22B-066F653FC69F}">
      <dgm:prSet/>
      <dgm:spPr/>
      <dgm:t>
        <a:bodyPr/>
        <a:lstStyle/>
        <a:p>
          <a:endParaRPr lang="en-US"/>
        </a:p>
      </dgm:t>
    </dgm:pt>
    <dgm:pt modelId="{568F66F3-BA30-4341-8ABA-9F752AA12137}" type="sibTrans" cxnId="{F1BAD064-AE51-40B2-B22B-066F653FC69F}">
      <dgm:prSet/>
      <dgm:spPr/>
      <dgm:t>
        <a:bodyPr/>
        <a:lstStyle/>
        <a:p>
          <a:endParaRPr lang="en-US"/>
        </a:p>
      </dgm:t>
    </dgm:pt>
    <dgm:pt modelId="{7CA57793-CF53-4C8A-908F-F225322920DB}">
      <dgm:prSet custT="1"/>
      <dgm:spPr>
        <a:solidFill>
          <a:schemeClr val="accent5">
            <a:lumMod val="20000"/>
            <a:lumOff val="80000"/>
          </a:schemeClr>
        </a:solidFill>
      </dgm:spPr>
      <dgm:t>
        <a:bodyPr/>
        <a:lstStyle/>
        <a:p>
          <a:pPr>
            <a:buFont typeface="Symbol" panose="05050102010706020507" pitchFamily="18" charset="2"/>
            <a:buChar char=""/>
          </a:pPr>
          <a:r>
            <a:rPr lang="en-US" sz="2400"/>
            <a:t>6-12 literacy activities share out and conversation (second half of meeting)</a:t>
          </a:r>
        </a:p>
      </dgm:t>
      <dgm:extLst>
        <a:ext uri="{E40237B7-FDA0-4F09-8148-C483321AD2D9}">
          <dgm14:cNvPr xmlns:dgm14="http://schemas.microsoft.com/office/drawing/2010/diagram" id="0" name="" descr="Basic grant information&#10;Allowable and non-allowable activities&#10;Narrative and financial reporting&#10;Budgets for FY 24/25 (October 2024-September 2025)&#10;Literacy activities share out and conversation (second half of meeting)&#10;"/>
        </a:ext>
      </dgm:extLst>
    </dgm:pt>
    <dgm:pt modelId="{1D1D342B-868C-4C09-9119-421A5E8C346C}" type="parTrans" cxnId="{4CDA8AEB-9600-4D15-9B94-6A464F037C4A}">
      <dgm:prSet/>
      <dgm:spPr/>
      <dgm:t>
        <a:bodyPr/>
        <a:lstStyle/>
        <a:p>
          <a:endParaRPr lang="en-US"/>
        </a:p>
      </dgm:t>
    </dgm:pt>
    <dgm:pt modelId="{96D32230-53BE-45DE-8BE1-9E92C3F687B9}" type="sibTrans" cxnId="{4CDA8AEB-9600-4D15-9B94-6A464F037C4A}">
      <dgm:prSet/>
      <dgm:spPr/>
      <dgm:t>
        <a:bodyPr/>
        <a:lstStyle/>
        <a:p>
          <a:endParaRPr lang="en-US"/>
        </a:p>
      </dgm:t>
    </dgm:pt>
    <dgm:pt modelId="{5A1825AA-83B4-4F79-9456-2584417B00E5}">
      <dgm:prSet custT="1"/>
      <dgm:spPr/>
      <dgm:t>
        <a:bodyPr/>
        <a:lstStyle/>
        <a:p>
          <a:pPr>
            <a:buFont typeface="Symbol" panose="05050102010706020507" pitchFamily="18" charset="2"/>
            <a:buChar char=""/>
          </a:pPr>
          <a:r>
            <a:rPr lang="en-US" sz="2400"/>
            <a:t>Desktop Reviews</a:t>
          </a:r>
        </a:p>
      </dgm:t>
      <dgm:extLst>
        <a:ext uri="{E40237B7-FDA0-4F09-8148-C483321AD2D9}">
          <dgm14:cNvPr xmlns:dgm14="http://schemas.microsoft.com/office/drawing/2010/diagram" id="0" name="" descr="Basic grant information&#10;Allowable and non-allowable activities&#10;Narrative and financial reporting&#10;Budgets for FY 24/25 (October 2024-September 2025)&#10;Literacy activities share out and conversation (second half of meeting)&#10;"/>
        </a:ext>
      </dgm:extLst>
    </dgm:pt>
    <dgm:pt modelId="{3A9D50A0-55C0-460A-B959-CD2D5457137D}" type="parTrans" cxnId="{13CF7721-4C97-4B2B-97B9-E5FA4D09606B}">
      <dgm:prSet/>
      <dgm:spPr/>
      <dgm:t>
        <a:bodyPr/>
        <a:lstStyle/>
        <a:p>
          <a:endParaRPr lang="en-US"/>
        </a:p>
      </dgm:t>
    </dgm:pt>
    <dgm:pt modelId="{4FF437AD-5183-4E56-A290-CD1BEE7F2004}" type="sibTrans" cxnId="{13CF7721-4C97-4B2B-97B9-E5FA4D09606B}">
      <dgm:prSet/>
      <dgm:spPr/>
      <dgm:t>
        <a:bodyPr/>
        <a:lstStyle/>
        <a:p>
          <a:endParaRPr lang="en-US"/>
        </a:p>
      </dgm:t>
    </dgm:pt>
    <dgm:pt modelId="{33455166-0E2A-4798-AFA6-D073B2DD0231}" type="pres">
      <dgm:prSet presAssocID="{58B8675B-97DE-4E29-9759-85DE52E669A6}" presName="linear" presStyleCnt="0">
        <dgm:presLayoutVars>
          <dgm:animLvl val="lvl"/>
          <dgm:resizeHandles val="exact"/>
        </dgm:presLayoutVars>
      </dgm:prSet>
      <dgm:spPr/>
    </dgm:pt>
    <dgm:pt modelId="{53099EB5-26F9-4CBD-ACBC-A3D2390FE54D}" type="pres">
      <dgm:prSet presAssocID="{C29044B1-F7E2-4A5C-A8B8-A64F455B2321}" presName="parentText" presStyleLbl="node1" presStyleIdx="0" presStyleCnt="4">
        <dgm:presLayoutVars>
          <dgm:chMax val="0"/>
          <dgm:bulletEnabled val="1"/>
        </dgm:presLayoutVars>
      </dgm:prSet>
      <dgm:spPr/>
    </dgm:pt>
    <dgm:pt modelId="{29DF779C-3C14-4993-82ED-DCA1B1AF4853}" type="pres">
      <dgm:prSet presAssocID="{52404180-3114-43FD-BCCE-2CA33F2C22AE}" presName="spacer" presStyleCnt="0"/>
      <dgm:spPr/>
    </dgm:pt>
    <dgm:pt modelId="{2F5232BA-5455-4415-9225-C77813688EBA}" type="pres">
      <dgm:prSet presAssocID="{E8043519-0CDA-4ADF-8CF5-BA3F90ADDCDE}" presName="parentText" presStyleLbl="node1" presStyleIdx="1" presStyleCnt="4">
        <dgm:presLayoutVars>
          <dgm:chMax val="0"/>
          <dgm:bulletEnabled val="1"/>
        </dgm:presLayoutVars>
      </dgm:prSet>
      <dgm:spPr/>
    </dgm:pt>
    <dgm:pt modelId="{FB2F6F6D-5676-4B4B-957A-8537A9491377}" type="pres">
      <dgm:prSet presAssocID="{568F66F3-BA30-4341-8ABA-9F752AA12137}" presName="spacer" presStyleCnt="0"/>
      <dgm:spPr/>
    </dgm:pt>
    <dgm:pt modelId="{F2502566-AB2C-43D5-800B-62664BD316EC}" type="pres">
      <dgm:prSet presAssocID="{5A1825AA-83B4-4F79-9456-2584417B00E5}" presName="parentText" presStyleLbl="node1" presStyleIdx="2" presStyleCnt="4">
        <dgm:presLayoutVars>
          <dgm:chMax val="0"/>
          <dgm:bulletEnabled val="1"/>
        </dgm:presLayoutVars>
      </dgm:prSet>
      <dgm:spPr/>
    </dgm:pt>
    <dgm:pt modelId="{736FB808-B21B-4682-9292-4C7FCD688B8B}" type="pres">
      <dgm:prSet presAssocID="{4FF437AD-5183-4E56-A290-CD1BEE7F2004}" presName="spacer" presStyleCnt="0"/>
      <dgm:spPr/>
    </dgm:pt>
    <dgm:pt modelId="{B209F382-931F-4242-9A9C-E533AC0BD848}" type="pres">
      <dgm:prSet presAssocID="{7CA57793-CF53-4C8A-908F-F225322920DB}" presName="parentText" presStyleLbl="node1" presStyleIdx="3" presStyleCnt="4">
        <dgm:presLayoutVars>
          <dgm:chMax val="0"/>
          <dgm:bulletEnabled val="1"/>
        </dgm:presLayoutVars>
      </dgm:prSet>
      <dgm:spPr/>
    </dgm:pt>
  </dgm:ptLst>
  <dgm:cxnLst>
    <dgm:cxn modelId="{9B37D202-64B9-4019-B84A-81EE50F95BAB}" type="presOf" srcId="{E8043519-0CDA-4ADF-8CF5-BA3F90ADDCDE}" destId="{2F5232BA-5455-4415-9225-C77813688EBA}" srcOrd="0" destOrd="0" presId="urn:microsoft.com/office/officeart/2005/8/layout/vList2"/>
    <dgm:cxn modelId="{F3046603-430B-41FF-B296-FE1D72A78656}" type="presOf" srcId="{58B8675B-97DE-4E29-9759-85DE52E669A6}" destId="{33455166-0E2A-4798-AFA6-D073B2DD0231}" srcOrd="0" destOrd="0" presId="urn:microsoft.com/office/officeart/2005/8/layout/vList2"/>
    <dgm:cxn modelId="{13CF7721-4C97-4B2B-97B9-E5FA4D09606B}" srcId="{58B8675B-97DE-4E29-9759-85DE52E669A6}" destId="{5A1825AA-83B4-4F79-9456-2584417B00E5}" srcOrd="2" destOrd="0" parTransId="{3A9D50A0-55C0-460A-B959-CD2D5457137D}" sibTransId="{4FF437AD-5183-4E56-A290-CD1BEE7F2004}"/>
    <dgm:cxn modelId="{1E22F125-72B9-406A-A02D-BB752EFD573C}" type="presOf" srcId="{7CA57793-CF53-4C8A-908F-F225322920DB}" destId="{B209F382-931F-4242-9A9C-E533AC0BD848}" srcOrd="0" destOrd="0" presId="urn:microsoft.com/office/officeart/2005/8/layout/vList2"/>
    <dgm:cxn modelId="{F1BAD064-AE51-40B2-B22B-066F653FC69F}" srcId="{58B8675B-97DE-4E29-9759-85DE52E669A6}" destId="{E8043519-0CDA-4ADF-8CF5-BA3F90ADDCDE}" srcOrd="1" destOrd="0" parTransId="{794FC3E1-3B76-47E7-A008-234C9C0296CD}" sibTransId="{568F66F3-BA30-4341-8ABA-9F752AA12137}"/>
    <dgm:cxn modelId="{37ADDFD1-FBEC-47FE-8FD2-EA8D3EE30958}" type="presOf" srcId="{C29044B1-F7E2-4A5C-A8B8-A64F455B2321}" destId="{53099EB5-26F9-4CBD-ACBC-A3D2390FE54D}" srcOrd="0" destOrd="0" presId="urn:microsoft.com/office/officeart/2005/8/layout/vList2"/>
    <dgm:cxn modelId="{309956E2-1656-41C2-A354-D72CF1DFEB6C}" srcId="{58B8675B-97DE-4E29-9759-85DE52E669A6}" destId="{C29044B1-F7E2-4A5C-A8B8-A64F455B2321}" srcOrd="0" destOrd="0" parTransId="{ABD945F2-59DD-48B0-8C64-F49F14120701}" sibTransId="{52404180-3114-43FD-BCCE-2CA33F2C22AE}"/>
    <dgm:cxn modelId="{FC3E50E9-4A71-4A7F-B0B8-9D60DABC4CB0}" type="presOf" srcId="{5A1825AA-83B4-4F79-9456-2584417B00E5}" destId="{F2502566-AB2C-43D5-800B-62664BD316EC}" srcOrd="0" destOrd="0" presId="urn:microsoft.com/office/officeart/2005/8/layout/vList2"/>
    <dgm:cxn modelId="{4CDA8AEB-9600-4D15-9B94-6A464F037C4A}" srcId="{58B8675B-97DE-4E29-9759-85DE52E669A6}" destId="{7CA57793-CF53-4C8A-908F-F225322920DB}" srcOrd="3" destOrd="0" parTransId="{1D1D342B-868C-4C09-9119-421A5E8C346C}" sibTransId="{96D32230-53BE-45DE-8BE1-9E92C3F687B9}"/>
    <dgm:cxn modelId="{167065A0-1A30-4133-A9F5-1E393F718370}" type="presParOf" srcId="{33455166-0E2A-4798-AFA6-D073B2DD0231}" destId="{53099EB5-26F9-4CBD-ACBC-A3D2390FE54D}" srcOrd="0" destOrd="0" presId="urn:microsoft.com/office/officeart/2005/8/layout/vList2"/>
    <dgm:cxn modelId="{A2327055-4C50-4C3A-9165-02E8D76ACA3A}" type="presParOf" srcId="{33455166-0E2A-4798-AFA6-D073B2DD0231}" destId="{29DF779C-3C14-4993-82ED-DCA1B1AF4853}" srcOrd="1" destOrd="0" presId="urn:microsoft.com/office/officeart/2005/8/layout/vList2"/>
    <dgm:cxn modelId="{890863B5-EDB8-4751-8170-8609BBE99155}" type="presParOf" srcId="{33455166-0E2A-4798-AFA6-D073B2DD0231}" destId="{2F5232BA-5455-4415-9225-C77813688EBA}" srcOrd="2" destOrd="0" presId="urn:microsoft.com/office/officeart/2005/8/layout/vList2"/>
    <dgm:cxn modelId="{1C8AA527-604A-4063-8441-DC0E54DA8559}" type="presParOf" srcId="{33455166-0E2A-4798-AFA6-D073B2DD0231}" destId="{FB2F6F6D-5676-4B4B-957A-8537A9491377}" srcOrd="3" destOrd="0" presId="urn:microsoft.com/office/officeart/2005/8/layout/vList2"/>
    <dgm:cxn modelId="{4B7BDD77-E98C-4CC4-8AE9-6B25F736C642}" type="presParOf" srcId="{33455166-0E2A-4798-AFA6-D073B2DD0231}" destId="{F2502566-AB2C-43D5-800B-62664BD316EC}" srcOrd="4" destOrd="0" presId="urn:microsoft.com/office/officeart/2005/8/layout/vList2"/>
    <dgm:cxn modelId="{98A51181-8B5A-4426-B680-46A91E9669E4}" type="presParOf" srcId="{33455166-0E2A-4798-AFA6-D073B2DD0231}" destId="{736FB808-B21B-4682-9292-4C7FCD688B8B}" srcOrd="5" destOrd="0" presId="urn:microsoft.com/office/officeart/2005/8/layout/vList2"/>
    <dgm:cxn modelId="{79836F64-F7CF-4CF2-9E06-FC2439655DC2}" type="presParOf" srcId="{33455166-0E2A-4798-AFA6-D073B2DD0231}" destId="{B209F382-931F-4242-9A9C-E533AC0BD848}"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99EB5-26F9-4CBD-ACBC-A3D2390FE54D}">
      <dsp:nvSpPr>
        <dsp:cNvPr id="0" name=""/>
        <dsp:cNvSpPr/>
      </dsp:nvSpPr>
      <dsp:spPr>
        <a:xfrm>
          <a:off x="0" y="10259"/>
          <a:ext cx="11194022" cy="110448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a:t>Basic grant information – where to find it</a:t>
          </a:r>
          <a:endParaRPr lang="en-US" sz="2400" kern="1200">
            <a:latin typeface="Calibri" panose="020F0502020204030204" pitchFamily="34" charset="0"/>
            <a:cs typeface="Calibri" panose="020F0502020204030204" pitchFamily="34" charset="0"/>
          </a:endParaRPr>
        </a:p>
      </dsp:txBody>
      <dsp:txXfrm>
        <a:off x="53916" y="64175"/>
        <a:ext cx="11086190" cy="996648"/>
      </dsp:txXfrm>
    </dsp:sp>
    <dsp:sp modelId="{2F5232BA-5455-4415-9225-C77813688EBA}">
      <dsp:nvSpPr>
        <dsp:cNvPr id="0" name=""/>
        <dsp:cNvSpPr/>
      </dsp:nvSpPr>
      <dsp:spPr>
        <a:xfrm>
          <a:off x="0" y="1284659"/>
          <a:ext cx="11194022" cy="110448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US" sz="2400" kern="1200"/>
            <a:t>Narrative and financial reporting</a:t>
          </a:r>
        </a:p>
      </dsp:txBody>
      <dsp:txXfrm>
        <a:off x="53916" y="1338575"/>
        <a:ext cx="11086190" cy="996648"/>
      </dsp:txXfrm>
    </dsp:sp>
    <dsp:sp modelId="{F2502566-AB2C-43D5-800B-62664BD316EC}">
      <dsp:nvSpPr>
        <dsp:cNvPr id="0" name=""/>
        <dsp:cNvSpPr/>
      </dsp:nvSpPr>
      <dsp:spPr>
        <a:xfrm>
          <a:off x="0" y="2559059"/>
          <a:ext cx="11194022" cy="110448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US" sz="2400" kern="1200"/>
            <a:t>Desktop Reviews</a:t>
          </a:r>
        </a:p>
      </dsp:txBody>
      <dsp:txXfrm>
        <a:off x="53916" y="2612975"/>
        <a:ext cx="11086190" cy="996648"/>
      </dsp:txXfrm>
    </dsp:sp>
    <dsp:sp modelId="{B209F382-931F-4242-9A9C-E533AC0BD848}">
      <dsp:nvSpPr>
        <dsp:cNvPr id="0" name=""/>
        <dsp:cNvSpPr/>
      </dsp:nvSpPr>
      <dsp:spPr>
        <a:xfrm>
          <a:off x="0" y="3833459"/>
          <a:ext cx="11194022" cy="1104480"/>
        </a:xfrm>
        <a:prstGeom prst="roundRect">
          <a:avLst/>
        </a:prstGeom>
        <a:solidFill>
          <a:schemeClr val="accent5">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US" sz="2400" kern="1200"/>
            <a:t>6-12 literacy activities share out and conversation (second half of meeting)</a:t>
          </a:r>
        </a:p>
      </dsp:txBody>
      <dsp:txXfrm>
        <a:off x="53916" y="3887375"/>
        <a:ext cx="11086190"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ay_l@cde.state.co.u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mailto:knight_m@cde.state.co.us" TargetMode="External"/><Relationship Id="rId4" Type="http://schemas.openxmlformats.org/officeDocument/2006/relationships/hyperlink" Target="mailto:miller_t@cde.state.co.u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ssets.ctfassets.net/cguvp07qpj80/4xAlY2y3gIbCjYIdY5uhbB/9969d1b11f7ac87c3a7e221ef071784c/1212_lent_table.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lay_l@cde.state.co.u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miller_t@cde.state.co.u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e.state.co.us/early/comprehensive-state-literacy-development-grant" TargetMode="External"/><Relationship Id="rId7" Type="http://schemas.openxmlformats.org/officeDocument/2006/relationships/hyperlink" Target="https://outlook.office365.com/owa/calendar/CLSDAssistance@cde.state.co.us/booking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mailto:lay_l@cde.state.co.us" TargetMode="External"/><Relationship Id="rId5" Type="http://schemas.openxmlformats.org/officeDocument/2006/relationships/hyperlink" Target="https://www.cde.state.co.us/coloradoliteracy/clsd_subgrantee_handbook" TargetMode="External"/><Relationship Id="rId4" Type="http://schemas.openxmlformats.org/officeDocument/2006/relationships/hyperlink" Target="https://www.cde.state.co.us/coloradoliteracy/program_overview_for_grante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orms.office.com/r/PA4sVmraT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orms.office.com/r/PA4sVmraT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lay_l@cde.state.co.u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outlook.office365.com/book/CLSDAssistance@cde.state.co.us/" TargetMode="External"/><Relationship Id="rId4" Type="http://schemas.openxmlformats.org/officeDocument/2006/relationships/hyperlink" Target="mailto:miller_t@cde.state.co.u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dfd008483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indent="0">
              <a:lnSpc>
                <a:spcPct val="150000"/>
              </a:lnSpc>
              <a:spcBef>
                <a:spcPts val="0"/>
              </a:spcBef>
              <a:buNone/>
            </a:pPr>
            <a:r>
              <a:rPr lang="en-US" sz="1100" b="0"/>
              <a:t>Beginning of school year CLSD Grant Meeting, September 4, 2024</a:t>
            </a:r>
          </a:p>
          <a:p>
            <a:pPr marL="0" indent="0">
              <a:lnSpc>
                <a:spcPct val="150000"/>
              </a:lnSpc>
              <a:spcBef>
                <a:spcPts val="0"/>
              </a:spcBef>
              <a:buNone/>
            </a:pPr>
            <a:endParaRPr lang="en-US" sz="1100"/>
          </a:p>
          <a:p>
            <a:pPr marL="0" indent="0">
              <a:lnSpc>
                <a:spcPct val="150000"/>
              </a:lnSpc>
              <a:spcBef>
                <a:spcPts val="0"/>
              </a:spcBef>
              <a:buNone/>
            </a:pPr>
            <a:r>
              <a:rPr lang="en-US" sz="1100"/>
              <a:t>CLSD main contacts: </a:t>
            </a:r>
          </a:p>
          <a:p>
            <a:pPr marL="0" indent="0">
              <a:lnSpc>
                <a:spcPct val="150000"/>
              </a:lnSpc>
              <a:spcBef>
                <a:spcPts val="0"/>
              </a:spcBef>
              <a:buNone/>
            </a:pPr>
            <a:r>
              <a:rPr lang="en-US" sz="1100"/>
              <a:t>Laura Lay, CLSD Program Manager, </a:t>
            </a:r>
            <a:r>
              <a:rPr lang="en-US" sz="1100">
                <a:hlinkClick r:id="rId3"/>
              </a:rPr>
              <a:t>lay_l@cde.state.co.us</a:t>
            </a:r>
            <a:endParaRPr lang="en-US" sz="1100"/>
          </a:p>
          <a:p>
            <a:pPr marL="0" indent="0">
              <a:lnSpc>
                <a:spcPct val="150000"/>
              </a:lnSpc>
              <a:spcBef>
                <a:spcPts val="0"/>
              </a:spcBef>
              <a:buNone/>
            </a:pPr>
            <a:r>
              <a:rPr lang="en-US" sz="1100"/>
              <a:t>Tricia Miller, CLSD Grants Fiscal Manager, </a:t>
            </a:r>
            <a:r>
              <a:rPr lang="en-US" sz="1100">
                <a:hlinkClick r:id="rId4"/>
              </a:rPr>
              <a:t>miller_t@cde.state.co.us</a:t>
            </a:r>
            <a:r>
              <a:rPr lang="en-US" sz="1100"/>
              <a:t> </a:t>
            </a:r>
          </a:p>
          <a:p>
            <a:pPr marL="0" lvl="0" indent="0" algn="l">
              <a:lnSpc>
                <a:spcPct val="150000"/>
              </a:lnSpc>
              <a:spcBef>
                <a:spcPts val="0"/>
              </a:spcBef>
              <a:spcAft>
                <a:spcPts val="0"/>
              </a:spcAft>
              <a:buNone/>
            </a:pPr>
            <a:endParaRPr lang="en-US"/>
          </a:p>
          <a:p>
            <a:pPr marL="0" indent="0">
              <a:lnSpc>
                <a:spcPct val="150000"/>
              </a:lnSpc>
              <a:buNone/>
            </a:pPr>
            <a:r>
              <a:rPr lang="en-US"/>
              <a:t>New to the team as the Reading, Writing, and Communication Content Specialist in the standards office, Mykal Knight, will be joining us.  </a:t>
            </a:r>
          </a:p>
          <a:p>
            <a:pPr marL="0" indent="0">
              <a:buNone/>
            </a:pPr>
            <a:r>
              <a:rPr lang="en-US"/>
              <a:t>Mykal Knight, Reading, Writing, and Communicating Content Specialist, </a:t>
            </a:r>
            <a:r>
              <a:rPr lang="en-US">
                <a:hlinkClick r:id="rId5"/>
              </a:rPr>
              <a:t>knight_m@cde.state.co.us</a:t>
            </a:r>
            <a:r>
              <a:rPr lang="en-US"/>
              <a:t> </a:t>
            </a:r>
          </a:p>
          <a:p>
            <a:pPr marL="0" indent="0">
              <a:buNone/>
            </a:pPr>
            <a:endParaRPr lang="en-US"/>
          </a:p>
        </p:txBody>
      </p:sp>
      <p:sp>
        <p:nvSpPr>
          <p:cNvPr id="249" name="Google Shape;249;g5dfd00848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defRPr/>
            </a:pPr>
            <a:r>
              <a:rPr lang="en-US"/>
              <a:t>Content area and disciplinary literacy are crucial for students in grades 6-12 as they have transitioned from learning to read to reading to learn. In these grades, students encounter increasingly complex texts across various subjects, including science, social studies, mathematics, and English language arts. To succeed, they need to develop the ability to understand, analyze, and engage with these texts using both general strategies and strategies specific to each discipline. </a:t>
            </a:r>
          </a:p>
          <a:p>
            <a:pPr marL="0" indent="0">
              <a:lnSpc>
                <a:spcPct val="150000"/>
              </a:lnSpc>
              <a:buNone/>
              <a:defRPr/>
            </a:pPr>
            <a:endParaRPr lang="en-US"/>
          </a:p>
          <a:p>
            <a:pPr marL="0" indent="0">
              <a:lnSpc>
                <a:spcPct val="150000"/>
              </a:lnSpc>
              <a:buNone/>
              <a:defRPr/>
            </a:pPr>
            <a:r>
              <a:rPr lang="en-US"/>
              <a:t>Content area literacy involves the skills necessary to comprehend and interpret texts across different subjects, while disciplinary literacy focuses on the specialized practices unique to each field of study.</a:t>
            </a:r>
            <a:r>
              <a:rPr lang="en-US" sz="3200"/>
              <a:t> Together, these literacy skills empower students to think critically, make connections, and apply their knowledge in meaningful ways, preparing them for academic success and real-world problem-solving.</a:t>
            </a:r>
          </a:p>
          <a:p>
            <a:pPr marL="158750" indent="0" rtl="0" fontAlgn="base">
              <a:spcBef>
                <a:spcPts val="0"/>
              </a:spcBef>
              <a:spcAft>
                <a:spcPts val="1200"/>
              </a:spcAft>
              <a:buFont typeface="Arial" panose="020B0604020202020204" pitchFamily="34" charset="0"/>
              <a:buNone/>
            </a:pPr>
            <a:endParaRPr lang="en-US" sz="3200"/>
          </a:p>
          <a:p>
            <a:pPr marL="158750" indent="0" rtl="0" fontAlgn="base">
              <a:spcBef>
                <a:spcPts val="0"/>
              </a:spcBef>
              <a:spcAft>
                <a:spcPts val="1200"/>
              </a:spcAft>
              <a:buFont typeface="Arial" panose="020B0604020202020204" pitchFamily="34" charset="0"/>
              <a:buNone/>
            </a:pPr>
            <a:endParaRPr lang="en-US" sz="3200"/>
          </a:p>
          <a:p>
            <a:pPr marL="158750" indent="0" rtl="0" fontAlgn="base">
              <a:spcBef>
                <a:spcPts val="0"/>
              </a:spcBef>
              <a:spcAft>
                <a:spcPts val="1200"/>
              </a:spcAft>
              <a:buFont typeface="Arial" panose="020B0604020202020204" pitchFamily="34" charset="0"/>
              <a:buNone/>
            </a:pPr>
            <a:endParaRPr lang="en-US">
              <a:latin typeface="Calibri" panose="020F0502020204030204" pitchFamily="34" charset="0"/>
              <a:ea typeface="Calibri" panose="020F0502020204030204" pitchFamily="34" charset="0"/>
              <a:cs typeface="Calibri" panose="020F0502020204030204" pitchFamily="34" charset="0"/>
            </a:endParaRPr>
          </a:p>
          <a:p>
            <a:pPr marL="158750" marR="0" lvl="0" indent="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None/>
              <a:tabLst/>
              <a:defRPr/>
            </a:pPr>
            <a:endParaRPr lang="en-US">
              <a:hlinkClick r:id="rId3">
                <a:extLst>
                  <a:ext uri="{A12FA001-AC4F-418D-AE19-62706E023703}">
                    <ahyp:hlinkClr xmlns:ahyp="http://schemas.microsoft.com/office/drawing/2018/hyperlinkcolor" val="tx"/>
                  </a:ext>
                </a:extLst>
              </a:hlinkClick>
            </a:endParaRPr>
          </a:p>
          <a:p>
            <a:pPr marL="158750" marR="0" lvl="0" indent="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None/>
              <a:tabLst/>
              <a:defRPr/>
            </a:pPr>
            <a:r>
              <a:rPr lang="en-US" sz="3200" b="0" i="0" u="none" strike="noStrike" cap="none">
                <a:solidFill>
                  <a:srgbClr val="000000"/>
                </a:solidFill>
                <a:latin typeface="Arial"/>
                <a:cs typeface="Arial"/>
                <a:sym typeface="Arial"/>
                <a:hlinkClick r:id="rId3">
                  <a:extLst>
                    <a:ext uri="{A12FA001-AC4F-418D-AE19-62706E023703}">
                      <ahyp:hlinkClr xmlns:ahyp="http://schemas.microsoft.com/office/drawing/2018/hyperlinkcolor" val="tx"/>
                    </a:ext>
                  </a:extLst>
                </a:hlinkClick>
              </a:rPr>
              <a:t>What are Literacies within the Disciplines? Table</a:t>
            </a:r>
          </a:p>
          <a:p>
            <a:pPr marL="158750" marR="0" lvl="0" indent="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None/>
              <a:tabLst/>
              <a:defRPr/>
            </a:pPr>
            <a:r>
              <a:rPr lang="en-US" sz="3200" b="0" i="0" u="none" strike="noStrike" cap="none">
                <a:solidFill>
                  <a:srgbClr val="000000"/>
                </a:solidFill>
                <a:latin typeface="Arial"/>
                <a:cs typeface="Arial"/>
                <a:sym typeface="Arial"/>
                <a:hlinkClick r:id="rId3">
                  <a:extLst>
                    <a:ext uri="{A12FA001-AC4F-418D-AE19-62706E023703}">
                      <ahyp:hlinkClr xmlns:ahyp="http://schemas.microsoft.com/office/drawing/2018/hyperlinkcolor" val="tx"/>
                    </a:ext>
                  </a:extLst>
                </a:hlinkClick>
              </a:rPr>
              <a:t>https://assets.ctfassets.net/cguvp07qpj80/4xAlY2y3gIbCjYIdY5uhbB/9969d1b11f7ac87c3a7e221ef071784c/1212_lent_table.pdf</a:t>
            </a:r>
            <a:r>
              <a:rPr lang="en-US" sz="3200" b="0" i="0" u="none" strike="noStrike" cap="none">
                <a:solidFill>
                  <a:srgbClr val="000000"/>
                </a:solidFill>
                <a:latin typeface="Arial"/>
                <a:cs typeface="Arial"/>
                <a:sym typeface="Arial"/>
              </a:rPr>
              <a:t> </a:t>
            </a:r>
          </a:p>
          <a:p>
            <a:pPr marL="158750" indent="0" rtl="0" fontAlgn="base">
              <a:spcBef>
                <a:spcPts val="0"/>
              </a:spcBef>
              <a:spcAft>
                <a:spcPts val="1200"/>
              </a:spcAft>
              <a:buFont typeface="Arial" panose="020B0604020202020204" pitchFamily="34" charset="0"/>
              <a:buNone/>
            </a:pPr>
            <a:endParaRPr lang="en-US"/>
          </a:p>
        </p:txBody>
      </p:sp>
    </p:spTree>
    <p:extLst>
      <p:ext uri="{BB962C8B-B14F-4D97-AF65-F5344CB8AC3E}">
        <p14:creationId xmlns:p14="http://schemas.microsoft.com/office/powerpoint/2010/main" val="366613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To further strengthen content area and disciplinary literacy, it is crucial to adopt evidence-based reading practices that have been proven effective in middle and high school settings. By implementing these practices, educators can deliver targeted instruction that helps students navigate and understand complex texts in all subjects. The ten evidence-based practices presented on this and the next slide are from the Meadows Center for Preventing Educational Risk, highlighting strategies that support literacy development and academic success across the curriculum.</a:t>
            </a:r>
          </a:p>
        </p:txBody>
      </p:sp>
    </p:spTree>
    <p:extLst>
      <p:ext uri="{BB962C8B-B14F-4D97-AF65-F5344CB8AC3E}">
        <p14:creationId xmlns:p14="http://schemas.microsoft.com/office/powerpoint/2010/main" val="155635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The Meadows Center for Preventing Educational Risk. (2016). 10 key reading practices for all middle and high schools with strong evidence of effectiveness from high-quality research.</a:t>
            </a:r>
          </a:p>
          <a:p>
            <a:pPr marL="158750" indent="0">
              <a:buNone/>
            </a:pPr>
            <a:endParaRPr lang="en-US"/>
          </a:p>
        </p:txBody>
      </p:sp>
    </p:spTree>
    <p:extLst>
      <p:ext uri="{BB962C8B-B14F-4D97-AF65-F5344CB8AC3E}">
        <p14:creationId xmlns:p14="http://schemas.microsoft.com/office/powerpoint/2010/main" val="81074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50000"/>
              </a:lnSpc>
              <a:buNone/>
              <a:defRPr/>
            </a:pPr>
            <a:endParaRPr lang="en-US"/>
          </a:p>
          <a:p>
            <a:pPr marL="0" indent="0">
              <a:lnSpc>
                <a:spcPct val="150000"/>
              </a:lnSpc>
              <a:buNone/>
              <a:defRPr/>
            </a:pPr>
            <a:r>
              <a:rPr lang="en-US"/>
              <a:t>Teachers in secondary literacy encounter a range of challenges that impact their ability to effectively support student learning. </a:t>
            </a:r>
          </a:p>
          <a:p>
            <a:pPr marL="0" indent="0">
              <a:lnSpc>
                <a:spcPct val="150000"/>
              </a:lnSpc>
              <a:buNone/>
              <a:defRPr/>
            </a:pPr>
            <a:endParaRPr lang="en-US"/>
          </a:p>
          <a:p>
            <a:pPr marL="0" indent="0">
              <a:lnSpc>
                <a:spcPct val="150000"/>
              </a:lnSpc>
              <a:buNone/>
              <a:defRPr/>
            </a:pPr>
            <a:r>
              <a:rPr lang="en-US"/>
              <a:t>Some key challenges include:</a:t>
            </a:r>
          </a:p>
          <a:p>
            <a:pPr marL="171450" indent="-171450">
              <a:lnSpc>
                <a:spcPct val="150000"/>
              </a:lnSpc>
              <a:defRPr/>
            </a:pPr>
            <a:r>
              <a:rPr lang="en-US"/>
              <a:t>Increased Text Complexity: Students face more extensive and complex texts with multisyllabic words, complex syntax, nuanced vocabulary, and less structural support compared to earlier grades.</a:t>
            </a:r>
          </a:p>
          <a:p>
            <a:pPr marL="171450" indent="-171450">
              <a:lnSpc>
                <a:spcPct val="150000"/>
              </a:lnSpc>
              <a:defRPr/>
            </a:pPr>
            <a:r>
              <a:rPr lang="en-US"/>
              <a:t>Diverse Skill Levels: Students come with varying levels of decoding ability, reading fluency, morphological analysis, vocabulary knowledge, and writing skills, requiring tailored instructional approaches.</a:t>
            </a:r>
          </a:p>
          <a:p>
            <a:pPr marL="171450" indent="-171450">
              <a:lnSpc>
                <a:spcPct val="150000"/>
              </a:lnSpc>
              <a:defRPr/>
            </a:pPr>
            <a:r>
              <a:rPr lang="en-US"/>
              <a:t>"Every Teacher is a Reading Teacher": Effective secondary literacy instruction requires more than just a belief in this principle. It necessitates proper teacher preparation, high-quality professional development, ongoing support, the right resources, and effective coaching.</a:t>
            </a:r>
          </a:p>
          <a:p>
            <a:pPr marL="171450" indent="-171450">
              <a:lnSpc>
                <a:spcPct val="150000"/>
              </a:lnSpc>
              <a:defRPr/>
            </a:pPr>
            <a:r>
              <a:rPr lang="en-US"/>
              <a:t>Competency Needs: As discussed in our last meeting, there may be a need for a minimum set of reading competencies for grades 4-12 to address these challenges.</a:t>
            </a:r>
          </a:p>
          <a:p>
            <a:pPr marL="171450" indent="-171450">
              <a:lnSpc>
                <a:spcPct val="150000"/>
              </a:lnSpc>
            </a:pPr>
            <a:endParaRPr lang="en-US"/>
          </a:p>
          <a:p>
            <a:pPr marL="0" indent="0">
              <a:lnSpc>
                <a:spcPct val="150000"/>
              </a:lnSpc>
              <a:buNone/>
            </a:pPr>
            <a:r>
              <a:rPr lang="en-US"/>
              <a:t>A New RAND report was published last week on supporting students reading in grades 3-8.</a:t>
            </a:r>
          </a:p>
          <a:p>
            <a:pPr marL="0" indent="0">
              <a:lnSpc>
                <a:spcPct val="150000"/>
              </a:lnSpc>
              <a:buNone/>
            </a:pPr>
            <a:r>
              <a:rPr lang="en-US" i="1"/>
              <a:t>What's Missing from Teachers' Toolkits to Support Student Reading in Grades 3-8</a:t>
            </a:r>
          </a:p>
          <a:p>
            <a:pPr>
              <a:buNone/>
            </a:pPr>
            <a:r>
              <a:rPr lang="en-US"/>
              <a:t> </a:t>
            </a:r>
          </a:p>
          <a:p>
            <a:pPr>
              <a:buNone/>
            </a:pPr>
            <a:r>
              <a:rPr lang="en-US"/>
              <a:t>Key Findings From the report/teacher panel:</a:t>
            </a:r>
          </a:p>
          <a:p>
            <a:pPr marL="171450" indent="-171450"/>
            <a:r>
              <a:rPr lang="en-US"/>
              <a:t>U.S. grade 3–8 students spend more than half of their class time reading and writing.</a:t>
            </a:r>
          </a:p>
          <a:p>
            <a:pPr marL="171450" indent="-171450"/>
            <a:r>
              <a:rPr lang="en-US"/>
              <a:t>44 percent of students always or nearly always experience difficulty reading the written content within their instructional materials.</a:t>
            </a:r>
          </a:p>
          <a:p>
            <a:pPr marL="171450" indent="-171450"/>
            <a:r>
              <a:rPr lang="en-US"/>
              <a:t>40% of teachers in the study hold misconceptions about how students develop word reading skills, and nearly half of teachers in these grades report that their primary source of knowledge about reading instruction comes from their personal experiences in the classroom.</a:t>
            </a:r>
          </a:p>
          <a:p>
            <a:pPr marL="171450" indent="-171450"/>
            <a:r>
              <a:rPr lang="en-US"/>
              <a:t>Almost three-quarters of teachers say they need access to more resources to identify and support students with reading difficulties.</a:t>
            </a:r>
          </a:p>
          <a:p>
            <a:pPr marL="0" indent="0">
              <a:lnSpc>
                <a:spcPct val="150000"/>
              </a:lnSpc>
              <a:buNone/>
            </a:pPr>
            <a:endParaRPr lang="en-US"/>
          </a:p>
          <a:p>
            <a:pPr marL="0" indent="0">
              <a:lnSpc>
                <a:spcPct val="150000"/>
              </a:lnSpc>
              <a:buNone/>
            </a:pPr>
            <a:r>
              <a:rPr lang="en-US"/>
              <a:t>While focuses specifically on grades 3-8, the RAND report's findings reinforce the need for targeted professional development and additional resources to address the challenges secondary teachers face in supporting diverse student needs. </a:t>
            </a:r>
          </a:p>
        </p:txBody>
      </p:sp>
    </p:spTree>
    <p:extLst>
      <p:ext uri="{BB962C8B-B14F-4D97-AF65-F5344CB8AC3E}">
        <p14:creationId xmlns:p14="http://schemas.microsoft.com/office/powerpoint/2010/main" val="201158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200000"/>
              </a:lnSpc>
              <a:buNone/>
            </a:pPr>
            <a:r>
              <a:rPr lang="en-US"/>
              <a:t>What would you add? What other challenges are there in 6-12 literacy? What resources are needed</a:t>
            </a:r>
          </a:p>
          <a:p>
            <a:pPr marL="0" indent="0">
              <a:lnSpc>
                <a:spcPct val="200000"/>
              </a:lnSpc>
              <a:buNone/>
            </a:pPr>
            <a:endParaRPr lang="en-US"/>
          </a:p>
          <a:p>
            <a:pPr marL="0" indent="0">
              <a:lnSpc>
                <a:spcPct val="200000"/>
              </a:lnSpc>
              <a:buNone/>
            </a:pPr>
            <a:r>
              <a:rPr lang="en-US"/>
              <a:t>Added to this slide during meeting from grantee feedback. </a:t>
            </a:r>
          </a:p>
        </p:txBody>
      </p:sp>
    </p:spTree>
    <p:extLst>
      <p:ext uri="{BB962C8B-B14F-4D97-AF65-F5344CB8AC3E}">
        <p14:creationId xmlns:p14="http://schemas.microsoft.com/office/powerpoint/2010/main" val="278712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a:t>These are just a few of the secondary activities that are taking place through your CLSD projects. </a:t>
            </a:r>
          </a:p>
          <a:p>
            <a:pPr marL="0" indent="0">
              <a:buNone/>
            </a:pPr>
            <a:endParaRPr lang="en-US"/>
          </a:p>
          <a:p>
            <a:pPr marL="0" indent="0">
              <a:buNone/>
            </a:pPr>
            <a:r>
              <a:rPr lang="en-US"/>
              <a:t>Next, we will hear from Dr. Angela Valdez, Celeste Rivera, and Kasey Andrade Smith from Harrison District 2 in Colorado Springs, who will share their experience and work in advancing secondary literacy.</a:t>
            </a:r>
          </a:p>
        </p:txBody>
      </p:sp>
    </p:spTree>
    <p:extLst>
      <p:ext uri="{BB962C8B-B14F-4D97-AF65-F5344CB8AC3E}">
        <p14:creationId xmlns:p14="http://schemas.microsoft.com/office/powerpoint/2010/main" val="3024966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Requests included from meeting. </a:t>
            </a:r>
          </a:p>
        </p:txBody>
      </p:sp>
    </p:spTree>
    <p:extLst>
      <p:ext uri="{BB962C8B-B14F-4D97-AF65-F5344CB8AC3E}">
        <p14:creationId xmlns:p14="http://schemas.microsoft.com/office/powerpoint/2010/main" val="13189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All CLSD information can be found on the resource page or CDE CLSD webpage.</a:t>
            </a:r>
          </a:p>
          <a:p>
            <a:endParaRPr lang="en-US"/>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We are available via email: </a:t>
            </a:r>
            <a:r>
              <a:rPr lang="en-US">
                <a:hlinkClick r:id="rId3">
                  <a:extLst>
                    <a:ext uri="{A12FA001-AC4F-418D-AE19-62706E023703}">
                      <ahyp:hlinkClr xmlns:ahyp="http://schemas.microsoft.com/office/drawing/2018/hyperlinkcolor" val="tx"/>
                    </a:ext>
                  </a:extLst>
                </a:hlinkClick>
              </a:rPr>
              <a:t>lay_l@cde.state.co.us</a:t>
            </a:r>
            <a:r>
              <a:rPr lang="en-US"/>
              <a:t> or </a:t>
            </a:r>
            <a:r>
              <a:rPr lang="en-US">
                <a:hlinkClick r:id="rId4">
                  <a:extLst>
                    <a:ext uri="{A12FA001-AC4F-418D-AE19-62706E023703}">
                      <ahyp:hlinkClr xmlns:ahyp="http://schemas.microsoft.com/office/drawing/2018/hyperlinkcolor" val="tx"/>
                    </a:ext>
                  </a:extLst>
                </a:hlinkClick>
              </a:rPr>
              <a:t>miller_t@cde.state.co.us</a:t>
            </a:r>
            <a:r>
              <a:rPr lang="en-US"/>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You may also set up a Teams Meeting through this Bookings Page: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https://outlook.office365.com/book/CLSDAssistance@cde.state.co.us/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Time slots are 30, 45, and 60 minutes.</a:t>
            </a:r>
          </a:p>
          <a:p>
            <a:endParaRPr lang="en-US"/>
          </a:p>
        </p:txBody>
      </p:sp>
    </p:spTree>
    <p:extLst>
      <p:ext uri="{BB962C8B-B14F-4D97-AF65-F5344CB8AC3E}">
        <p14:creationId xmlns:p14="http://schemas.microsoft.com/office/powerpoint/2010/main" val="171686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a:t>Today’s meeting will be split into two parts, the first part being an overview of information for managing your grant and the second part will be a conversation around literacy activities, learned lessons, and sharing of your work. </a:t>
            </a:r>
          </a:p>
          <a:p>
            <a:pPr marL="0" indent="0">
              <a:lnSpc>
                <a:spcPct val="150000"/>
              </a:lnSpc>
              <a:buNone/>
            </a:pPr>
            <a:endParaRPr lang="en-US"/>
          </a:p>
          <a:p>
            <a:pPr marL="0" indent="0">
              <a:lnSpc>
                <a:spcPct val="150000"/>
              </a:lnSpc>
              <a:buNone/>
            </a:pPr>
            <a:r>
              <a:rPr lang="en-US"/>
              <a:t>Part one main topics are based on frequently asked questions including where to find information about the CLSD grant, upcoming narrative and financial reporting, and a conversation about doing desktop reviews rather than site visits. </a:t>
            </a:r>
          </a:p>
        </p:txBody>
      </p:sp>
    </p:spTree>
    <p:extLst>
      <p:ext uri="{BB962C8B-B14F-4D97-AF65-F5344CB8AC3E}">
        <p14:creationId xmlns:p14="http://schemas.microsoft.com/office/powerpoint/2010/main" val="90610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524eb375b_3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524eb375b_3_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nSpc>
                <a:spcPct val="150000"/>
              </a:lnSpc>
              <a:buNone/>
            </a:pPr>
            <a:endParaRPr lang="en-US"/>
          </a:p>
          <a:p>
            <a:pPr marL="0" indent="0">
              <a:lnSpc>
                <a:spcPct val="150000"/>
              </a:lnSpc>
              <a:buNone/>
            </a:pPr>
            <a:r>
              <a:rPr lang="en-US"/>
              <a:t>In September 2020, CDE was awarded $16 million to support comprehensive literacy. </a:t>
            </a:r>
          </a:p>
          <a:p>
            <a:pPr marL="0" indent="0">
              <a:lnSpc>
                <a:spcPct val="150000"/>
              </a:lnSpc>
              <a:buNone/>
            </a:pPr>
            <a:r>
              <a:rPr lang="en-US"/>
              <a:t>Grant funds are required to be spent to support literacy efforts meeting the following criteria: 15% on birth-kindergarten entry activities, 40% K-5 on activities, 40% on 6-12 activities, and 5% on state-level activities. </a:t>
            </a:r>
          </a:p>
          <a:p>
            <a:pPr marL="0" indent="0">
              <a:lnSpc>
                <a:spcPct val="150000"/>
              </a:lnSpc>
              <a:buNone/>
            </a:pPr>
            <a:r>
              <a:rPr lang="en-US"/>
              <a:t>The CLSD grant supports two cohorts, the first beginning in the fall of the 2021/2022 fiscal year. We refer to this cohort as the Main cohort which spans 4 years. </a:t>
            </a:r>
          </a:p>
          <a:p>
            <a:pPr marL="0" indent="0">
              <a:lnSpc>
                <a:spcPct val="150000"/>
              </a:lnSpc>
              <a:buNone/>
            </a:pPr>
            <a:r>
              <a:rPr lang="en-US"/>
              <a:t>A second cohort focusing specifically on professional development began their CLSD work this past October and is in its first of two years.  </a:t>
            </a:r>
          </a:p>
          <a:p>
            <a:pPr marL="0" lvl="0" indent="0">
              <a:lnSpc>
                <a:spcPct val="150000"/>
              </a:lnSpc>
              <a:buNone/>
            </a:pPr>
            <a:endParaRPr lang="en-US"/>
          </a:p>
          <a:p>
            <a:pPr marL="0" lvl="0" indent="0">
              <a:lnSpc>
                <a:spcPct val="150000"/>
              </a:lnSpc>
              <a:buNone/>
            </a:pPr>
            <a:r>
              <a:rPr lang="en-US"/>
              <a:t>Resource page and CDE CLSD webpage are linked on the slide. </a:t>
            </a:r>
            <a:endParaRPr/>
          </a:p>
        </p:txBody>
      </p:sp>
      <p:sp>
        <p:nvSpPr>
          <p:cNvPr id="284" name="Google Shape;284;g6524eb375b_3_1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br>
              <a:rPr lang="en-US" b="0" i="0">
                <a:effectLst/>
                <a:highlight>
                  <a:srgbClr val="FFFFFF"/>
                </a:highlight>
                <a:latin typeface="Söhne"/>
              </a:rPr>
            </a:br>
            <a:r>
              <a:rPr lang="en-US"/>
              <a:t>Here are some resources to help you find the information you need about the CLSD grant:</a:t>
            </a:r>
          </a:p>
          <a:p>
            <a:pPr marL="0" indent="0">
              <a:lnSpc>
                <a:spcPct val="150000"/>
              </a:lnSpc>
              <a:buNone/>
            </a:pPr>
            <a:r>
              <a:rPr lang="en-US"/>
              <a:t>General Information: All the details about the CLSD grant can be found on the </a:t>
            </a:r>
            <a:r>
              <a:rPr lang="en-US">
                <a:hlinkClick r:id="rId3">
                  <a:extLst>
                    <a:ext uri="{A12FA001-AC4F-418D-AE19-62706E023703}">
                      <ahyp:hlinkClr xmlns:ahyp="http://schemas.microsoft.com/office/drawing/2018/hyperlinkcolor" val="tx"/>
                    </a:ext>
                  </a:extLst>
                </a:hlinkClick>
              </a:rPr>
              <a:t>Comprehensive State Literacy Development Grant page</a:t>
            </a:r>
            <a:r>
              <a:rPr lang="en-US"/>
              <a:t>.</a:t>
            </a:r>
          </a:p>
          <a:p>
            <a:pPr marL="0" indent="0">
              <a:lnSpc>
                <a:spcPct val="150000"/>
              </a:lnSpc>
              <a:buNone/>
            </a:pPr>
            <a:r>
              <a:rPr lang="en-US">
                <a:hlinkClick r:id="rId3"/>
              </a:rPr>
              <a:t>https://www.cde.state.co.us/early/comprehensive-state-literacy-development-grant</a:t>
            </a:r>
            <a:endParaRPr lang="en-US"/>
          </a:p>
          <a:p>
            <a:pPr marL="0" indent="0">
              <a:lnSpc>
                <a:spcPct val="150000"/>
              </a:lnSpc>
              <a:buNone/>
            </a:pPr>
            <a:endParaRPr lang="en-US"/>
          </a:p>
          <a:p>
            <a:pPr marL="0" indent="0">
              <a:lnSpc>
                <a:spcPct val="150000"/>
              </a:lnSpc>
              <a:buNone/>
            </a:pPr>
            <a:r>
              <a:rPr lang="en-US"/>
              <a:t>New to the CLSD Grant? Check out the </a:t>
            </a:r>
            <a:r>
              <a:rPr lang="en-US">
                <a:hlinkClick r:id="rId4">
                  <a:extLst>
                    <a:ext uri="{A12FA001-AC4F-418D-AE19-62706E023703}">
                      <ahyp:hlinkClr xmlns:ahyp="http://schemas.microsoft.com/office/drawing/2018/hyperlinkcolor" val="tx"/>
                    </a:ext>
                  </a:extLst>
                </a:hlinkClick>
              </a:rPr>
              <a:t>CLSD Program Overview Checklist</a:t>
            </a:r>
            <a:r>
              <a:rPr lang="en-US"/>
              <a:t> for a helpful introduction.</a:t>
            </a:r>
          </a:p>
          <a:p>
            <a:pPr marL="0" indent="0">
              <a:lnSpc>
                <a:spcPct val="150000"/>
              </a:lnSpc>
              <a:buNone/>
            </a:pPr>
            <a:r>
              <a:rPr lang="en-US">
                <a:hlinkClick r:id="rId4"/>
              </a:rPr>
              <a:t>https://www.cde.state.co.us/coloradoliteracy/program_overview_for_grantees</a:t>
            </a:r>
            <a:r>
              <a:rPr lang="en-US"/>
              <a:t> </a:t>
            </a:r>
          </a:p>
          <a:p>
            <a:pPr marL="0" indent="0">
              <a:lnSpc>
                <a:spcPct val="150000"/>
              </a:lnSpc>
              <a:buNone/>
            </a:pPr>
            <a:endParaRPr lang="en-US"/>
          </a:p>
          <a:p>
            <a:pPr marL="0" indent="0">
              <a:lnSpc>
                <a:spcPct val="150000"/>
              </a:lnSpc>
              <a:buNone/>
            </a:pPr>
            <a:r>
              <a:rPr lang="en-US"/>
              <a:t>Subgrantee Handbook: More information is also available in PDF format in the </a:t>
            </a:r>
            <a:r>
              <a:rPr lang="en-US">
                <a:hlinkClick r:id="rId5">
                  <a:extLst>
                    <a:ext uri="{A12FA001-AC4F-418D-AE19-62706E023703}">
                      <ahyp:hlinkClr xmlns:ahyp="http://schemas.microsoft.com/office/drawing/2018/hyperlinkcolor" val="tx"/>
                    </a:ext>
                  </a:extLst>
                </a:hlinkClick>
              </a:rPr>
              <a:t>CLSD Subgrantee Handbook</a:t>
            </a:r>
            <a:r>
              <a:rPr lang="en-US"/>
              <a:t>.</a:t>
            </a:r>
          </a:p>
          <a:p>
            <a:pPr marL="0" indent="0">
              <a:lnSpc>
                <a:spcPct val="150000"/>
              </a:lnSpc>
              <a:buNone/>
            </a:pPr>
            <a:r>
              <a:rPr lang="en-US">
                <a:hlinkClick r:id="rId5"/>
              </a:rPr>
              <a:t>https://www.cde.state.co.us/coloradoliteracy/clsd_subgrantee_handbook</a:t>
            </a:r>
            <a:r>
              <a:rPr lang="en-US"/>
              <a:t> </a:t>
            </a:r>
          </a:p>
          <a:p>
            <a:pPr marL="0" indent="0">
              <a:lnSpc>
                <a:spcPct val="150000"/>
              </a:lnSpc>
              <a:buNone/>
            </a:pPr>
            <a:endParaRPr lang="en-US"/>
          </a:p>
          <a:p>
            <a:pPr marL="0" indent="0">
              <a:lnSpc>
                <a:spcPct val="150000"/>
              </a:lnSpc>
              <a:buNone/>
            </a:pPr>
            <a:r>
              <a:rPr lang="en-US"/>
              <a:t>Feel free to email me or set up a meeting if you have any specific questions. </a:t>
            </a:r>
            <a:r>
              <a:rPr lang="en-US">
                <a:hlinkClick r:id="rId6"/>
              </a:rPr>
              <a:t>lay_l@cde.state.co.us</a:t>
            </a:r>
          </a:p>
          <a:p>
            <a:pPr marL="0" indent="0">
              <a:lnSpc>
                <a:spcPct val="150000"/>
              </a:lnSpc>
              <a:buNone/>
            </a:pPr>
            <a:r>
              <a:rPr lang="en-US">
                <a:hlinkClick r:id="rId7"/>
              </a:rPr>
              <a:t>https://outlook.office365.com/owa/calendar/CLSDAssistance@cde.state.co.us/bookings/</a:t>
            </a:r>
            <a:r>
              <a:rPr lang="en-US"/>
              <a:t> </a:t>
            </a:r>
          </a:p>
          <a:p>
            <a:pPr marL="0" indent="0">
              <a:lnSpc>
                <a:spcPct val="150000"/>
              </a:lnSpc>
              <a:buNone/>
            </a:pPr>
            <a:endParaRPr lang="en-US"/>
          </a:p>
          <a:p>
            <a:pPr marL="0" indent="0">
              <a:lnSpc>
                <a:spcPct val="150000"/>
              </a:lnSpc>
              <a:buNone/>
            </a:pPr>
            <a:endParaRPr lang="en-US"/>
          </a:p>
          <a:p>
            <a:pPr marL="158750" indent="0">
              <a:buNone/>
            </a:pPr>
            <a:endParaRPr lang="en-US">
              <a:highlight>
                <a:srgbClr val="FFFFFF"/>
              </a:highlight>
              <a:latin typeface="Söhne"/>
            </a:endParaRPr>
          </a:p>
        </p:txBody>
      </p:sp>
    </p:spTree>
    <p:extLst>
      <p:ext uri="{BB962C8B-B14F-4D97-AF65-F5344CB8AC3E}">
        <p14:creationId xmlns:p14="http://schemas.microsoft.com/office/powerpoint/2010/main" val="113034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eaLnBrk="1" fontAlgn="auto" latinLnBrk="0" hangingPunct="1">
              <a:lnSpc>
                <a:spcPct val="150000"/>
              </a:lnSpc>
              <a:buNone/>
              <a:tabLst/>
              <a:defRPr/>
            </a:pPr>
            <a:r>
              <a:rPr lang="en-US"/>
              <a:t>The federal fiscal year that this grant uses does not align with the state fiscal year or school calendar year. </a:t>
            </a:r>
          </a:p>
          <a:p>
            <a:pPr marL="0" lvl="0" indent="0" defTabSz="914400" eaLnBrk="1" fontAlgn="auto" latinLnBrk="0" hangingPunct="1">
              <a:lnSpc>
                <a:spcPct val="150000"/>
              </a:lnSpc>
              <a:buNone/>
              <a:tabLst/>
              <a:defRPr/>
            </a:pPr>
            <a:r>
              <a:rPr lang="en-US"/>
              <a:t>The current performance period is from October 1, 2023- September 30, 2024. The last year of the grant is from October 1, 2024- September 30, 2025. </a:t>
            </a:r>
          </a:p>
          <a:p>
            <a:pPr marL="0" lvl="0" indent="0" defTabSz="914400" eaLnBrk="1" fontAlgn="auto" latinLnBrk="0" hangingPunct="1">
              <a:lnSpc>
                <a:spcPct val="150000"/>
              </a:lnSpc>
              <a:buNone/>
              <a:tabLst/>
              <a:defRPr/>
            </a:pPr>
            <a:endParaRPr lang="en-US"/>
          </a:p>
          <a:p>
            <a:pPr marL="0" lvl="0" indent="0" defTabSz="914400" eaLnBrk="1" fontAlgn="auto" latinLnBrk="0" hangingPunct="1">
              <a:lnSpc>
                <a:spcPct val="150000"/>
              </a:lnSpc>
              <a:buNone/>
              <a:tabLst/>
              <a:defRPr/>
            </a:pPr>
            <a:r>
              <a:rPr lang="en-US"/>
              <a:t>The financial reporting calendar will stay mostly the same- I’ve moved the AFR deadline to November 30 to give a little bit more to complete after then end of the fiscal year on September 30th. The last day to request funds for the performance period is October 15th and your general ledgers will need to show that the items were purchased within the performance period. </a:t>
            </a:r>
          </a:p>
          <a:p>
            <a:pPr marL="0" lvl="0" indent="0" defTabSz="914400" eaLnBrk="1" fontAlgn="auto" latinLnBrk="0" hangingPunct="1">
              <a:lnSpc>
                <a:spcPct val="150000"/>
              </a:lnSpc>
              <a:buNone/>
              <a:tabLst/>
              <a:defRPr/>
            </a:pPr>
            <a:endParaRPr lang="en-US"/>
          </a:p>
          <a:p>
            <a:pPr marL="0" indent="0">
              <a:lnSpc>
                <a:spcPct val="150000"/>
              </a:lnSpc>
              <a:buNone/>
              <a:defRPr/>
            </a:pPr>
            <a:r>
              <a:rPr lang="en-US"/>
              <a:t>Narrative Reporting via Microsoft Forms: </a:t>
            </a:r>
            <a:r>
              <a:rPr lang="en-US">
                <a:hlinkClick r:id="rId3"/>
              </a:rPr>
              <a:t>https://forms.office.com/r/PA4sVmraTn</a:t>
            </a:r>
            <a:r>
              <a:rPr lang="en-US"/>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a:solidFill>
                <a:schemeClr val="dk1"/>
              </a:solidFill>
            </a:endParaRPr>
          </a:p>
        </p:txBody>
      </p:sp>
      <p:sp>
        <p:nvSpPr>
          <p:cNvPr id="4" name="Slide Number Placeholder 3"/>
          <p:cNvSpPr>
            <a:spLocks noGrp="1"/>
          </p:cNvSpPr>
          <p:nvPr>
            <p:ph type="sldNum" sz="quarter" idx="5"/>
          </p:nvPr>
        </p:nvSpPr>
        <p:spPr/>
        <p:txBody>
          <a:bodyPr/>
          <a:lstStyle/>
          <a:p>
            <a:fld id="{4F389054-2223-4CAF-9381-BF207F745247}" type="slidenum">
              <a:rPr lang="en-US" smtClean="0"/>
              <a:t>5</a:t>
            </a:fld>
            <a:endParaRPr lang="en-US"/>
          </a:p>
        </p:txBody>
      </p:sp>
    </p:spTree>
    <p:extLst>
      <p:ext uri="{BB962C8B-B14F-4D97-AF65-F5344CB8AC3E}">
        <p14:creationId xmlns:p14="http://schemas.microsoft.com/office/powerpoint/2010/main" val="379279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defRPr/>
            </a:pPr>
            <a:r>
              <a:rPr lang="en-US"/>
              <a:t>I plan to shift narrative reporting to the start of the school year using Microsoft Forms. </a:t>
            </a:r>
          </a:p>
          <a:p>
            <a:pPr marL="0" indent="0">
              <a:lnSpc>
                <a:spcPct val="150000"/>
              </a:lnSpc>
              <a:buNone/>
              <a:defRPr/>
            </a:pPr>
            <a:r>
              <a:rPr lang="en-US"/>
              <a:t>There are three focus areas for self-evaluation: Leadership &amp; Infrastructure, Professional Development &amp; Instruction, and Partnerships &amp; Family Engagement. </a:t>
            </a:r>
          </a:p>
          <a:p>
            <a:pPr marL="0" indent="0">
              <a:lnSpc>
                <a:spcPct val="150000"/>
              </a:lnSpc>
              <a:buNone/>
              <a:defRPr/>
            </a:pPr>
            <a:endParaRPr lang="en-US"/>
          </a:p>
          <a:p>
            <a:pPr marL="0" indent="0">
              <a:lnSpc>
                <a:spcPct val="150000"/>
              </a:lnSpc>
              <a:buNone/>
              <a:defRPr/>
            </a:pPr>
            <a:r>
              <a:rPr lang="en-US"/>
              <a:t>No objections from the meeting- will plan to move to this reporting for the October 31</a:t>
            </a:r>
            <a:r>
              <a:rPr lang="en-US" baseline="30000"/>
              <a:t>st</a:t>
            </a:r>
            <a:r>
              <a:rPr lang="en-US"/>
              <a:t> narrative deadline. </a:t>
            </a:r>
          </a:p>
          <a:p>
            <a:pPr marL="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en-US" sz="1100">
                <a:solidFill>
                  <a:srgbClr val="000000"/>
                </a:solidFill>
                <a:latin typeface="Arial"/>
                <a:hlinkClick r:id="rId3"/>
              </a:rPr>
              <a:t>https://forms.office.com/r/PA4sVmraTn</a:t>
            </a:r>
            <a:r>
              <a:rPr lang="en-US" sz="1100">
                <a:solidFill>
                  <a:srgbClr val="000000"/>
                </a:solidFill>
                <a:latin typeface="Arial"/>
              </a:rPr>
              <a:t> </a:t>
            </a:r>
          </a:p>
          <a:p>
            <a:pPr marL="0" indent="0">
              <a:lnSpc>
                <a:spcPct val="150000"/>
              </a:lnSpc>
              <a:buNone/>
              <a:defRPr/>
            </a:pPr>
            <a:endParaRPr lang="en-US"/>
          </a:p>
        </p:txBody>
      </p:sp>
    </p:spTree>
    <p:extLst>
      <p:ext uri="{BB962C8B-B14F-4D97-AF65-F5344CB8AC3E}">
        <p14:creationId xmlns:p14="http://schemas.microsoft.com/office/powerpoint/2010/main" val="200934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defRPr/>
            </a:pPr>
            <a:r>
              <a:rPr lang="en-US"/>
              <a:t>I also plan to transition site visits to desktop reviews and would like to see if this approach works for everyone. </a:t>
            </a:r>
          </a:p>
          <a:p>
            <a:pPr marL="0" indent="0">
              <a:lnSpc>
                <a:spcPct val="150000"/>
              </a:lnSpc>
              <a:buNone/>
              <a:defRPr/>
            </a:pPr>
            <a:r>
              <a:rPr lang="en-US"/>
              <a:t>During these reviews, the district will present on CLSD grant activities and include:</a:t>
            </a:r>
          </a:p>
          <a:p>
            <a:pPr marL="171450" indent="-171450">
              <a:lnSpc>
                <a:spcPct val="150000"/>
              </a:lnSpc>
              <a:defRPr/>
            </a:pPr>
            <a:r>
              <a:rPr lang="en-US"/>
              <a:t>Pictures and videos of classroom instruction</a:t>
            </a:r>
          </a:p>
          <a:p>
            <a:pPr marL="171450" indent="-171450">
              <a:lnSpc>
                <a:spcPct val="150000"/>
              </a:lnSpc>
              <a:defRPr/>
            </a:pPr>
            <a:r>
              <a:rPr lang="en-US"/>
              <a:t>Examples of student work</a:t>
            </a:r>
          </a:p>
          <a:p>
            <a:pPr marL="171450" indent="-171450">
              <a:lnSpc>
                <a:spcPct val="150000"/>
              </a:lnSpc>
              <a:defRPr/>
            </a:pPr>
            <a:r>
              <a:rPr lang="en-US"/>
              <a:t>Feedback from teachers</a:t>
            </a:r>
          </a:p>
          <a:p>
            <a:pPr marL="171450" indent="-171450">
              <a:lnSpc>
                <a:spcPct val="150000"/>
              </a:lnSpc>
              <a:defRPr/>
            </a:pPr>
            <a:r>
              <a:rPr lang="en-US"/>
              <a:t>Student data and progress toward goals</a:t>
            </a:r>
          </a:p>
          <a:p>
            <a:pPr marL="171450" indent="-171450">
              <a:lnSpc>
                <a:spcPct val="150000"/>
              </a:lnSpc>
              <a:defRPr/>
            </a:pPr>
            <a:r>
              <a:rPr lang="en-US"/>
              <a:t>Lessons learned, challenges, and successes</a:t>
            </a:r>
          </a:p>
          <a:p>
            <a:pPr marL="171450" indent="-171450">
              <a:lnSpc>
                <a:spcPct val="150000"/>
              </a:lnSpc>
              <a:defRPr/>
            </a:pPr>
            <a:r>
              <a:rPr lang="en-US"/>
              <a:t>Plans for sustaining activities and impact beyond the grant period</a:t>
            </a:r>
          </a:p>
          <a:p>
            <a:pPr marL="0" indent="0">
              <a:lnSpc>
                <a:spcPct val="150000"/>
              </a:lnSpc>
              <a:buNone/>
              <a:defRPr/>
            </a:pPr>
            <a:r>
              <a:rPr lang="en-US"/>
              <a:t>This is a chance for you to showcase the excellent work you've been doing and present it in a format that I can also use for federal reporting or share with CDE leadership.</a:t>
            </a:r>
          </a:p>
          <a:p>
            <a:pPr marL="0" indent="0">
              <a:lnSpc>
                <a:spcPct val="150000"/>
              </a:lnSpc>
              <a:buNone/>
              <a:defRPr/>
            </a:pPr>
            <a:endParaRPr lang="en-US"/>
          </a:p>
          <a:p>
            <a:pPr marL="0" indent="0">
              <a:lnSpc>
                <a:spcPct val="150000"/>
              </a:lnSpc>
              <a:buNone/>
              <a:defRPr/>
            </a:pPr>
            <a:r>
              <a:rPr lang="en-US"/>
              <a:t>The review would also include a review of grant working files, including progress reports, program measures, budget and financial information, and any changes to policies. </a:t>
            </a:r>
          </a:p>
          <a:p>
            <a:pPr marL="0" indent="0">
              <a:lnSpc>
                <a:spcPct val="150000"/>
              </a:lnSpc>
              <a:buNone/>
              <a:defRPr/>
            </a:pPr>
            <a:r>
              <a:rPr lang="en-US"/>
              <a:t>Additionally, we will have a collaborative discussion on areas for improvement and best practices, as well as address any necessary action steps or follow-up.</a:t>
            </a:r>
          </a:p>
          <a:p>
            <a:pPr marL="0" indent="0">
              <a:lnSpc>
                <a:spcPct val="150000"/>
              </a:lnSpc>
              <a:buNone/>
            </a:pPr>
            <a:endParaRPr lang="en-US"/>
          </a:p>
          <a:p>
            <a:pPr marL="0" indent="0">
              <a:lnSpc>
                <a:spcPct val="150000"/>
              </a:lnSpc>
              <a:buNone/>
            </a:pPr>
            <a:r>
              <a:rPr lang="en-US"/>
              <a:t>I will connect with grantees to schedule a time that works best for each site. Would like all desktop reviews done by the end of the 24/25 school year. </a:t>
            </a:r>
          </a:p>
          <a:p>
            <a:pPr marL="158750" indent="0">
              <a:buNone/>
            </a:pPr>
            <a:endParaRPr lang="en-US"/>
          </a:p>
        </p:txBody>
      </p:sp>
    </p:spTree>
    <p:extLst>
      <p:ext uri="{BB962C8B-B14F-4D97-AF65-F5344CB8AC3E}">
        <p14:creationId xmlns:p14="http://schemas.microsoft.com/office/powerpoint/2010/main" val="205135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defTabSz="914400" eaLnBrk="1" fontAlgn="auto" latinLnBrk="0" hangingPunct="1">
              <a:lnSpc>
                <a:spcPct val="150000"/>
              </a:lnSpc>
              <a:buNone/>
              <a:tabLst/>
              <a:defRPr/>
            </a:pPr>
            <a:r>
              <a:rPr lang="en-US"/>
              <a:t>We are available via email: </a:t>
            </a:r>
            <a:r>
              <a:rPr lang="en-US">
                <a:hlinkClick r:id="rId3">
                  <a:extLst>
                    <a:ext uri="{A12FA001-AC4F-418D-AE19-62706E023703}">
                      <ahyp:hlinkClr xmlns:ahyp="http://schemas.microsoft.com/office/drawing/2018/hyperlinkcolor" val="tx"/>
                    </a:ext>
                  </a:extLst>
                </a:hlinkClick>
              </a:rPr>
              <a:t>lay_l@cde.state.co.us</a:t>
            </a:r>
            <a:r>
              <a:rPr lang="en-US"/>
              <a:t> or </a:t>
            </a:r>
            <a:r>
              <a:rPr lang="en-US">
                <a:hlinkClick r:id="rId4">
                  <a:extLst>
                    <a:ext uri="{A12FA001-AC4F-418D-AE19-62706E023703}">
                      <ahyp:hlinkClr xmlns:ahyp="http://schemas.microsoft.com/office/drawing/2018/hyperlinkcolor" val="tx"/>
                    </a:ext>
                  </a:extLst>
                </a:hlinkClick>
              </a:rPr>
              <a:t>miller_t@cde.state.co.us</a:t>
            </a:r>
            <a:r>
              <a:rPr lang="en-US"/>
              <a:t> </a:t>
            </a:r>
          </a:p>
          <a:p>
            <a:pPr marL="0" lvl="0" indent="0" defTabSz="914400" eaLnBrk="1" fontAlgn="auto" latinLnBrk="0" hangingPunct="1">
              <a:lnSpc>
                <a:spcPct val="150000"/>
              </a:lnSpc>
              <a:buNone/>
              <a:tabLst/>
              <a:defRPr/>
            </a:pPr>
            <a:endParaRPr lang="en-US"/>
          </a:p>
          <a:p>
            <a:pPr marL="0" lvl="0" indent="0" defTabSz="914400" eaLnBrk="1" fontAlgn="auto" latinLnBrk="0" hangingPunct="1">
              <a:lnSpc>
                <a:spcPct val="150000"/>
              </a:lnSpc>
              <a:buNone/>
              <a:tabLst/>
              <a:defRPr/>
            </a:pPr>
            <a:r>
              <a:rPr lang="en-US"/>
              <a:t>You may also set up a Teams Meeting through this Bookings Page:</a:t>
            </a:r>
          </a:p>
          <a:p>
            <a:pPr marL="0" indent="0">
              <a:lnSpc>
                <a:spcPct val="150000"/>
              </a:lnSpc>
              <a:buNone/>
              <a:defRPr/>
            </a:pPr>
            <a:r>
              <a:rPr lang="en-US">
                <a:hlinkClick r:id="rId5"/>
              </a:rPr>
              <a:t>https://outlook.office365.com/book/CLSDAssistance@cde.state.co.us/</a:t>
            </a:r>
            <a:r>
              <a:rPr lang="en-US"/>
              <a:t>    </a:t>
            </a:r>
          </a:p>
          <a:p>
            <a:pPr marL="0" lvl="0" indent="0" defTabSz="914400" eaLnBrk="1" fontAlgn="auto" latinLnBrk="0" hangingPunct="1">
              <a:lnSpc>
                <a:spcPct val="150000"/>
              </a:lnSpc>
              <a:buNone/>
              <a:tabLst/>
              <a:defRPr/>
            </a:pPr>
            <a:r>
              <a:rPr lang="en-US"/>
              <a:t>Time slots are 30, 45, and 60 minutes.</a:t>
            </a:r>
          </a:p>
          <a:p>
            <a:endParaRPr lang="en-US"/>
          </a:p>
        </p:txBody>
      </p:sp>
    </p:spTree>
    <p:extLst>
      <p:ext uri="{BB962C8B-B14F-4D97-AF65-F5344CB8AC3E}">
        <p14:creationId xmlns:p14="http://schemas.microsoft.com/office/powerpoint/2010/main" val="197760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86d80a4c9c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86d80a4c9c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Part 2 of the meeting: literacy conversation and share out</a:t>
            </a:r>
          </a:p>
          <a:p>
            <a:pPr marL="0" indent="0">
              <a:buNone/>
            </a:pPr>
            <a:r>
              <a:rPr lang="en-US"/>
              <a:t>By request, focus on 6-12 literacy</a:t>
            </a:r>
          </a:p>
        </p:txBody>
      </p:sp>
      <p:sp>
        <p:nvSpPr>
          <p:cNvPr id="664" name="Google Shape;664;g86d80a4c9c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g5dfd008483_1_8"/>
          <p:cNvSpPr/>
          <p:nvPr/>
        </p:nvSpPr>
        <p:spPr>
          <a:xfrm>
            <a:off x="0" y="4675238"/>
            <a:ext cx="12192000" cy="2182800"/>
          </a:xfrm>
          <a:prstGeom prst="rect">
            <a:avLst/>
          </a:prstGeom>
          <a:gradFill>
            <a:gsLst>
              <a:gs pos="0">
                <a:schemeClr val="lt1"/>
              </a:gs>
              <a:gs pos="100000">
                <a:srgbClr val="488BC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g5dfd008483_1_8"/>
          <p:cNvSpPr txBox="1">
            <a:spLocks noGrp="1"/>
          </p:cNvSpPr>
          <p:nvPr>
            <p:ph type="ctrTitle"/>
          </p:nvPr>
        </p:nvSpPr>
        <p:spPr>
          <a:xfrm>
            <a:off x="914400" y="3236239"/>
            <a:ext cx="10363200" cy="12165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g5dfd008483_1_8"/>
          <p:cNvSpPr txBox="1">
            <a:spLocks noGrp="1"/>
          </p:cNvSpPr>
          <p:nvPr>
            <p:ph type="subTitle" idx="1"/>
          </p:nvPr>
        </p:nvSpPr>
        <p:spPr>
          <a:xfrm>
            <a:off x="914400" y="5073444"/>
            <a:ext cx="10363200" cy="10659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 name="Google Shape;15;g5dfd008483_1_8"/>
          <p:cNvPicPr preferRelativeResize="0"/>
          <p:nvPr/>
        </p:nvPicPr>
        <p:blipFill rotWithShape="1">
          <a:blip r:embed="rId2">
            <a:alphaModFix/>
          </a:blip>
          <a:srcRect/>
          <a:stretch/>
        </p:blipFill>
        <p:spPr>
          <a:xfrm>
            <a:off x="4220983" y="632706"/>
            <a:ext cx="3761565" cy="1762730"/>
          </a:xfrm>
          <a:prstGeom prst="rect">
            <a:avLst/>
          </a:prstGeom>
          <a:noFill/>
          <a:ln>
            <a:noFill/>
          </a:ln>
        </p:spPr>
      </p:pic>
      <p:cxnSp>
        <p:nvCxnSpPr>
          <p:cNvPr id="16" name="Google Shape;16;g5dfd008483_1_8"/>
          <p:cNvCxnSpPr/>
          <p:nvPr/>
        </p:nvCxnSpPr>
        <p:spPr>
          <a:xfrm>
            <a:off x="914400" y="2772696"/>
            <a:ext cx="10402400" cy="0"/>
          </a:xfrm>
          <a:prstGeom prst="straightConnector1">
            <a:avLst/>
          </a:prstGeom>
          <a:noFill/>
          <a:ln w="19050" cap="flat" cmpd="sng">
            <a:solidFill>
              <a:srgbClr val="488BC9"/>
            </a:solidFill>
            <a:prstDash val="solid"/>
            <a:miter lim="800000"/>
            <a:headEnd type="none" w="sm" len="sm"/>
            <a:tailEnd type="none" w="sm" len="sm"/>
          </a:ln>
        </p:spPr>
      </p:cxnSp>
      <p:sp>
        <p:nvSpPr>
          <p:cNvPr id="17" name="Google Shape;17;g5dfd008483_1_8"/>
          <p:cNvSpPr txBox="1">
            <a:spLocks noGrp="1"/>
          </p:cNvSpPr>
          <p:nvPr>
            <p:ph type="sldNum" idx="12"/>
          </p:nvPr>
        </p:nvSpPr>
        <p:spPr>
          <a:xfrm>
            <a:off x="297428" y="6427018"/>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89"/>
        <p:cNvGrpSpPr/>
        <p:nvPr/>
      </p:nvGrpSpPr>
      <p:grpSpPr>
        <a:xfrm>
          <a:off x="0" y="0"/>
          <a:ext cx="0" cy="0"/>
          <a:chOff x="0" y="0"/>
          <a:chExt cx="0" cy="0"/>
        </a:xfrm>
      </p:grpSpPr>
      <p:pic>
        <p:nvPicPr>
          <p:cNvPr id="90" name="Google Shape;90;p36"/>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91" name="Google Shape;91;p36"/>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94" name="Google Shape;94;p36"/>
          <p:cNvPicPr preferRelativeResize="0"/>
          <p:nvPr/>
        </p:nvPicPr>
        <p:blipFill rotWithShape="1">
          <a:blip r:embed="rId3">
            <a:alphaModFix/>
          </a:blip>
          <a:srcRect/>
          <a:stretch/>
        </p:blipFill>
        <p:spPr>
          <a:xfrm>
            <a:off x="9231971" y="884445"/>
            <a:ext cx="2675408" cy="3373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6"/>
        <p:cNvGrpSpPr/>
        <p:nvPr/>
      </p:nvGrpSpPr>
      <p:grpSpPr>
        <a:xfrm>
          <a:off x="0" y="0"/>
          <a:ext cx="0" cy="0"/>
          <a:chOff x="0" y="0"/>
          <a:chExt cx="0" cy="0"/>
        </a:xfrm>
      </p:grpSpPr>
      <p:pic>
        <p:nvPicPr>
          <p:cNvPr id="107" name="Google Shape;107;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8" name="Google Shape;108;p3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109" name="Google Shape;109;p31"/>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 name="Google Shape;110;p31"/>
          <p:cNvPicPr preferRelativeResize="0"/>
          <p:nvPr/>
        </p:nvPicPr>
        <p:blipFill rotWithShape="1">
          <a:blip r:embed="rId3">
            <a:alphaModFix/>
          </a:blip>
          <a:srcRect/>
          <a:stretch/>
        </p:blipFill>
        <p:spPr>
          <a:xfrm>
            <a:off x="8644495" y="5868200"/>
            <a:ext cx="2675408" cy="3373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1"/>
        <p:cNvGrpSpPr/>
        <p:nvPr/>
      </p:nvGrpSpPr>
      <p:grpSpPr>
        <a:xfrm>
          <a:off x="0" y="0"/>
          <a:ext cx="0" cy="0"/>
          <a:chOff x="0" y="0"/>
          <a:chExt cx="0" cy="0"/>
        </a:xfrm>
      </p:grpSpPr>
      <p:pic>
        <p:nvPicPr>
          <p:cNvPr id="112" name="Google Shape;112;p32"/>
          <p:cNvPicPr preferRelativeResize="0"/>
          <p:nvPr/>
        </p:nvPicPr>
        <p:blipFill rotWithShape="1">
          <a:blip r:embed="rId2">
            <a:alphaModFix/>
          </a:blip>
          <a:srcRect/>
          <a:stretch/>
        </p:blipFill>
        <p:spPr>
          <a:xfrm>
            <a:off x="3" y="1"/>
            <a:ext cx="12191995" cy="1371599"/>
          </a:xfrm>
          <a:prstGeom prst="rect">
            <a:avLst/>
          </a:prstGeom>
          <a:noFill/>
          <a:ln>
            <a:noFill/>
          </a:ln>
        </p:spPr>
      </p:pic>
      <p:sp>
        <p:nvSpPr>
          <p:cNvPr id="113" name="Google Shape;113;p32"/>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15" name="Google Shape;115;p32"/>
          <p:cNvPicPr preferRelativeResize="0"/>
          <p:nvPr/>
        </p:nvPicPr>
        <p:blipFill rotWithShape="1">
          <a:blip r:embed="rId3">
            <a:alphaModFix/>
          </a:blip>
          <a:srcRect/>
          <a:stretch/>
        </p:blipFill>
        <p:spPr>
          <a:xfrm>
            <a:off x="9231971" y="884445"/>
            <a:ext cx="2675408" cy="337336"/>
          </a:xfrm>
          <a:prstGeom prst="rect">
            <a:avLst/>
          </a:prstGeom>
          <a:noFill/>
          <a:ln>
            <a:noFill/>
          </a:ln>
        </p:spPr>
      </p:pic>
      <p:sp>
        <p:nvSpPr>
          <p:cNvPr id="116" name="Google Shape;116;p32"/>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17"/>
        <p:cNvGrpSpPr/>
        <p:nvPr/>
      </p:nvGrpSpPr>
      <p:grpSpPr>
        <a:xfrm>
          <a:off x="0" y="0"/>
          <a:ext cx="0" cy="0"/>
          <a:chOff x="0" y="0"/>
          <a:chExt cx="0" cy="0"/>
        </a:xfrm>
      </p:grpSpPr>
      <p:sp>
        <p:nvSpPr>
          <p:cNvPr id="118" name="Google Shape;118;p2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9"/>
        <p:cNvGrpSpPr/>
        <p:nvPr/>
      </p:nvGrpSpPr>
      <p:grpSpPr>
        <a:xfrm>
          <a:off x="0" y="0"/>
          <a:ext cx="0" cy="0"/>
          <a:chOff x="0" y="0"/>
          <a:chExt cx="0" cy="0"/>
        </a:xfrm>
      </p:grpSpPr>
      <p:pic>
        <p:nvPicPr>
          <p:cNvPr id="120" name="Google Shape;120;p45"/>
          <p:cNvPicPr preferRelativeResize="0"/>
          <p:nvPr/>
        </p:nvPicPr>
        <p:blipFill rotWithShape="1">
          <a:blip r:embed="rId2">
            <a:alphaModFix/>
          </a:blip>
          <a:srcRect/>
          <a:stretch/>
        </p:blipFill>
        <p:spPr>
          <a:xfrm>
            <a:off x="1629605" y="110954"/>
            <a:ext cx="8932791" cy="66360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9"/>
        <p:cNvGrpSpPr/>
        <p:nvPr/>
      </p:nvGrpSpPr>
      <p:grpSpPr>
        <a:xfrm>
          <a:off x="0" y="0"/>
          <a:ext cx="0" cy="0"/>
          <a:chOff x="0" y="0"/>
          <a:chExt cx="0" cy="0"/>
        </a:xfrm>
      </p:grpSpPr>
      <p:pic>
        <p:nvPicPr>
          <p:cNvPr id="130" name="Google Shape;130;g6524eb375b_3_8"/>
          <p:cNvPicPr preferRelativeResize="0"/>
          <p:nvPr/>
        </p:nvPicPr>
        <p:blipFill rotWithShape="1">
          <a:blip r:embed="rId2">
            <a:alphaModFix/>
          </a:blip>
          <a:srcRect/>
          <a:stretch/>
        </p:blipFill>
        <p:spPr>
          <a:xfrm>
            <a:off x="0" y="-26850"/>
            <a:ext cx="12192000" cy="6858000"/>
          </a:xfrm>
          <a:prstGeom prst="rect">
            <a:avLst/>
          </a:prstGeom>
          <a:noFill/>
          <a:ln>
            <a:noFill/>
          </a:ln>
        </p:spPr>
      </p:pic>
      <p:sp>
        <p:nvSpPr>
          <p:cNvPr id="131" name="Google Shape;131;g6524eb375b_3_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endParaRPr lang="en-US"/>
          </a:p>
        </p:txBody>
      </p:sp>
      <p:sp>
        <p:nvSpPr>
          <p:cNvPr id="132" name="Google Shape;132;g6524eb375b_3_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3" name="Google Shape;133;g6524eb375b_3_8"/>
          <p:cNvPicPr preferRelativeResize="0"/>
          <p:nvPr/>
        </p:nvPicPr>
        <p:blipFill>
          <a:blip r:embed="rId3">
            <a:alphaModFix/>
          </a:blip>
          <a:stretch>
            <a:fillRect/>
          </a:stretch>
        </p:blipFill>
        <p:spPr>
          <a:xfrm>
            <a:off x="10360701" y="6003802"/>
            <a:ext cx="1531465" cy="7176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5"/>
        <p:cNvGrpSpPr/>
        <p:nvPr/>
      </p:nvGrpSpPr>
      <p:grpSpPr>
        <a:xfrm>
          <a:off x="0" y="0"/>
          <a:ext cx="0" cy="0"/>
          <a:chOff x="0" y="0"/>
          <a:chExt cx="0" cy="0"/>
        </a:xfrm>
      </p:grpSpPr>
      <p:pic>
        <p:nvPicPr>
          <p:cNvPr id="146" name="Google Shape;146;g6524eb375b_3_24"/>
          <p:cNvPicPr preferRelativeResize="0"/>
          <p:nvPr/>
        </p:nvPicPr>
        <p:blipFill rotWithShape="1">
          <a:blip r:embed="rId2">
            <a:alphaModFix/>
          </a:blip>
          <a:srcRect/>
          <a:stretch/>
        </p:blipFill>
        <p:spPr>
          <a:xfrm>
            <a:off x="0" y="1"/>
            <a:ext cx="12192000" cy="1371599"/>
          </a:xfrm>
          <a:prstGeom prst="rect">
            <a:avLst/>
          </a:prstGeom>
          <a:noFill/>
          <a:ln>
            <a:noFill/>
          </a:ln>
        </p:spPr>
      </p:pic>
      <p:sp>
        <p:nvSpPr>
          <p:cNvPr id="147" name="Google Shape;147;g6524eb375b_3_2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g6524eb375b_3_2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49" name="Google Shape;149;g6524eb375b_3_24"/>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0" name="Google Shape;150;g6524eb375b_3_24"/>
          <p:cNvPicPr preferRelativeResize="0"/>
          <p:nvPr/>
        </p:nvPicPr>
        <p:blipFill>
          <a:blip r:embed="rId3">
            <a:alphaModFix/>
          </a:blip>
          <a:stretch>
            <a:fillRect/>
          </a:stretch>
        </p:blipFill>
        <p:spPr>
          <a:xfrm>
            <a:off x="10492836" y="415976"/>
            <a:ext cx="1428568" cy="6694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51"/>
        <p:cNvGrpSpPr/>
        <p:nvPr/>
      </p:nvGrpSpPr>
      <p:grpSpPr>
        <a:xfrm>
          <a:off x="0" y="0"/>
          <a:ext cx="0" cy="0"/>
          <a:chOff x="0" y="0"/>
          <a:chExt cx="0" cy="0"/>
        </a:xfrm>
      </p:grpSpPr>
      <p:pic>
        <p:nvPicPr>
          <p:cNvPr id="152" name="Google Shape;152;g6524eb375b_3_3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3" name="Google Shape;153;g6524eb375b_3_3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endParaRPr lang="en-US"/>
          </a:p>
        </p:txBody>
      </p:sp>
      <p:sp>
        <p:nvSpPr>
          <p:cNvPr id="154" name="Google Shape;154;g6524eb375b_3_3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5" name="Google Shape;155;g6524eb375b_3_30"/>
          <p:cNvPicPr preferRelativeResize="0"/>
          <p:nvPr/>
        </p:nvPicPr>
        <p:blipFill>
          <a:blip r:embed="rId3">
            <a:alphaModFix/>
          </a:blip>
          <a:stretch>
            <a:fillRect/>
          </a:stretch>
        </p:blipFill>
        <p:spPr>
          <a:xfrm>
            <a:off x="10399503" y="6085210"/>
            <a:ext cx="1357735" cy="6362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6"/>
        <p:cNvGrpSpPr/>
        <p:nvPr/>
      </p:nvGrpSpPr>
      <p:grpSpPr>
        <a:xfrm>
          <a:off x="0" y="0"/>
          <a:ext cx="0" cy="0"/>
          <a:chOff x="0" y="0"/>
          <a:chExt cx="0" cy="0"/>
        </a:xfrm>
      </p:grpSpPr>
      <p:pic>
        <p:nvPicPr>
          <p:cNvPr id="157" name="Google Shape;157;g6524eb375b_3_35"/>
          <p:cNvPicPr preferRelativeResize="0"/>
          <p:nvPr/>
        </p:nvPicPr>
        <p:blipFill rotWithShape="1">
          <a:blip r:embed="rId2">
            <a:alphaModFix/>
          </a:blip>
          <a:srcRect/>
          <a:stretch/>
        </p:blipFill>
        <p:spPr>
          <a:xfrm>
            <a:off x="3" y="1"/>
            <a:ext cx="12191995" cy="1371599"/>
          </a:xfrm>
          <a:prstGeom prst="rect">
            <a:avLst/>
          </a:prstGeom>
          <a:noFill/>
          <a:ln>
            <a:noFill/>
          </a:ln>
        </p:spPr>
      </p:pic>
      <p:sp>
        <p:nvSpPr>
          <p:cNvPr id="158" name="Google Shape;158;g6524eb375b_3_3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g6524eb375b_3_3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60" name="Google Shape;160;g6524eb375b_3_3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1" name="Google Shape;161;g6524eb375b_3_35"/>
          <p:cNvPicPr preferRelativeResize="0"/>
          <p:nvPr/>
        </p:nvPicPr>
        <p:blipFill>
          <a:blip r:embed="rId3">
            <a:alphaModFix/>
          </a:blip>
          <a:stretch>
            <a:fillRect/>
          </a:stretch>
        </p:blipFill>
        <p:spPr>
          <a:xfrm>
            <a:off x="10418935" y="381192"/>
            <a:ext cx="1645668" cy="7711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95"/>
        <p:cNvGrpSpPr/>
        <p:nvPr/>
      </p:nvGrpSpPr>
      <p:grpSpPr>
        <a:xfrm>
          <a:off x="0" y="0"/>
          <a:ext cx="0" cy="0"/>
          <a:chOff x="0" y="0"/>
          <a:chExt cx="0" cy="0"/>
        </a:xfrm>
      </p:grpSpPr>
      <p:pic>
        <p:nvPicPr>
          <p:cNvPr id="196" name="Google Shape;196;g6524eb375b_3_7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7" name="Google Shape;197;g6524eb375b_3_7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198" name="Google Shape;198;g6524eb375b_3_74"/>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9" name="Google Shape;199;g6524eb375b_3_74"/>
          <p:cNvPicPr preferRelativeResize="0"/>
          <p:nvPr/>
        </p:nvPicPr>
        <p:blipFill>
          <a:blip r:embed="rId3">
            <a:alphaModFix/>
          </a:blip>
          <a:stretch>
            <a:fillRect/>
          </a:stretch>
        </p:blipFill>
        <p:spPr>
          <a:xfrm>
            <a:off x="10150569" y="5778735"/>
            <a:ext cx="1861567" cy="8723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pic>
        <p:nvPicPr>
          <p:cNvPr id="25" name="Google Shape;25;p2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 name="Google Shape;26;p2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7" name="Google Shape;27;p27"/>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p:cNvPicPr preferRelativeResize="0"/>
          <p:nvPr/>
        </p:nvPicPr>
        <p:blipFill rotWithShape="1">
          <a:blip r:embed="rId3">
            <a:alphaModFix/>
          </a:blip>
          <a:srcRect/>
          <a:stretch/>
        </p:blipFill>
        <p:spPr>
          <a:xfrm>
            <a:off x="8644495" y="5868200"/>
            <a:ext cx="2675408" cy="33733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00"/>
        <p:cNvGrpSpPr/>
        <p:nvPr/>
      </p:nvGrpSpPr>
      <p:grpSpPr>
        <a:xfrm>
          <a:off x="0" y="0"/>
          <a:ext cx="0" cy="0"/>
          <a:chOff x="0" y="0"/>
          <a:chExt cx="0" cy="0"/>
        </a:xfrm>
      </p:grpSpPr>
      <p:pic>
        <p:nvPicPr>
          <p:cNvPr id="201" name="Google Shape;201;g6524eb375b_3_79"/>
          <p:cNvPicPr preferRelativeResize="0"/>
          <p:nvPr/>
        </p:nvPicPr>
        <p:blipFill rotWithShape="1">
          <a:blip r:embed="rId2">
            <a:alphaModFix/>
          </a:blip>
          <a:srcRect/>
          <a:stretch/>
        </p:blipFill>
        <p:spPr>
          <a:xfrm>
            <a:off x="11" y="1"/>
            <a:ext cx="12191976" cy="1371597"/>
          </a:xfrm>
          <a:prstGeom prst="rect">
            <a:avLst/>
          </a:prstGeom>
          <a:noFill/>
          <a:ln>
            <a:noFill/>
          </a:ln>
        </p:spPr>
      </p:pic>
      <p:sp>
        <p:nvSpPr>
          <p:cNvPr id="202" name="Google Shape;202;g6524eb375b_3_79"/>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g6524eb375b_3_79"/>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g6524eb375b_3_7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05" name="Google Shape;205;g6524eb375b_3_79"/>
          <p:cNvPicPr preferRelativeResize="0"/>
          <p:nvPr/>
        </p:nvPicPr>
        <p:blipFill>
          <a:blip r:embed="rId3">
            <a:alphaModFix/>
          </a:blip>
          <a:stretch>
            <a:fillRect/>
          </a:stretch>
        </p:blipFill>
        <p:spPr>
          <a:xfrm>
            <a:off x="10300735" y="320867"/>
            <a:ext cx="1771333" cy="8300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11"/>
        <p:cNvGrpSpPr/>
        <p:nvPr/>
      </p:nvGrpSpPr>
      <p:grpSpPr>
        <a:xfrm>
          <a:off x="0" y="0"/>
          <a:ext cx="0" cy="0"/>
          <a:chOff x="0" y="0"/>
          <a:chExt cx="0" cy="0"/>
        </a:xfrm>
      </p:grpSpPr>
      <p:pic>
        <p:nvPicPr>
          <p:cNvPr id="212" name="Google Shape;212;g6524eb375b_3_90"/>
          <p:cNvPicPr preferRelativeResize="0"/>
          <p:nvPr/>
        </p:nvPicPr>
        <p:blipFill rotWithShape="1">
          <a:blip r:embed="rId2">
            <a:alphaModFix/>
          </a:blip>
          <a:srcRect/>
          <a:stretch/>
        </p:blipFill>
        <p:spPr>
          <a:xfrm>
            <a:off x="11" y="0"/>
            <a:ext cx="12191976" cy="1371596"/>
          </a:xfrm>
          <a:prstGeom prst="rect">
            <a:avLst/>
          </a:prstGeom>
          <a:noFill/>
          <a:ln>
            <a:noFill/>
          </a:ln>
        </p:spPr>
      </p:pic>
      <p:sp>
        <p:nvSpPr>
          <p:cNvPr id="213" name="Google Shape;213;g6524eb375b_3_90"/>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g6524eb375b_3_90"/>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g6524eb375b_3_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16" name="Google Shape;216;g6524eb375b_3_90"/>
          <p:cNvPicPr preferRelativeResize="0"/>
          <p:nvPr/>
        </p:nvPicPr>
        <p:blipFill>
          <a:blip r:embed="rId3">
            <a:alphaModFix/>
          </a:blip>
          <a:stretch>
            <a:fillRect/>
          </a:stretch>
        </p:blipFill>
        <p:spPr>
          <a:xfrm>
            <a:off x="10458169" y="347467"/>
            <a:ext cx="1628932" cy="7633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8"/>
        <p:cNvGrpSpPr/>
        <p:nvPr/>
      </p:nvGrpSpPr>
      <p:grpSpPr>
        <a:xfrm>
          <a:off x="0" y="0"/>
          <a:ext cx="0" cy="0"/>
          <a:chOff x="0" y="0"/>
          <a:chExt cx="0" cy="0"/>
        </a:xfrm>
      </p:grpSpPr>
      <p:pic>
        <p:nvPicPr>
          <p:cNvPr id="229" name="Google Shape;229;g6524eb375b_3_107"/>
          <p:cNvPicPr preferRelativeResize="0"/>
          <p:nvPr/>
        </p:nvPicPr>
        <p:blipFill rotWithShape="1">
          <a:blip r:embed="rId2">
            <a:alphaModFix/>
          </a:blip>
          <a:srcRect/>
          <a:stretch/>
        </p:blipFill>
        <p:spPr>
          <a:xfrm>
            <a:off x="1629605" y="110954"/>
            <a:ext cx="8932791" cy="66360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0"/>
        <p:cNvGrpSpPr/>
        <p:nvPr/>
      </p:nvGrpSpPr>
      <p:grpSpPr>
        <a:xfrm>
          <a:off x="0" y="0"/>
          <a:ext cx="0" cy="0"/>
          <a:chOff x="0" y="0"/>
          <a:chExt cx="0" cy="0"/>
        </a:xfrm>
      </p:grpSpPr>
      <p:sp>
        <p:nvSpPr>
          <p:cNvPr id="231" name="Google Shape;231;g6524eb375b_3_109"/>
          <p:cNvSpPr txBox="1">
            <a:spLocks noGrp="1"/>
          </p:cNvSpPr>
          <p:nvPr>
            <p:ph type="title"/>
          </p:nvPr>
        </p:nvSpPr>
        <p:spPr>
          <a:xfrm>
            <a:off x="609601" y="273050"/>
            <a:ext cx="40112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4DB8A"/>
              </a:buClr>
              <a:buSzPts val="2200"/>
              <a:buFont typeface="Lucida Sans"/>
              <a:buNone/>
              <a:defRPr sz="220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 name="Google Shape;232;g6524eb375b_3_109"/>
          <p:cNvSpPr txBox="1">
            <a:spLocks noGrp="1"/>
          </p:cNvSpPr>
          <p:nvPr>
            <p:ph type="body" idx="1"/>
          </p:nvPr>
        </p:nvSpPr>
        <p:spPr>
          <a:xfrm>
            <a:off x="609601" y="1524001"/>
            <a:ext cx="4011200" cy="46023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910"/>
              <a:buNone/>
              <a:defRPr sz="1400"/>
            </a:lvl1pPr>
            <a:lvl2pPr marL="914400" lvl="1" indent="-228600" algn="l" rtl="0">
              <a:spcBef>
                <a:spcPts val="240"/>
              </a:spcBef>
              <a:spcAft>
                <a:spcPts val="0"/>
              </a:spcAft>
              <a:buSzPts val="960"/>
              <a:buNone/>
              <a:defRPr sz="1200"/>
            </a:lvl2pPr>
            <a:lvl3pPr marL="1371600" lvl="2" indent="-228600" algn="l" rtl="0">
              <a:spcBef>
                <a:spcPts val="200"/>
              </a:spcBef>
              <a:spcAft>
                <a:spcPts val="0"/>
              </a:spcAft>
              <a:buSzPts val="95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33" name="Google Shape;233;g6524eb375b_3_109"/>
          <p:cNvSpPr txBox="1">
            <a:spLocks noGrp="1"/>
          </p:cNvSpPr>
          <p:nvPr>
            <p:ph type="body" idx="2"/>
          </p:nvPr>
        </p:nvSpPr>
        <p:spPr>
          <a:xfrm>
            <a:off x="4766733" y="273051"/>
            <a:ext cx="6815600" cy="5853000"/>
          </a:xfrm>
          <a:prstGeom prst="rect">
            <a:avLst/>
          </a:prstGeom>
          <a:noFill/>
          <a:ln>
            <a:noFill/>
          </a:ln>
        </p:spPr>
        <p:txBody>
          <a:bodyPr spcFirstLastPara="1" wrap="square" lIns="91425" tIns="45700" rIns="91425" bIns="45700" anchor="t" anchorCtr="0">
            <a:noAutofit/>
          </a:bodyPr>
          <a:lstStyle>
            <a:lvl1pPr marL="457200" lvl="0" indent="-335915" algn="l" rtl="0">
              <a:spcBef>
                <a:spcPts val="520"/>
              </a:spcBef>
              <a:spcAft>
                <a:spcPts val="0"/>
              </a:spcAft>
              <a:buSzPts val="1690"/>
              <a:buChar char="•"/>
              <a:defRPr sz="2600"/>
            </a:lvl1pPr>
            <a:lvl2pPr marL="914400" lvl="1" indent="-350519" algn="l" rtl="0">
              <a:spcBef>
                <a:spcPts val="480"/>
              </a:spcBef>
              <a:spcAft>
                <a:spcPts val="0"/>
              </a:spcAft>
              <a:buSzPts val="1920"/>
              <a:buChar char="•"/>
              <a:defRPr sz="2400"/>
            </a:lvl2pPr>
            <a:lvl3pPr marL="1371600" lvl="2" indent="-361314" algn="l" rtl="0">
              <a:spcBef>
                <a:spcPts val="440"/>
              </a:spcBef>
              <a:spcAft>
                <a:spcPts val="0"/>
              </a:spcAft>
              <a:buSzPts val="2090"/>
              <a:buChar char="•"/>
              <a:defRPr sz="2200"/>
            </a:lvl3pPr>
            <a:lvl4pPr marL="1828800" lvl="3" indent="-355600" algn="l" rtl="0">
              <a:spcBef>
                <a:spcPts val="400"/>
              </a:spcBef>
              <a:spcAft>
                <a:spcPts val="0"/>
              </a:spcAft>
              <a:buSzPts val="2000"/>
              <a:buChar char="•"/>
              <a:defRPr sz="20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34" name="Google Shape;234;g6524eb375b_3_109"/>
          <p:cNvSpPr txBox="1">
            <a:spLocks noGrp="1"/>
          </p:cNvSpPr>
          <p:nvPr>
            <p:ph type="dt" idx="10"/>
          </p:nvPr>
        </p:nvSpPr>
        <p:spPr>
          <a:xfrm>
            <a:off x="609600" y="6416676"/>
            <a:ext cx="2844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6524eb375b_3_109"/>
          <p:cNvSpPr txBox="1">
            <a:spLocks noGrp="1"/>
          </p:cNvSpPr>
          <p:nvPr>
            <p:ph type="ftr" idx="11"/>
          </p:nvPr>
        </p:nvSpPr>
        <p:spPr>
          <a:xfrm>
            <a:off x="4165600" y="6416676"/>
            <a:ext cx="38608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6" name="Google Shape;236;g6524eb375b_3_109"/>
          <p:cNvSpPr txBox="1">
            <a:spLocks noGrp="1"/>
          </p:cNvSpPr>
          <p:nvPr>
            <p:ph type="sldNum" idx="12"/>
          </p:nvPr>
        </p:nvSpPr>
        <p:spPr>
          <a:xfrm>
            <a:off x="10566400" y="6416676"/>
            <a:ext cx="1016000" cy="3651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solidFill>
                  <a:srgbClr val="BABABA"/>
                </a:solidFill>
              </a:defRPr>
            </a:lvl1pPr>
            <a:lvl2pPr marL="0" lvl="1" indent="0" algn="r" rtl="0">
              <a:spcBef>
                <a:spcPts val="0"/>
              </a:spcBef>
              <a:buNone/>
              <a:defRPr>
                <a:solidFill>
                  <a:srgbClr val="BABABA"/>
                </a:solidFill>
              </a:defRPr>
            </a:lvl2pPr>
            <a:lvl3pPr marL="0" lvl="2" indent="0" algn="r" rtl="0">
              <a:spcBef>
                <a:spcPts val="0"/>
              </a:spcBef>
              <a:buNone/>
              <a:defRPr>
                <a:solidFill>
                  <a:srgbClr val="BABABA"/>
                </a:solidFill>
              </a:defRPr>
            </a:lvl3pPr>
            <a:lvl4pPr marL="0" lvl="3" indent="0" algn="r" rtl="0">
              <a:spcBef>
                <a:spcPts val="0"/>
              </a:spcBef>
              <a:buNone/>
              <a:defRPr>
                <a:solidFill>
                  <a:srgbClr val="BABABA"/>
                </a:solidFill>
              </a:defRPr>
            </a:lvl4pPr>
            <a:lvl5pPr marL="0" lvl="4" indent="0" algn="r" rtl="0">
              <a:spcBef>
                <a:spcPts val="0"/>
              </a:spcBef>
              <a:buNone/>
              <a:defRPr>
                <a:solidFill>
                  <a:srgbClr val="BABABA"/>
                </a:solidFill>
              </a:defRPr>
            </a:lvl5pPr>
            <a:lvl6pPr marL="0" lvl="5" indent="0" algn="r" rtl="0">
              <a:spcBef>
                <a:spcPts val="0"/>
              </a:spcBef>
              <a:buNone/>
              <a:defRPr>
                <a:solidFill>
                  <a:srgbClr val="BABABA"/>
                </a:solidFill>
              </a:defRPr>
            </a:lvl6pPr>
            <a:lvl7pPr marL="0" lvl="6" indent="0" algn="r" rtl="0">
              <a:spcBef>
                <a:spcPts val="0"/>
              </a:spcBef>
              <a:buNone/>
              <a:defRPr>
                <a:solidFill>
                  <a:srgbClr val="BABABA"/>
                </a:solidFill>
              </a:defRPr>
            </a:lvl7pPr>
            <a:lvl8pPr marL="0" lvl="7" indent="0" algn="r" rtl="0">
              <a:spcBef>
                <a:spcPts val="0"/>
              </a:spcBef>
              <a:buNone/>
              <a:defRPr>
                <a:solidFill>
                  <a:srgbClr val="BABABA"/>
                </a:solidFill>
              </a:defRPr>
            </a:lvl8pPr>
            <a:lvl9pPr marL="0" lvl="8" indent="0" algn="r" rtl="0">
              <a:spcBef>
                <a:spcPts val="0"/>
              </a:spcBef>
              <a:buNone/>
              <a:defRPr>
                <a:solidFill>
                  <a:srgbClr val="BABABA"/>
                </a:solidFill>
              </a:defRPr>
            </a:lvl9pPr>
          </a:lstStyle>
          <a:p>
            <a:fld id="{00000000-1234-1234-1234-12341234123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237"/>
        <p:cNvGrpSpPr/>
        <p:nvPr/>
      </p:nvGrpSpPr>
      <p:grpSpPr>
        <a:xfrm>
          <a:off x="0" y="0"/>
          <a:ext cx="0" cy="0"/>
          <a:chOff x="0" y="0"/>
          <a:chExt cx="0" cy="0"/>
        </a:xfrm>
      </p:grpSpPr>
      <p:pic>
        <p:nvPicPr>
          <p:cNvPr id="238" name="Google Shape;238;g6524eb375b_3_123"/>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239" name="Google Shape;239;g6524eb375b_3_123"/>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3600"/>
              <a:buNone/>
              <a:defRPr sz="3600" b="0" i="0" u="none" strike="noStrike" cap="none">
                <a:solidFill>
                  <a:schemeClr val="lt1"/>
                </a:solidFi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0" name="Google Shape;240;g6524eb375b_3_123"/>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g6524eb375b_3_12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42" name="Google Shape;242;g6524eb375b_3_123"/>
          <p:cNvPicPr preferRelativeResize="0"/>
          <p:nvPr/>
        </p:nvPicPr>
        <p:blipFill>
          <a:blip r:embed="rId3">
            <a:alphaModFix/>
          </a:blip>
          <a:stretch>
            <a:fillRect/>
          </a:stretch>
        </p:blipFill>
        <p:spPr>
          <a:xfrm>
            <a:off x="10428167" y="291851"/>
            <a:ext cx="1681367" cy="78790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eading PD" type="blank">
  <p:cSld name="BLANK">
    <p:spTree>
      <p:nvGrpSpPr>
        <p:cNvPr id="1" name="Shape 24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403"/>
        <p:cNvGrpSpPr/>
        <p:nvPr/>
      </p:nvGrpSpPr>
      <p:grpSpPr>
        <a:xfrm>
          <a:off x="0" y="0"/>
          <a:ext cx="0" cy="0"/>
          <a:chOff x="0" y="0"/>
          <a:chExt cx="0" cy="0"/>
        </a:xfrm>
      </p:grpSpPr>
      <p:pic>
        <p:nvPicPr>
          <p:cNvPr id="404" name="Google Shape;404;p7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5" name="Google Shape;405;p7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06" name="Google Shape;406;p75"/>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7" name="Google Shape;407;p75"/>
          <p:cNvPicPr preferRelativeResize="0"/>
          <p:nvPr/>
        </p:nvPicPr>
        <p:blipFill rotWithShape="1">
          <a:blip r:embed="rId3">
            <a:alphaModFix/>
          </a:blip>
          <a:srcRect/>
          <a:stretch/>
        </p:blipFill>
        <p:spPr>
          <a:xfrm>
            <a:off x="9892668" y="5682099"/>
            <a:ext cx="2029497" cy="951049"/>
          </a:xfrm>
          <a:prstGeom prst="rect">
            <a:avLst/>
          </a:prstGeom>
          <a:noFill/>
          <a:ln>
            <a:noFill/>
          </a:ln>
        </p:spPr>
      </p:pic>
    </p:spTree>
    <p:extLst>
      <p:ext uri="{BB962C8B-B14F-4D97-AF65-F5344CB8AC3E}">
        <p14:creationId xmlns:p14="http://schemas.microsoft.com/office/powerpoint/2010/main" val="453966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8"/>
        <p:cNvGrpSpPr/>
        <p:nvPr/>
      </p:nvGrpSpPr>
      <p:grpSpPr>
        <a:xfrm>
          <a:off x="0" y="0"/>
          <a:ext cx="0" cy="0"/>
          <a:chOff x="0" y="0"/>
          <a:chExt cx="0" cy="0"/>
        </a:xfrm>
      </p:grpSpPr>
      <p:pic>
        <p:nvPicPr>
          <p:cNvPr id="409" name="Google Shape;409;p7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0" name="Google Shape;410;p7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a:p>
        </p:txBody>
      </p:sp>
      <p:sp>
        <p:nvSpPr>
          <p:cNvPr id="411" name="Google Shape;411;p76"/>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2" name="Google Shape;412;p76"/>
          <p:cNvPicPr preferRelativeResize="0"/>
          <p:nvPr/>
        </p:nvPicPr>
        <p:blipFill rotWithShape="1">
          <a:blip r:embed="rId3">
            <a:alphaModFix/>
          </a:blip>
          <a:srcRect/>
          <a:stretch/>
        </p:blipFill>
        <p:spPr>
          <a:xfrm>
            <a:off x="10376333" y="5990306"/>
            <a:ext cx="1560267" cy="731149"/>
          </a:xfrm>
          <a:prstGeom prst="rect">
            <a:avLst/>
          </a:prstGeom>
          <a:noFill/>
          <a:ln>
            <a:noFill/>
          </a:ln>
        </p:spPr>
      </p:pic>
    </p:spTree>
    <p:extLst>
      <p:ext uri="{BB962C8B-B14F-4D97-AF65-F5344CB8AC3E}">
        <p14:creationId xmlns:p14="http://schemas.microsoft.com/office/powerpoint/2010/main" val="4188176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3"/>
        <p:cNvGrpSpPr/>
        <p:nvPr/>
      </p:nvGrpSpPr>
      <p:grpSpPr>
        <a:xfrm>
          <a:off x="0" y="0"/>
          <a:ext cx="0" cy="0"/>
          <a:chOff x="0" y="0"/>
          <a:chExt cx="0" cy="0"/>
        </a:xfrm>
      </p:grpSpPr>
      <p:pic>
        <p:nvPicPr>
          <p:cNvPr id="414" name="Google Shape;414;p77"/>
          <p:cNvPicPr preferRelativeResize="0"/>
          <p:nvPr/>
        </p:nvPicPr>
        <p:blipFill rotWithShape="1">
          <a:blip r:embed="rId2">
            <a:alphaModFix/>
          </a:blip>
          <a:srcRect/>
          <a:stretch/>
        </p:blipFill>
        <p:spPr>
          <a:xfrm>
            <a:off x="0" y="1"/>
            <a:ext cx="12192000" cy="1371599"/>
          </a:xfrm>
          <a:prstGeom prst="rect">
            <a:avLst/>
          </a:prstGeom>
          <a:noFill/>
          <a:ln>
            <a:noFill/>
          </a:ln>
        </p:spPr>
      </p:pic>
      <p:sp>
        <p:nvSpPr>
          <p:cNvPr id="415" name="Google Shape;415;p77"/>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p7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417" name="Google Shape;417;p77"/>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8" name="Google Shape;418;p77"/>
          <p:cNvPicPr preferRelativeResize="0"/>
          <p:nvPr/>
        </p:nvPicPr>
        <p:blipFill rotWithShape="1">
          <a:blip r:embed="rId3">
            <a:alphaModFix/>
          </a:blip>
          <a:srcRect/>
          <a:stretch/>
        </p:blipFill>
        <p:spPr>
          <a:xfrm>
            <a:off x="10492836" y="415976"/>
            <a:ext cx="1428568" cy="669450"/>
          </a:xfrm>
          <a:prstGeom prst="rect">
            <a:avLst/>
          </a:prstGeom>
          <a:noFill/>
          <a:ln>
            <a:noFill/>
          </a:ln>
        </p:spPr>
      </p:pic>
    </p:spTree>
    <p:extLst>
      <p:ext uri="{BB962C8B-B14F-4D97-AF65-F5344CB8AC3E}">
        <p14:creationId xmlns:p14="http://schemas.microsoft.com/office/powerpoint/2010/main" val="3726403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9"/>
        <p:cNvGrpSpPr/>
        <p:nvPr/>
      </p:nvGrpSpPr>
      <p:grpSpPr>
        <a:xfrm>
          <a:off x="0" y="0"/>
          <a:ext cx="0" cy="0"/>
          <a:chOff x="0" y="0"/>
          <a:chExt cx="0" cy="0"/>
        </a:xfrm>
      </p:grpSpPr>
      <p:pic>
        <p:nvPicPr>
          <p:cNvPr id="420" name="Google Shape;420;p78"/>
          <p:cNvPicPr preferRelativeResize="0"/>
          <p:nvPr/>
        </p:nvPicPr>
        <p:blipFill rotWithShape="1">
          <a:blip r:embed="rId2">
            <a:alphaModFix/>
          </a:blip>
          <a:srcRect/>
          <a:stretch/>
        </p:blipFill>
        <p:spPr>
          <a:xfrm>
            <a:off x="0" y="-26850"/>
            <a:ext cx="12192000" cy="6858000"/>
          </a:xfrm>
          <a:prstGeom prst="rect">
            <a:avLst/>
          </a:prstGeom>
          <a:noFill/>
          <a:ln>
            <a:noFill/>
          </a:ln>
        </p:spPr>
      </p:pic>
      <p:sp>
        <p:nvSpPr>
          <p:cNvPr id="421" name="Google Shape;421;p7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a:p>
        </p:txBody>
      </p:sp>
      <p:sp>
        <p:nvSpPr>
          <p:cNvPr id="422" name="Google Shape;422;p7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3" name="Google Shape;423;p78"/>
          <p:cNvPicPr preferRelativeResize="0"/>
          <p:nvPr/>
        </p:nvPicPr>
        <p:blipFill rotWithShape="1">
          <a:blip r:embed="rId3">
            <a:alphaModFix/>
          </a:blip>
          <a:srcRect/>
          <a:stretch/>
        </p:blipFill>
        <p:spPr>
          <a:xfrm>
            <a:off x="10360701" y="6003802"/>
            <a:ext cx="1531465" cy="717650"/>
          </a:xfrm>
          <a:prstGeom prst="rect">
            <a:avLst/>
          </a:prstGeom>
          <a:noFill/>
          <a:ln>
            <a:noFill/>
          </a:ln>
        </p:spPr>
      </p:pic>
    </p:spTree>
    <p:extLst>
      <p:ext uri="{BB962C8B-B14F-4D97-AF65-F5344CB8AC3E}">
        <p14:creationId xmlns:p14="http://schemas.microsoft.com/office/powerpoint/2010/main" val="253851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pic>
        <p:nvPicPr>
          <p:cNvPr id="30" name="Google Shape;30;p28"/>
          <p:cNvPicPr preferRelativeResize="0"/>
          <p:nvPr/>
        </p:nvPicPr>
        <p:blipFill rotWithShape="1">
          <a:blip r:embed="rId2">
            <a:alphaModFix/>
          </a:blip>
          <a:srcRect/>
          <a:stretch/>
        </p:blipFill>
        <p:spPr>
          <a:xfrm>
            <a:off x="0" y="0"/>
            <a:ext cx="12192000" cy="1371600"/>
          </a:xfrm>
          <a:prstGeom prst="rect">
            <a:avLst/>
          </a:prstGeom>
          <a:noFill/>
          <a:ln>
            <a:noFill/>
          </a:ln>
        </p:spPr>
      </p:pic>
      <p:sp>
        <p:nvSpPr>
          <p:cNvPr id="31" name="Google Shape;31;p28"/>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3" name="Google Shape;33;p28"/>
          <p:cNvPicPr preferRelativeResize="0"/>
          <p:nvPr/>
        </p:nvPicPr>
        <p:blipFill rotWithShape="1">
          <a:blip r:embed="rId3">
            <a:alphaModFix/>
          </a:blip>
          <a:srcRect/>
          <a:stretch/>
        </p:blipFill>
        <p:spPr>
          <a:xfrm>
            <a:off x="9231971" y="884445"/>
            <a:ext cx="2675408" cy="337336"/>
          </a:xfrm>
          <a:prstGeom prst="rect">
            <a:avLst/>
          </a:prstGeom>
          <a:noFill/>
          <a:ln>
            <a:noFill/>
          </a:ln>
        </p:spPr>
      </p:pic>
      <p:sp>
        <p:nvSpPr>
          <p:cNvPr id="34" name="Google Shape;34;p28"/>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4"/>
        <p:cNvGrpSpPr/>
        <p:nvPr/>
      </p:nvGrpSpPr>
      <p:grpSpPr>
        <a:xfrm>
          <a:off x="0" y="0"/>
          <a:ext cx="0" cy="0"/>
          <a:chOff x="0" y="0"/>
          <a:chExt cx="0" cy="0"/>
        </a:xfrm>
      </p:grpSpPr>
      <p:pic>
        <p:nvPicPr>
          <p:cNvPr id="425" name="Google Shape;425;p79"/>
          <p:cNvPicPr preferRelativeResize="0"/>
          <p:nvPr/>
        </p:nvPicPr>
        <p:blipFill rotWithShape="1">
          <a:blip r:embed="rId2">
            <a:alphaModFix/>
          </a:blip>
          <a:srcRect/>
          <a:stretch/>
        </p:blipFill>
        <p:spPr>
          <a:xfrm>
            <a:off x="0" y="0"/>
            <a:ext cx="12192000" cy="1371600"/>
          </a:xfrm>
          <a:prstGeom prst="rect">
            <a:avLst/>
          </a:prstGeom>
          <a:noFill/>
          <a:ln>
            <a:noFill/>
          </a:ln>
        </p:spPr>
      </p:pic>
      <p:sp>
        <p:nvSpPr>
          <p:cNvPr id="426" name="Google Shape;426;p79"/>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7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428" name="Google Shape;428;p79"/>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9" name="Google Shape;429;p79"/>
          <p:cNvPicPr preferRelativeResize="0"/>
          <p:nvPr/>
        </p:nvPicPr>
        <p:blipFill rotWithShape="1">
          <a:blip r:embed="rId3">
            <a:alphaModFix/>
          </a:blip>
          <a:srcRect/>
          <a:stretch/>
        </p:blipFill>
        <p:spPr>
          <a:xfrm>
            <a:off x="10505897" y="320865"/>
            <a:ext cx="1573699" cy="737450"/>
          </a:xfrm>
          <a:prstGeom prst="rect">
            <a:avLst/>
          </a:prstGeom>
          <a:noFill/>
          <a:ln>
            <a:noFill/>
          </a:ln>
        </p:spPr>
      </p:pic>
    </p:spTree>
    <p:extLst>
      <p:ext uri="{BB962C8B-B14F-4D97-AF65-F5344CB8AC3E}">
        <p14:creationId xmlns:p14="http://schemas.microsoft.com/office/powerpoint/2010/main" val="2148756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30"/>
        <p:cNvGrpSpPr/>
        <p:nvPr/>
      </p:nvGrpSpPr>
      <p:grpSpPr>
        <a:xfrm>
          <a:off x="0" y="0"/>
          <a:ext cx="0" cy="0"/>
          <a:chOff x="0" y="0"/>
          <a:chExt cx="0" cy="0"/>
        </a:xfrm>
      </p:grpSpPr>
      <p:pic>
        <p:nvPicPr>
          <p:cNvPr id="431" name="Google Shape;431;p8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32" name="Google Shape;432;p8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33" name="Google Shape;433;p8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4" name="Google Shape;434;p80"/>
          <p:cNvPicPr preferRelativeResize="0"/>
          <p:nvPr/>
        </p:nvPicPr>
        <p:blipFill rotWithShape="1">
          <a:blip r:embed="rId3">
            <a:alphaModFix/>
          </a:blip>
          <a:srcRect/>
          <a:stretch/>
        </p:blipFill>
        <p:spPr>
          <a:xfrm>
            <a:off x="10150569" y="5778735"/>
            <a:ext cx="1861567" cy="872349"/>
          </a:xfrm>
          <a:prstGeom prst="rect">
            <a:avLst/>
          </a:prstGeom>
          <a:noFill/>
          <a:ln>
            <a:noFill/>
          </a:ln>
        </p:spPr>
      </p:pic>
    </p:spTree>
    <p:extLst>
      <p:ext uri="{BB962C8B-B14F-4D97-AF65-F5344CB8AC3E}">
        <p14:creationId xmlns:p14="http://schemas.microsoft.com/office/powerpoint/2010/main" val="2877176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35"/>
        <p:cNvGrpSpPr/>
        <p:nvPr/>
      </p:nvGrpSpPr>
      <p:grpSpPr>
        <a:xfrm>
          <a:off x="0" y="0"/>
          <a:ext cx="0" cy="0"/>
          <a:chOff x="0" y="0"/>
          <a:chExt cx="0" cy="0"/>
        </a:xfrm>
      </p:grpSpPr>
      <p:pic>
        <p:nvPicPr>
          <p:cNvPr id="436" name="Google Shape;436;p81"/>
          <p:cNvPicPr preferRelativeResize="0"/>
          <p:nvPr/>
        </p:nvPicPr>
        <p:blipFill rotWithShape="1">
          <a:blip r:embed="rId2">
            <a:alphaModFix/>
          </a:blip>
          <a:srcRect/>
          <a:stretch/>
        </p:blipFill>
        <p:spPr>
          <a:xfrm>
            <a:off x="11" y="1"/>
            <a:ext cx="12191976" cy="1371597"/>
          </a:xfrm>
          <a:prstGeom prst="rect">
            <a:avLst/>
          </a:prstGeom>
          <a:noFill/>
          <a:ln>
            <a:noFill/>
          </a:ln>
        </p:spPr>
      </p:pic>
      <p:sp>
        <p:nvSpPr>
          <p:cNvPr id="437" name="Google Shape;437;p81"/>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81"/>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8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440" name="Google Shape;440;p81"/>
          <p:cNvPicPr preferRelativeResize="0"/>
          <p:nvPr/>
        </p:nvPicPr>
        <p:blipFill rotWithShape="1">
          <a:blip r:embed="rId3">
            <a:alphaModFix/>
          </a:blip>
          <a:srcRect/>
          <a:stretch/>
        </p:blipFill>
        <p:spPr>
          <a:xfrm>
            <a:off x="10300735" y="320867"/>
            <a:ext cx="1771333" cy="830076"/>
          </a:xfrm>
          <a:prstGeom prst="rect">
            <a:avLst/>
          </a:prstGeom>
          <a:noFill/>
          <a:ln>
            <a:noFill/>
          </a:ln>
        </p:spPr>
      </p:pic>
    </p:spTree>
    <p:extLst>
      <p:ext uri="{BB962C8B-B14F-4D97-AF65-F5344CB8AC3E}">
        <p14:creationId xmlns:p14="http://schemas.microsoft.com/office/powerpoint/2010/main" val="3354355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41"/>
        <p:cNvGrpSpPr/>
        <p:nvPr/>
      </p:nvGrpSpPr>
      <p:grpSpPr>
        <a:xfrm>
          <a:off x="0" y="0"/>
          <a:ext cx="0" cy="0"/>
          <a:chOff x="0" y="0"/>
          <a:chExt cx="0" cy="0"/>
        </a:xfrm>
      </p:grpSpPr>
      <p:pic>
        <p:nvPicPr>
          <p:cNvPr id="442" name="Google Shape;442;p8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3" name="Google Shape;443;p8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a:p>
        </p:txBody>
      </p:sp>
      <p:sp>
        <p:nvSpPr>
          <p:cNvPr id="444" name="Google Shape;444;p82"/>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5" name="Google Shape;445;p82"/>
          <p:cNvPicPr preferRelativeResize="0"/>
          <p:nvPr/>
        </p:nvPicPr>
        <p:blipFill rotWithShape="1">
          <a:blip r:embed="rId3">
            <a:alphaModFix/>
          </a:blip>
          <a:srcRect/>
          <a:stretch/>
        </p:blipFill>
        <p:spPr>
          <a:xfrm>
            <a:off x="10383170" y="6000835"/>
            <a:ext cx="1471535" cy="689574"/>
          </a:xfrm>
          <a:prstGeom prst="rect">
            <a:avLst/>
          </a:prstGeom>
          <a:noFill/>
          <a:ln>
            <a:noFill/>
          </a:ln>
        </p:spPr>
      </p:pic>
    </p:spTree>
    <p:extLst>
      <p:ext uri="{BB962C8B-B14F-4D97-AF65-F5344CB8AC3E}">
        <p14:creationId xmlns:p14="http://schemas.microsoft.com/office/powerpoint/2010/main" val="2442645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46"/>
        <p:cNvGrpSpPr/>
        <p:nvPr/>
      </p:nvGrpSpPr>
      <p:grpSpPr>
        <a:xfrm>
          <a:off x="0" y="0"/>
          <a:ext cx="0" cy="0"/>
          <a:chOff x="0" y="0"/>
          <a:chExt cx="0" cy="0"/>
        </a:xfrm>
      </p:grpSpPr>
      <p:pic>
        <p:nvPicPr>
          <p:cNvPr id="447" name="Google Shape;447;p83"/>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448" name="Google Shape;448;p83"/>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83"/>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8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endParaRPr lang="en-US"/>
          </a:p>
        </p:txBody>
      </p:sp>
      <p:pic>
        <p:nvPicPr>
          <p:cNvPr id="451" name="Google Shape;451;p83"/>
          <p:cNvPicPr preferRelativeResize="0"/>
          <p:nvPr/>
        </p:nvPicPr>
        <p:blipFill rotWithShape="1">
          <a:blip r:embed="rId3">
            <a:alphaModFix/>
          </a:blip>
          <a:srcRect/>
          <a:stretch/>
        </p:blipFill>
        <p:spPr>
          <a:xfrm>
            <a:off x="10381457" y="381192"/>
            <a:ext cx="1705612" cy="799276"/>
          </a:xfrm>
          <a:prstGeom prst="rect">
            <a:avLst/>
          </a:prstGeom>
          <a:noFill/>
          <a:ln>
            <a:noFill/>
          </a:ln>
        </p:spPr>
      </p:pic>
    </p:spTree>
    <p:extLst>
      <p:ext uri="{BB962C8B-B14F-4D97-AF65-F5344CB8AC3E}">
        <p14:creationId xmlns:p14="http://schemas.microsoft.com/office/powerpoint/2010/main" val="2259717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453"/>
        <p:cNvGrpSpPr/>
        <p:nvPr/>
      </p:nvGrpSpPr>
      <p:grpSpPr>
        <a:xfrm>
          <a:off x="0" y="0"/>
          <a:ext cx="0" cy="0"/>
          <a:chOff x="0" y="0"/>
          <a:chExt cx="0" cy="0"/>
        </a:xfrm>
      </p:grpSpPr>
      <p:sp>
        <p:nvSpPr>
          <p:cNvPr id="454" name="Google Shape;454;p8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8065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66"/>
        <p:cNvGrpSpPr/>
        <p:nvPr/>
      </p:nvGrpSpPr>
      <p:grpSpPr>
        <a:xfrm>
          <a:off x="0" y="0"/>
          <a:ext cx="0" cy="0"/>
          <a:chOff x="0" y="0"/>
          <a:chExt cx="0" cy="0"/>
        </a:xfrm>
      </p:grpSpPr>
      <p:pic>
        <p:nvPicPr>
          <p:cNvPr id="467" name="Google Shape;467;p8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8" name="Google Shape;468;p8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a:p>
        </p:txBody>
      </p:sp>
      <p:sp>
        <p:nvSpPr>
          <p:cNvPr id="469" name="Google Shape;469;p8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0" name="Google Shape;470;p88"/>
          <p:cNvPicPr preferRelativeResize="0"/>
          <p:nvPr/>
        </p:nvPicPr>
        <p:blipFill rotWithShape="1">
          <a:blip r:embed="rId3">
            <a:alphaModFix/>
          </a:blip>
          <a:srcRect/>
          <a:stretch/>
        </p:blipFill>
        <p:spPr>
          <a:xfrm>
            <a:off x="10308236" y="5954602"/>
            <a:ext cx="1636433" cy="766850"/>
          </a:xfrm>
          <a:prstGeom prst="rect">
            <a:avLst/>
          </a:prstGeom>
          <a:noFill/>
          <a:ln>
            <a:noFill/>
          </a:ln>
        </p:spPr>
      </p:pic>
    </p:spTree>
    <p:extLst>
      <p:ext uri="{BB962C8B-B14F-4D97-AF65-F5344CB8AC3E}">
        <p14:creationId xmlns:p14="http://schemas.microsoft.com/office/powerpoint/2010/main" val="1457897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spTree>
      <p:nvGrpSpPr>
        <p:cNvPr id="1" name="Shape 471"/>
        <p:cNvGrpSpPr/>
        <p:nvPr/>
      </p:nvGrpSpPr>
      <p:grpSpPr>
        <a:xfrm>
          <a:off x="0" y="0"/>
          <a:ext cx="0" cy="0"/>
          <a:chOff x="0" y="0"/>
          <a:chExt cx="0" cy="0"/>
        </a:xfrm>
      </p:grpSpPr>
      <p:pic>
        <p:nvPicPr>
          <p:cNvPr id="472" name="Google Shape;472;p89"/>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473" name="Google Shape;473;p89"/>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p89"/>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8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476" name="Google Shape;476;p89"/>
          <p:cNvPicPr preferRelativeResize="0"/>
          <p:nvPr/>
        </p:nvPicPr>
        <p:blipFill rotWithShape="1">
          <a:blip r:embed="rId3">
            <a:alphaModFix/>
          </a:blip>
          <a:srcRect/>
          <a:stretch/>
        </p:blipFill>
        <p:spPr>
          <a:xfrm>
            <a:off x="10438633" y="382701"/>
            <a:ext cx="1678432" cy="786525"/>
          </a:xfrm>
          <a:prstGeom prst="rect">
            <a:avLst/>
          </a:prstGeom>
          <a:noFill/>
          <a:ln>
            <a:noFill/>
          </a:ln>
        </p:spPr>
      </p:pic>
    </p:spTree>
    <p:extLst>
      <p:ext uri="{BB962C8B-B14F-4D97-AF65-F5344CB8AC3E}">
        <p14:creationId xmlns:p14="http://schemas.microsoft.com/office/powerpoint/2010/main" val="3465325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77"/>
        <p:cNvGrpSpPr/>
        <p:nvPr/>
      </p:nvGrpSpPr>
      <p:grpSpPr>
        <a:xfrm>
          <a:off x="0" y="0"/>
          <a:ext cx="0" cy="0"/>
          <a:chOff x="0" y="0"/>
          <a:chExt cx="0" cy="0"/>
        </a:xfrm>
      </p:grpSpPr>
      <p:pic>
        <p:nvPicPr>
          <p:cNvPr id="478" name="Google Shape;478;p9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79" name="Google Shape;479;p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80" name="Google Shape;480;p9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1" name="Google Shape;481;p90"/>
          <p:cNvPicPr preferRelativeResize="0"/>
          <p:nvPr/>
        </p:nvPicPr>
        <p:blipFill rotWithShape="1">
          <a:blip r:embed="rId3">
            <a:alphaModFix/>
          </a:blip>
          <a:srcRect/>
          <a:stretch/>
        </p:blipFill>
        <p:spPr>
          <a:xfrm>
            <a:off x="10015935" y="5738084"/>
            <a:ext cx="1936232" cy="907350"/>
          </a:xfrm>
          <a:prstGeom prst="rect">
            <a:avLst/>
          </a:prstGeom>
          <a:noFill/>
          <a:ln>
            <a:noFill/>
          </a:ln>
        </p:spPr>
      </p:pic>
    </p:spTree>
    <p:extLst>
      <p:ext uri="{BB962C8B-B14F-4D97-AF65-F5344CB8AC3E}">
        <p14:creationId xmlns:p14="http://schemas.microsoft.com/office/powerpoint/2010/main" val="3880844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482"/>
        <p:cNvGrpSpPr/>
        <p:nvPr/>
      </p:nvGrpSpPr>
      <p:grpSpPr>
        <a:xfrm>
          <a:off x="0" y="0"/>
          <a:ext cx="0" cy="0"/>
          <a:chOff x="0" y="0"/>
          <a:chExt cx="0" cy="0"/>
        </a:xfrm>
      </p:grpSpPr>
      <p:pic>
        <p:nvPicPr>
          <p:cNvPr id="483" name="Google Shape;483;p91"/>
          <p:cNvPicPr preferRelativeResize="0"/>
          <p:nvPr/>
        </p:nvPicPr>
        <p:blipFill rotWithShape="1">
          <a:blip r:embed="rId2">
            <a:alphaModFix/>
          </a:blip>
          <a:srcRect/>
          <a:stretch/>
        </p:blipFill>
        <p:spPr>
          <a:xfrm>
            <a:off x="15" y="0"/>
            <a:ext cx="12191967" cy="1371596"/>
          </a:xfrm>
          <a:prstGeom prst="rect">
            <a:avLst/>
          </a:prstGeom>
          <a:noFill/>
          <a:ln>
            <a:noFill/>
          </a:ln>
        </p:spPr>
      </p:pic>
      <p:sp>
        <p:nvSpPr>
          <p:cNvPr id="484" name="Google Shape;484;p91"/>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91"/>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6" name="Google Shape;486;p9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487" name="Google Shape;487;p91"/>
          <p:cNvPicPr preferRelativeResize="0"/>
          <p:nvPr/>
        </p:nvPicPr>
        <p:blipFill rotWithShape="1">
          <a:blip r:embed="rId3">
            <a:alphaModFix/>
          </a:blip>
          <a:srcRect/>
          <a:stretch/>
        </p:blipFill>
        <p:spPr>
          <a:xfrm>
            <a:off x="10550267" y="415979"/>
            <a:ext cx="1536803" cy="720175"/>
          </a:xfrm>
          <a:prstGeom prst="rect">
            <a:avLst/>
          </a:prstGeom>
          <a:noFill/>
          <a:ln>
            <a:noFill/>
          </a:ln>
        </p:spPr>
      </p:pic>
    </p:spTree>
    <p:extLst>
      <p:ext uri="{BB962C8B-B14F-4D97-AF65-F5344CB8AC3E}">
        <p14:creationId xmlns:p14="http://schemas.microsoft.com/office/powerpoint/2010/main" val="155376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6"/>
        <p:cNvGrpSpPr/>
        <p:nvPr/>
      </p:nvGrpSpPr>
      <p:grpSpPr>
        <a:xfrm>
          <a:off x="0" y="0"/>
          <a:ext cx="0" cy="0"/>
          <a:chOff x="0" y="0"/>
          <a:chExt cx="0" cy="0"/>
        </a:xfrm>
      </p:grpSpPr>
      <p:pic>
        <p:nvPicPr>
          <p:cNvPr id="47" name="Google Shape;47;p4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8" name="Google Shape;48;p4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9" name="Google Shape;49;p43"/>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43"/>
          <p:cNvPicPr preferRelativeResize="0"/>
          <p:nvPr/>
        </p:nvPicPr>
        <p:blipFill rotWithShape="1">
          <a:blip r:embed="rId3">
            <a:alphaModFix/>
          </a:blip>
          <a:srcRect/>
          <a:stretch/>
        </p:blipFill>
        <p:spPr>
          <a:xfrm>
            <a:off x="8644495" y="5868200"/>
            <a:ext cx="2675408" cy="33733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8"/>
        <p:cNvGrpSpPr/>
        <p:nvPr/>
      </p:nvGrpSpPr>
      <p:grpSpPr>
        <a:xfrm>
          <a:off x="0" y="0"/>
          <a:ext cx="0" cy="0"/>
          <a:chOff x="0" y="0"/>
          <a:chExt cx="0" cy="0"/>
        </a:xfrm>
      </p:grpSpPr>
      <p:pic>
        <p:nvPicPr>
          <p:cNvPr id="489" name="Google Shape;489;p92"/>
          <p:cNvPicPr preferRelativeResize="0"/>
          <p:nvPr/>
        </p:nvPicPr>
        <p:blipFill rotWithShape="1">
          <a:blip r:embed="rId2">
            <a:alphaModFix/>
          </a:blip>
          <a:srcRect/>
          <a:stretch/>
        </p:blipFill>
        <p:spPr>
          <a:xfrm>
            <a:off x="1629605" y="110954"/>
            <a:ext cx="8932791" cy="6636090"/>
          </a:xfrm>
          <a:prstGeom prst="rect">
            <a:avLst/>
          </a:prstGeom>
          <a:noFill/>
          <a:ln>
            <a:noFill/>
          </a:ln>
        </p:spPr>
      </p:pic>
    </p:spTree>
    <p:extLst>
      <p:ext uri="{BB962C8B-B14F-4D97-AF65-F5344CB8AC3E}">
        <p14:creationId xmlns:p14="http://schemas.microsoft.com/office/powerpoint/2010/main" val="279783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0"/>
        <p:cNvGrpSpPr/>
        <p:nvPr/>
      </p:nvGrpSpPr>
      <p:grpSpPr>
        <a:xfrm>
          <a:off x="0" y="0"/>
          <a:ext cx="0" cy="0"/>
          <a:chOff x="0" y="0"/>
          <a:chExt cx="0" cy="0"/>
        </a:xfrm>
      </p:grpSpPr>
      <p:sp>
        <p:nvSpPr>
          <p:cNvPr id="491" name="Google Shape;491;p93"/>
          <p:cNvSpPr txBox="1">
            <a:spLocks noGrp="1"/>
          </p:cNvSpPr>
          <p:nvPr>
            <p:ph type="title"/>
          </p:nvPr>
        </p:nvSpPr>
        <p:spPr>
          <a:xfrm>
            <a:off x="609601" y="273050"/>
            <a:ext cx="4011200" cy="1161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4DB8A"/>
              </a:buClr>
              <a:buSzPts val="2200"/>
              <a:buFont typeface="Lucida Sans"/>
              <a:buNone/>
              <a:defRPr sz="2200" b="0">
                <a:solidFill>
                  <a:srgbClr val="F4DB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93"/>
          <p:cNvSpPr txBox="1">
            <a:spLocks noGrp="1"/>
          </p:cNvSpPr>
          <p:nvPr>
            <p:ph type="body" idx="1"/>
          </p:nvPr>
        </p:nvSpPr>
        <p:spPr>
          <a:xfrm>
            <a:off x="609601" y="1524001"/>
            <a:ext cx="4011200" cy="4602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80"/>
              </a:spcBef>
              <a:spcAft>
                <a:spcPts val="0"/>
              </a:spcAft>
              <a:buSzPts val="910"/>
              <a:buNone/>
              <a:defRPr sz="1400"/>
            </a:lvl1pPr>
            <a:lvl2pPr marL="914400" lvl="1" indent="-228600" algn="l">
              <a:lnSpc>
                <a:spcPct val="90000"/>
              </a:lnSpc>
              <a:spcBef>
                <a:spcPts val="240"/>
              </a:spcBef>
              <a:spcAft>
                <a:spcPts val="0"/>
              </a:spcAft>
              <a:buSzPts val="960"/>
              <a:buNone/>
              <a:defRPr sz="1200"/>
            </a:lvl2pPr>
            <a:lvl3pPr marL="1371600" lvl="2" indent="-228600" algn="l">
              <a:lnSpc>
                <a:spcPct val="90000"/>
              </a:lnSpc>
              <a:spcBef>
                <a:spcPts val="200"/>
              </a:spcBef>
              <a:spcAft>
                <a:spcPts val="0"/>
              </a:spcAft>
              <a:buSzPts val="950"/>
              <a:buNone/>
              <a:defRPr sz="1000"/>
            </a:lvl3pPr>
            <a:lvl4pPr marL="1828800" lvl="3" indent="-228600" algn="l">
              <a:lnSpc>
                <a:spcPct val="90000"/>
              </a:lnSpc>
              <a:spcBef>
                <a:spcPts val="180"/>
              </a:spcBef>
              <a:spcAft>
                <a:spcPts val="0"/>
              </a:spcAft>
              <a:buSzPts val="900"/>
              <a:buNone/>
              <a:defRPr sz="900"/>
            </a:lvl4pPr>
            <a:lvl5pPr marL="2286000" lvl="4" indent="-228600" algn="l">
              <a:lnSpc>
                <a:spcPct val="90000"/>
              </a:lnSpc>
              <a:spcBef>
                <a:spcPts val="180"/>
              </a:spcBef>
              <a:spcAft>
                <a:spcPts val="0"/>
              </a:spcAft>
              <a:buSzPts val="900"/>
              <a:buNone/>
              <a:defRPr sz="9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3" name="Google Shape;493;p93"/>
          <p:cNvSpPr txBox="1">
            <a:spLocks noGrp="1"/>
          </p:cNvSpPr>
          <p:nvPr>
            <p:ph type="body" idx="2"/>
          </p:nvPr>
        </p:nvSpPr>
        <p:spPr>
          <a:xfrm>
            <a:off x="4766733" y="273051"/>
            <a:ext cx="6815600" cy="5853000"/>
          </a:xfrm>
          <a:prstGeom prst="rect">
            <a:avLst/>
          </a:prstGeom>
          <a:noFill/>
          <a:ln>
            <a:noFill/>
          </a:ln>
        </p:spPr>
        <p:txBody>
          <a:bodyPr spcFirstLastPara="1" wrap="square" lIns="91425" tIns="45700" rIns="91425" bIns="45700" anchor="t" anchorCtr="0">
            <a:noAutofit/>
          </a:bodyPr>
          <a:lstStyle>
            <a:lvl1pPr marL="457200" lvl="0" indent="-335915" algn="l">
              <a:lnSpc>
                <a:spcPct val="90000"/>
              </a:lnSpc>
              <a:spcBef>
                <a:spcPts val="520"/>
              </a:spcBef>
              <a:spcAft>
                <a:spcPts val="0"/>
              </a:spcAft>
              <a:buSzPts val="1690"/>
              <a:buChar char="•"/>
              <a:defRPr sz="2600"/>
            </a:lvl1pPr>
            <a:lvl2pPr marL="914400" lvl="1" indent="-350519" algn="l">
              <a:lnSpc>
                <a:spcPct val="90000"/>
              </a:lnSpc>
              <a:spcBef>
                <a:spcPts val="480"/>
              </a:spcBef>
              <a:spcAft>
                <a:spcPts val="0"/>
              </a:spcAft>
              <a:buSzPts val="1920"/>
              <a:buChar char="•"/>
              <a:defRPr sz="2400"/>
            </a:lvl2pPr>
            <a:lvl3pPr marL="1371600" lvl="2" indent="-361314" algn="l">
              <a:lnSpc>
                <a:spcPct val="90000"/>
              </a:lnSpc>
              <a:spcBef>
                <a:spcPts val="440"/>
              </a:spcBef>
              <a:spcAft>
                <a:spcPts val="0"/>
              </a:spcAft>
              <a:buSzPts val="2090"/>
              <a:buChar char="•"/>
              <a:defRPr sz="2200"/>
            </a:lvl3pPr>
            <a:lvl4pPr marL="1828800" lvl="3" indent="-355600" algn="l">
              <a:lnSpc>
                <a:spcPct val="90000"/>
              </a:lnSpc>
              <a:spcBef>
                <a:spcPts val="400"/>
              </a:spcBef>
              <a:spcAft>
                <a:spcPts val="0"/>
              </a:spcAft>
              <a:buSzPts val="2000"/>
              <a:buChar char="•"/>
              <a:defRPr sz="2000"/>
            </a:lvl4pPr>
            <a:lvl5pPr marL="2286000" lvl="4" indent="-342900" algn="l">
              <a:lnSpc>
                <a:spcPct val="90000"/>
              </a:lnSpc>
              <a:spcBef>
                <a:spcPts val="360"/>
              </a:spcBef>
              <a:spcAft>
                <a:spcPts val="0"/>
              </a:spcAft>
              <a:buSzPts val="1800"/>
              <a:buChar char="•"/>
              <a:defRPr sz="18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4" name="Google Shape;494;p93"/>
          <p:cNvSpPr txBox="1">
            <a:spLocks noGrp="1"/>
          </p:cNvSpPr>
          <p:nvPr>
            <p:ph type="dt" idx="10"/>
          </p:nvPr>
        </p:nvSpPr>
        <p:spPr>
          <a:xfrm>
            <a:off x="609600" y="6416676"/>
            <a:ext cx="2844800" cy="36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93"/>
          <p:cNvSpPr txBox="1">
            <a:spLocks noGrp="1"/>
          </p:cNvSpPr>
          <p:nvPr>
            <p:ph type="ftr" idx="11"/>
          </p:nvPr>
        </p:nvSpPr>
        <p:spPr>
          <a:xfrm>
            <a:off x="4165600" y="6416676"/>
            <a:ext cx="3860800" cy="3651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p93"/>
          <p:cNvSpPr txBox="1">
            <a:spLocks noGrp="1"/>
          </p:cNvSpPr>
          <p:nvPr>
            <p:ph type="sldNum" idx="12"/>
          </p:nvPr>
        </p:nvSpPr>
        <p:spPr>
          <a:xfrm>
            <a:off x="10566400" y="6416676"/>
            <a:ext cx="1016000" cy="365100"/>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3792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7"/>
        <p:cNvGrpSpPr/>
        <p:nvPr/>
      </p:nvGrpSpPr>
      <p:grpSpPr>
        <a:xfrm>
          <a:off x="0" y="0"/>
          <a:ext cx="0" cy="0"/>
          <a:chOff x="0" y="0"/>
          <a:chExt cx="0" cy="0"/>
        </a:xfrm>
      </p:grpSpPr>
      <p:sp>
        <p:nvSpPr>
          <p:cNvPr id="498" name="Google Shape;498;p94"/>
          <p:cNvSpPr txBox="1">
            <a:spLocks noGrp="1"/>
          </p:cNvSpPr>
          <p:nvPr>
            <p:ph type="body" idx="1"/>
          </p:nvPr>
        </p:nvSpPr>
        <p:spPr>
          <a:xfrm>
            <a:off x="365760"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9" name="Google Shape;499;p94" title="Header graphic"/>
          <p:cNvPicPr preferRelativeResize="0"/>
          <p:nvPr/>
        </p:nvPicPr>
        <p:blipFill rotWithShape="1">
          <a:blip r:embed="rId2">
            <a:alphaModFix/>
          </a:blip>
          <a:srcRect/>
          <a:stretch/>
        </p:blipFill>
        <p:spPr>
          <a:xfrm>
            <a:off x="0" y="0"/>
            <a:ext cx="12192000" cy="1257300"/>
          </a:xfrm>
          <a:prstGeom prst="rect">
            <a:avLst/>
          </a:prstGeom>
          <a:noFill/>
          <a:ln>
            <a:noFill/>
          </a:ln>
        </p:spPr>
      </p:pic>
      <p:sp>
        <p:nvSpPr>
          <p:cNvPr id="500" name="Google Shape;500;p94"/>
          <p:cNvSpPr txBox="1">
            <a:spLocks noGrp="1"/>
          </p:cNvSpPr>
          <p:nvPr>
            <p:ph type="title"/>
          </p:nvPr>
        </p:nvSpPr>
        <p:spPr>
          <a:xfrm>
            <a:off x="365760" y="274320"/>
            <a:ext cx="10515600" cy="710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3600"/>
              <a:buNone/>
              <a:defRPr sz="36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94"/>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502" name="Google Shape;502;p94"/>
          <p:cNvSpPr txBox="1">
            <a:spLocks noGrp="1"/>
          </p:cNvSpPr>
          <p:nvPr>
            <p:ph type="body" idx="2"/>
          </p:nvPr>
        </p:nvSpPr>
        <p:spPr>
          <a:xfrm>
            <a:off x="6315005"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3" name="Google Shape;503;p94" title="CDE logo"/>
          <p:cNvPicPr preferRelativeResize="0"/>
          <p:nvPr/>
        </p:nvPicPr>
        <p:blipFill rotWithShape="1">
          <a:blip r:embed="rId3">
            <a:alphaModFix/>
          </a:blip>
          <a:srcRect/>
          <a:stretch/>
        </p:blipFill>
        <p:spPr>
          <a:xfrm>
            <a:off x="10667965" y="6225631"/>
            <a:ext cx="1371671" cy="558829"/>
          </a:xfrm>
          <a:prstGeom prst="rect">
            <a:avLst/>
          </a:prstGeom>
          <a:noFill/>
          <a:ln>
            <a:noFill/>
          </a:ln>
        </p:spPr>
      </p:pic>
    </p:spTree>
    <p:extLst>
      <p:ext uri="{BB962C8B-B14F-4D97-AF65-F5344CB8AC3E}">
        <p14:creationId xmlns:p14="http://schemas.microsoft.com/office/powerpoint/2010/main" val="1705817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1">
    <p:spTree>
      <p:nvGrpSpPr>
        <p:cNvPr id="1" name="Shape 504"/>
        <p:cNvGrpSpPr/>
        <p:nvPr/>
      </p:nvGrpSpPr>
      <p:grpSpPr>
        <a:xfrm>
          <a:off x="0" y="0"/>
          <a:ext cx="0" cy="0"/>
          <a:chOff x="0" y="0"/>
          <a:chExt cx="0" cy="0"/>
        </a:xfrm>
      </p:grpSpPr>
      <p:pic>
        <p:nvPicPr>
          <p:cNvPr id="505" name="Google Shape;505;p95"/>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506" name="Google Shape;506;p9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lt1"/>
              </a:buClr>
              <a:buSzPts val="3600"/>
              <a:buNone/>
              <a:defRPr sz="36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7" name="Google Shape;507;p9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9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509" name="Google Shape;509;p95"/>
          <p:cNvPicPr preferRelativeResize="0"/>
          <p:nvPr/>
        </p:nvPicPr>
        <p:blipFill rotWithShape="1">
          <a:blip r:embed="rId3">
            <a:alphaModFix/>
          </a:blip>
          <a:srcRect/>
          <a:stretch/>
        </p:blipFill>
        <p:spPr>
          <a:xfrm>
            <a:off x="10428167" y="291851"/>
            <a:ext cx="1681367" cy="787901"/>
          </a:xfrm>
          <a:prstGeom prst="rect">
            <a:avLst/>
          </a:prstGeom>
          <a:noFill/>
          <a:ln>
            <a:noFill/>
          </a:ln>
        </p:spPr>
      </p:pic>
    </p:spTree>
    <p:extLst>
      <p:ext uri="{BB962C8B-B14F-4D97-AF65-F5344CB8AC3E}">
        <p14:creationId xmlns:p14="http://schemas.microsoft.com/office/powerpoint/2010/main" val="340822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51"/>
        <p:cNvGrpSpPr/>
        <p:nvPr/>
      </p:nvGrpSpPr>
      <p:grpSpPr>
        <a:xfrm>
          <a:off x="0" y="0"/>
          <a:ext cx="0" cy="0"/>
          <a:chOff x="0" y="0"/>
          <a:chExt cx="0" cy="0"/>
        </a:xfrm>
      </p:grpSpPr>
      <p:pic>
        <p:nvPicPr>
          <p:cNvPr id="52" name="Google Shape;52;p44"/>
          <p:cNvPicPr preferRelativeResize="0"/>
          <p:nvPr/>
        </p:nvPicPr>
        <p:blipFill rotWithShape="1">
          <a:blip r:embed="rId2">
            <a:alphaModFix/>
          </a:blip>
          <a:srcRect/>
          <a:stretch/>
        </p:blipFill>
        <p:spPr>
          <a:xfrm>
            <a:off x="15" y="0"/>
            <a:ext cx="12191967" cy="1371596"/>
          </a:xfrm>
          <a:prstGeom prst="rect">
            <a:avLst/>
          </a:prstGeom>
          <a:noFill/>
          <a:ln>
            <a:noFill/>
          </a:ln>
        </p:spPr>
      </p:pic>
      <p:sp>
        <p:nvSpPr>
          <p:cNvPr id="53" name="Google Shape;53;p44"/>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56" name="Google Shape;56;p44"/>
          <p:cNvPicPr preferRelativeResize="0"/>
          <p:nvPr/>
        </p:nvPicPr>
        <p:blipFill rotWithShape="1">
          <a:blip r:embed="rId3">
            <a:alphaModFix/>
          </a:blip>
          <a:srcRect/>
          <a:stretch/>
        </p:blipFill>
        <p:spPr>
          <a:xfrm>
            <a:off x="9231971" y="884445"/>
            <a:ext cx="2675408" cy="3373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62"/>
        <p:cNvGrpSpPr/>
        <p:nvPr/>
      </p:nvGrpSpPr>
      <p:grpSpPr>
        <a:xfrm>
          <a:off x="0" y="0"/>
          <a:ext cx="0" cy="0"/>
          <a:chOff x="0" y="0"/>
          <a:chExt cx="0" cy="0"/>
        </a:xfrm>
      </p:grpSpPr>
      <p:pic>
        <p:nvPicPr>
          <p:cNvPr id="63" name="Google Shape;63;p34"/>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64" name="Google Shape;64;p34"/>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67" name="Google Shape;67;p34"/>
          <p:cNvPicPr preferRelativeResize="0"/>
          <p:nvPr/>
        </p:nvPicPr>
        <p:blipFill rotWithShape="1">
          <a:blip r:embed="rId3">
            <a:alphaModFix/>
          </a:blip>
          <a:srcRect/>
          <a:stretch/>
        </p:blipFill>
        <p:spPr>
          <a:xfrm>
            <a:off x="9231971" y="884445"/>
            <a:ext cx="2675408" cy="3373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68"/>
        <p:cNvGrpSpPr/>
        <p:nvPr/>
      </p:nvGrpSpPr>
      <p:grpSpPr>
        <a:xfrm>
          <a:off x="0" y="0"/>
          <a:ext cx="0" cy="0"/>
          <a:chOff x="0" y="0"/>
          <a:chExt cx="0" cy="0"/>
        </a:xfrm>
      </p:grpSpPr>
      <p:pic>
        <p:nvPicPr>
          <p:cNvPr id="69" name="Google Shape;69;p3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0" name="Google Shape;70;p3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71" name="Google Shape;71;p37"/>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 name="Google Shape;72;p37"/>
          <p:cNvPicPr preferRelativeResize="0"/>
          <p:nvPr/>
        </p:nvPicPr>
        <p:blipFill rotWithShape="1">
          <a:blip r:embed="rId3">
            <a:alphaModFix/>
          </a:blip>
          <a:srcRect/>
          <a:stretch/>
        </p:blipFill>
        <p:spPr>
          <a:xfrm>
            <a:off x="8644495" y="5868200"/>
            <a:ext cx="2675408" cy="3373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3"/>
        <p:cNvGrpSpPr/>
        <p:nvPr/>
      </p:nvGrpSpPr>
      <p:grpSpPr>
        <a:xfrm>
          <a:off x="0" y="0"/>
          <a:ext cx="0" cy="0"/>
          <a:chOff x="0" y="0"/>
          <a:chExt cx="0" cy="0"/>
        </a:xfrm>
      </p:grpSpPr>
      <p:pic>
        <p:nvPicPr>
          <p:cNvPr id="74" name="Google Shape;74;p38"/>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75" name="Google Shape;75;p38"/>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78" name="Google Shape;78;p38"/>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4"/>
        <p:cNvGrpSpPr/>
        <p:nvPr/>
      </p:nvGrpSpPr>
      <p:grpSpPr>
        <a:xfrm>
          <a:off x="0" y="0"/>
          <a:ext cx="0" cy="0"/>
          <a:chOff x="0" y="0"/>
          <a:chExt cx="0" cy="0"/>
        </a:xfrm>
      </p:grpSpPr>
      <p:pic>
        <p:nvPicPr>
          <p:cNvPr id="85" name="Google Shape;85;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6" name="Google Shape;86;p3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87" name="Google Shape;87;p35"/>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35"/>
          <p:cNvPicPr preferRelativeResize="0"/>
          <p:nvPr/>
        </p:nvPicPr>
        <p:blipFill rotWithShape="1">
          <a:blip r:embed="rId3">
            <a:alphaModFix/>
          </a:blip>
          <a:srcRect/>
          <a:stretch/>
        </p:blipFill>
        <p:spPr>
          <a:xfrm>
            <a:off x="8644495" y="5868200"/>
            <a:ext cx="2675408" cy="3373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Roboto Slab"/>
              <a:buNone/>
              <a:defRPr sz="36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 id="2147483658" r:id="rId6"/>
    <p:sldLayoutId id="2147483659" r:id="rId7"/>
    <p:sldLayoutId id="2147483660" r:id="rId8"/>
    <p:sldLayoutId id="2147483662" r:id="rId9"/>
    <p:sldLayoutId id="2147483663" r:id="rId10"/>
    <p:sldLayoutId id="2147483666" r:id="rId11"/>
    <p:sldLayoutId id="2147483667" r:id="rId12"/>
    <p:sldLayoutId id="2147483668" r:id="rId13"/>
    <p:sldLayoutId id="214748366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g6524eb375b_3_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g6524eb375b_3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g6524eb375b_3_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g6524eb375b_3_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g6524eb375b_3_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84" r:id="rId5"/>
    <p:sldLayoutId id="2147483685" r:id="rId6"/>
    <p:sldLayoutId id="2147483687" r:id="rId7"/>
    <p:sldLayoutId id="2147483690" r:id="rId8"/>
    <p:sldLayoutId id="2147483691" r:id="rId9"/>
    <p:sldLayoutId id="2147483692"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1"/>
        <p:cNvGrpSpPr/>
        <p:nvPr/>
      </p:nvGrpSpPr>
      <p:grpSpPr>
        <a:xfrm>
          <a:off x="0" y="0"/>
          <a:ext cx="0" cy="0"/>
          <a:chOff x="0" y="0"/>
          <a:chExt cx="0" cy="0"/>
        </a:xfrm>
      </p:grpSpPr>
      <p:sp>
        <p:nvSpPr>
          <p:cNvPr id="392" name="Google Shape;392;p7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Roboto Slab"/>
              <a:buNone/>
              <a:defRPr sz="40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3" name="Google Shape;393;p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4" name="Google Shape;394;p7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5" name="Google Shape;395;p7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6" name="Google Shape;396;p7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48421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32.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www.cde.state.co.us/early/comprehensive-state-literacy-development-grant" TargetMode="External"/><Relationship Id="rId7" Type="http://schemas.openxmlformats.org/officeDocument/2006/relationships/hyperlink" Target="https://outlook.office365.com/book/CLSDAssistance@cde.state.co.us/"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hyperlink" Target="mailto:knight_m@cde.state.co.us" TargetMode="External"/><Relationship Id="rId5" Type="http://schemas.openxmlformats.org/officeDocument/2006/relationships/hyperlink" Target="mailto:miller_t@cde.state.co.us" TargetMode="External"/><Relationship Id="rId4" Type="http://schemas.openxmlformats.org/officeDocument/2006/relationships/hyperlink" Target="mailto:lay_l@cde.state.co.us" TargetMode="External"/><Relationship Id="rId9" Type="http://schemas.openxmlformats.org/officeDocument/2006/relationships/image" Target="../media/image57.sv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6.png"/><Relationship Id="rId7" Type="http://schemas.openxmlformats.org/officeDocument/2006/relationships/image" Target="../media/image25.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9.svg"/><Relationship Id="rId11" Type="http://schemas.openxmlformats.org/officeDocument/2006/relationships/diagramColors" Target="../diagrams/colors1.xml"/><Relationship Id="rId5" Type="http://schemas.openxmlformats.org/officeDocument/2006/relationships/image" Target="../media/image28.png"/><Relationship Id="rId10" Type="http://schemas.openxmlformats.org/officeDocument/2006/relationships/diagramQuickStyle" Target="../diagrams/quickStyle1.xml"/><Relationship Id="rId4" Type="http://schemas.openxmlformats.org/officeDocument/2006/relationships/image" Target="../media/image27.sv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hyperlink" Target="https://www.cde.state.co.us/early/comprehensive-state-literacy-development-grant" TargetMode="Externa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hyperlink" Target="https://www.cde.state.co.us/coloradoliteracy/clsd_subgrantee_handbook" TargetMode="Externa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hyperlink" Target="https://www.cde.state.co.us/coloradoliteracy/program_overview_for_grantees"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5.svg"/><Relationship Id="rId11" Type="http://schemas.openxmlformats.org/officeDocument/2006/relationships/hyperlink" Target="https://www.cde.state.co.us/early/comprehensive-state-literacy-development-grant" TargetMode="External"/><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s>
</file>

<file path=ppt/slides/_rels/slide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4.png"/><Relationship Id="rId7" Type="http://schemas.openxmlformats.org/officeDocument/2006/relationships/image" Target="../media/image38.png"/><Relationship Id="rId12" Type="http://schemas.openxmlformats.org/officeDocument/2006/relationships/hyperlink" Target="https://forms.office.com/r/PA4sVmraT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6.svg"/><Relationship Id="rId11" Type="http://schemas.openxmlformats.org/officeDocument/2006/relationships/image" Target="../media/image25.png"/><Relationship Id="rId5" Type="http://schemas.openxmlformats.org/officeDocument/2006/relationships/image" Target="../media/image36.png"/><Relationship Id="rId10" Type="http://schemas.openxmlformats.org/officeDocument/2006/relationships/image" Target="../media/image48.svg"/><Relationship Id="rId4" Type="http://schemas.openxmlformats.org/officeDocument/2006/relationships/image" Target="../media/image45.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2.svg"/><Relationship Id="rId11" Type="http://schemas.openxmlformats.org/officeDocument/2006/relationships/image" Target="../media/image25.png"/><Relationship Id="rId5" Type="http://schemas.openxmlformats.org/officeDocument/2006/relationships/image" Target="../media/image51.png"/><Relationship Id="rId10" Type="http://schemas.openxmlformats.org/officeDocument/2006/relationships/image" Target="../media/image48.svg"/><Relationship Id="rId4" Type="http://schemas.openxmlformats.org/officeDocument/2006/relationships/image" Target="../media/image50.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5.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hyperlink" Target="https://outlook.office365.com/book/CLSDAssistance@cde.state.co.us/" TargetMode="External"/><Relationship Id="rId5" Type="http://schemas.openxmlformats.org/officeDocument/2006/relationships/hyperlink" Target="mailto:miller_t@cde.state.co.us" TargetMode="External"/><Relationship Id="rId4" Type="http://schemas.openxmlformats.org/officeDocument/2006/relationships/hyperlink" Target="mailto:lay_l@cde.state.co.u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5dfd008483_1_0"/>
          <p:cNvSpPr txBox="1">
            <a:spLocks noGrp="1"/>
          </p:cNvSpPr>
          <p:nvPr>
            <p:ph type="ctrTitle"/>
          </p:nvPr>
        </p:nvSpPr>
        <p:spPr>
          <a:xfrm>
            <a:off x="2215733" y="3429833"/>
            <a:ext cx="7772400" cy="1216500"/>
          </a:xfrm>
          <a:prstGeom prst="rect">
            <a:avLst/>
          </a:prstGeom>
          <a:noFill/>
          <a:ln>
            <a:noFill/>
          </a:ln>
        </p:spPr>
        <p:txBody>
          <a:bodyPr spcFirstLastPara="1" wrap="square" lIns="91425" tIns="45700" rIns="91425" bIns="45700" anchor="t" anchorCtr="0">
            <a:noAutofit/>
          </a:bodyPr>
          <a:lstStyle/>
          <a:p>
            <a:r>
              <a:rPr lang="en-US" sz="4400" b="1">
                <a:latin typeface="Museo Slab 500" panose="02000000000000000000" pitchFamily="50" charset="0"/>
              </a:rPr>
              <a:t>Beginning of Year </a:t>
            </a:r>
            <a:br>
              <a:rPr lang="en-US" sz="4400" b="1">
                <a:latin typeface="Museo Slab 500" panose="02000000000000000000" pitchFamily="50" charset="0"/>
              </a:rPr>
            </a:br>
            <a:r>
              <a:rPr lang="en-US" sz="4400" b="1">
                <a:latin typeface="Museo Slab 500" panose="02000000000000000000" pitchFamily="50" charset="0"/>
              </a:rPr>
              <a:t>CLSD Grant Meeting</a:t>
            </a:r>
            <a:endParaRPr sz="4400" b="1">
              <a:latin typeface="Museo Slab 500" panose="02000000000000000000" pitchFamily="50" charset="0"/>
            </a:endParaRPr>
          </a:p>
        </p:txBody>
      </p:sp>
      <p:grpSp>
        <p:nvGrpSpPr>
          <p:cNvPr id="2" name="Group 1">
            <a:extLst>
              <a:ext uri="{FF2B5EF4-FFF2-40B4-BE49-F238E27FC236}">
                <a16:creationId xmlns:a16="http://schemas.microsoft.com/office/drawing/2014/main" id="{83E92B3C-BD39-724E-3A1A-F14CE616AB56}"/>
              </a:ext>
              <a:ext uri="{C183D7F6-B498-43B3-948B-1728B52AA6E4}">
                <adec:decorative xmlns:adec="http://schemas.microsoft.com/office/drawing/2017/decorative" val="1"/>
              </a:ext>
            </a:extLst>
          </p:cNvPr>
          <p:cNvGrpSpPr>
            <a:grpSpLocks noChangeAspect="1"/>
          </p:cNvGrpSpPr>
          <p:nvPr/>
        </p:nvGrpSpPr>
        <p:grpSpPr>
          <a:xfrm>
            <a:off x="3367840" y="452241"/>
            <a:ext cx="5003237" cy="2103120"/>
            <a:chOff x="3748216" y="267595"/>
            <a:chExt cx="5066270" cy="2129616"/>
          </a:xfrm>
        </p:grpSpPr>
        <p:sp>
          <p:nvSpPr>
            <p:cNvPr id="3" name="Rectangle 2">
              <a:extLst>
                <a:ext uri="{FF2B5EF4-FFF2-40B4-BE49-F238E27FC236}">
                  <a16:creationId xmlns:a16="http://schemas.microsoft.com/office/drawing/2014/main" id="{A5E857C3-F070-DB53-F8B6-79C1F52C9994}"/>
                </a:ext>
              </a:extLst>
            </p:cNvPr>
            <p:cNvSpPr/>
            <p:nvPr/>
          </p:nvSpPr>
          <p:spPr>
            <a:xfrm>
              <a:off x="3748216" y="345989"/>
              <a:ext cx="5066270" cy="205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descr="Logo, company name&#10;&#10;Description automatically generated">
              <a:extLst>
                <a:ext uri="{FF2B5EF4-FFF2-40B4-BE49-F238E27FC236}">
                  <a16:creationId xmlns:a16="http://schemas.microsoft.com/office/drawing/2014/main" id="{78A32BFC-D3DE-8003-4504-C4B68A8927AD}"/>
                </a:ext>
              </a:extLst>
            </p:cNvPr>
            <p:cNvPicPr>
              <a:picLocks noChangeAspect="1"/>
            </p:cNvPicPr>
            <p:nvPr/>
          </p:nvPicPr>
          <p:blipFill rotWithShape="1">
            <a:blip r:embed="rId3"/>
            <a:srcRect l="18147" t="19846" r="21313" b="17707"/>
            <a:stretch/>
          </p:blipFill>
          <p:spPr>
            <a:xfrm>
              <a:off x="4495800" y="267595"/>
              <a:ext cx="3200400" cy="2105027"/>
            </a:xfrm>
            <a:prstGeom prst="rect">
              <a:avLst/>
            </a:prstGeom>
          </p:spPr>
        </p:pic>
      </p:grpSp>
      <p:sp>
        <p:nvSpPr>
          <p:cNvPr id="6" name="Subtitle 5">
            <a:extLst>
              <a:ext uri="{FF2B5EF4-FFF2-40B4-BE49-F238E27FC236}">
                <a16:creationId xmlns:a16="http://schemas.microsoft.com/office/drawing/2014/main" id="{CEC3A70B-E9B1-5DB6-D0B8-127615DF7293}"/>
              </a:ext>
            </a:extLst>
          </p:cNvPr>
          <p:cNvSpPr>
            <a:spLocks noGrp="1"/>
          </p:cNvSpPr>
          <p:nvPr>
            <p:ph type="subTitle" idx="1"/>
          </p:nvPr>
        </p:nvSpPr>
        <p:spPr/>
        <p:txBody>
          <a:bodyPr/>
          <a:lstStyle/>
          <a:p>
            <a:r>
              <a:rPr lang="en-US" sz="2800"/>
              <a:t>September 4,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0C6-FADB-E5F9-5920-7227D2D8DBF5}"/>
              </a:ext>
            </a:extLst>
          </p:cNvPr>
          <p:cNvSpPr>
            <a:spLocks noGrp="1"/>
          </p:cNvSpPr>
          <p:nvPr>
            <p:ph type="title"/>
          </p:nvPr>
        </p:nvSpPr>
        <p:spPr/>
        <p:txBody>
          <a:bodyPr/>
          <a:lstStyle/>
          <a:p>
            <a:r>
              <a:rPr lang="en-US"/>
              <a:t>Content Area &amp; Disciplinary Literacy </a:t>
            </a:r>
          </a:p>
        </p:txBody>
      </p:sp>
      <p:pic>
        <p:nvPicPr>
          <p:cNvPr id="8" name="Picture 7">
            <a:extLst>
              <a:ext uri="{FF2B5EF4-FFF2-40B4-BE49-F238E27FC236}">
                <a16:creationId xmlns:a16="http://schemas.microsoft.com/office/drawing/2014/main" id="{8058EBAB-BD19-0BF2-897D-58AB55EBD8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0480" y="1364974"/>
            <a:ext cx="9591040" cy="5394960"/>
          </a:xfrm>
          <a:prstGeom prst="rect">
            <a:avLst/>
          </a:prstGeom>
        </p:spPr>
      </p:pic>
      <p:sp>
        <p:nvSpPr>
          <p:cNvPr id="9" name="TextBox 8">
            <a:extLst>
              <a:ext uri="{FF2B5EF4-FFF2-40B4-BE49-F238E27FC236}">
                <a16:creationId xmlns:a16="http://schemas.microsoft.com/office/drawing/2014/main" id="{86334FD4-5432-6A17-A196-0DD6C30EF4BD}"/>
              </a:ext>
            </a:extLst>
          </p:cNvPr>
          <p:cNvSpPr txBox="1"/>
          <p:nvPr/>
        </p:nvSpPr>
        <p:spPr>
          <a:xfrm>
            <a:off x="2098261" y="1372681"/>
            <a:ext cx="2948608" cy="461665"/>
          </a:xfrm>
          <a:prstGeom prst="rect">
            <a:avLst/>
          </a:prstGeom>
          <a:noFill/>
        </p:spPr>
        <p:txBody>
          <a:bodyPr wrap="square" rtlCol="0">
            <a:spAutoFit/>
          </a:bodyPr>
          <a:lstStyle/>
          <a:p>
            <a:r>
              <a:rPr lang="en-US" sz="2400" b="1">
                <a:latin typeface="Calibri" panose="020F0502020204030204" pitchFamily="34" charset="0"/>
                <a:ea typeface="Calibri" panose="020F0502020204030204" pitchFamily="34" charset="0"/>
                <a:cs typeface="Calibri" panose="020F0502020204030204" pitchFamily="34" charset="0"/>
              </a:rPr>
              <a:t>Content Area Literacy </a:t>
            </a:r>
          </a:p>
        </p:txBody>
      </p:sp>
      <p:sp>
        <p:nvSpPr>
          <p:cNvPr id="11" name="TextBox 10">
            <a:extLst>
              <a:ext uri="{FF2B5EF4-FFF2-40B4-BE49-F238E27FC236}">
                <a16:creationId xmlns:a16="http://schemas.microsoft.com/office/drawing/2014/main" id="{97416A15-8F77-B99D-AED8-9130CC47BFFC}"/>
              </a:ext>
            </a:extLst>
          </p:cNvPr>
          <p:cNvSpPr txBox="1"/>
          <p:nvPr/>
        </p:nvSpPr>
        <p:spPr>
          <a:xfrm>
            <a:off x="297426" y="2209192"/>
            <a:ext cx="3466192" cy="923330"/>
          </a:xfrm>
          <a:prstGeom prst="rect">
            <a:avLst/>
          </a:prstGeom>
          <a:solidFill>
            <a:schemeClr val="bg1">
              <a:alpha val="70000"/>
            </a:schemeClr>
          </a:solidFill>
          <a:ln>
            <a:solidFill>
              <a:srgbClr val="4781A7"/>
            </a:solidFill>
          </a:ln>
        </p:spPr>
        <p:txBody>
          <a:bodyPr wrap="square" rtlCol="0">
            <a:spAutoFit/>
          </a:bodyPr>
          <a:lstStyle/>
          <a:p>
            <a:r>
              <a:rPr lang="en-US" sz="1800"/>
              <a:t>Focuses on using reading and writing to learn new content in different subjects.</a:t>
            </a:r>
          </a:p>
        </p:txBody>
      </p:sp>
      <p:sp>
        <p:nvSpPr>
          <p:cNvPr id="12" name="TextBox 11">
            <a:extLst>
              <a:ext uri="{FF2B5EF4-FFF2-40B4-BE49-F238E27FC236}">
                <a16:creationId xmlns:a16="http://schemas.microsoft.com/office/drawing/2014/main" id="{11BB0970-8D7F-40D3-2D09-7BC5D53A4E24}"/>
              </a:ext>
            </a:extLst>
          </p:cNvPr>
          <p:cNvSpPr txBox="1"/>
          <p:nvPr/>
        </p:nvSpPr>
        <p:spPr>
          <a:xfrm>
            <a:off x="297425" y="3741939"/>
            <a:ext cx="3466193" cy="923330"/>
          </a:xfrm>
          <a:prstGeom prst="rect">
            <a:avLst/>
          </a:prstGeom>
          <a:solidFill>
            <a:schemeClr val="bg1">
              <a:alpha val="70000"/>
            </a:schemeClr>
          </a:solidFill>
          <a:ln>
            <a:solidFill>
              <a:srgbClr val="4781A7"/>
            </a:solidFill>
          </a:ln>
        </p:spPr>
        <p:txBody>
          <a:bodyPr wrap="square" rtlCol="0">
            <a:spAutoFit/>
          </a:bodyPr>
          <a:lstStyle/>
          <a:p>
            <a:r>
              <a:rPr lang="en-US" sz="1800"/>
              <a:t>Emphasizes general strategies that can be applied across various subjects.</a:t>
            </a:r>
          </a:p>
        </p:txBody>
      </p:sp>
      <p:sp>
        <p:nvSpPr>
          <p:cNvPr id="13" name="TextBox 12">
            <a:extLst>
              <a:ext uri="{FF2B5EF4-FFF2-40B4-BE49-F238E27FC236}">
                <a16:creationId xmlns:a16="http://schemas.microsoft.com/office/drawing/2014/main" id="{3B254BB8-6AA9-DA0E-7A27-AF6F274619AD}"/>
              </a:ext>
            </a:extLst>
          </p:cNvPr>
          <p:cNvSpPr txBox="1"/>
          <p:nvPr/>
        </p:nvSpPr>
        <p:spPr>
          <a:xfrm>
            <a:off x="297424" y="5274685"/>
            <a:ext cx="3466191" cy="646331"/>
          </a:xfrm>
          <a:prstGeom prst="rect">
            <a:avLst/>
          </a:prstGeom>
          <a:solidFill>
            <a:schemeClr val="bg1">
              <a:alpha val="70000"/>
            </a:schemeClr>
          </a:solidFill>
          <a:ln>
            <a:solidFill>
              <a:srgbClr val="4781A7"/>
            </a:solidFill>
          </a:ln>
        </p:spPr>
        <p:txBody>
          <a:bodyPr wrap="square" rtlCol="0">
            <a:spAutoFit/>
          </a:bodyPr>
          <a:lstStyle/>
          <a:p>
            <a:pPr rtl="0" fontAlgn="base">
              <a:spcBef>
                <a:spcPts val="0"/>
              </a:spcBef>
              <a:spcAft>
                <a:spcPts val="1200"/>
              </a:spcAft>
            </a:pPr>
            <a:r>
              <a:rPr lang="en-US" sz="1800">
                <a:latin typeface="Arial" panose="020B0604020202020204" pitchFamily="34" charset="0"/>
              </a:rPr>
              <a:t>H</a:t>
            </a:r>
            <a:r>
              <a:rPr lang="en-US" sz="1800" b="0" i="0" u="none" strike="noStrike">
                <a:solidFill>
                  <a:srgbClr val="000000"/>
                </a:solidFill>
                <a:effectLst/>
                <a:latin typeface="Arial" panose="020B0604020202020204" pitchFamily="34" charset="0"/>
              </a:rPr>
              <a:t>elps with basic comprehension.</a:t>
            </a:r>
          </a:p>
        </p:txBody>
      </p:sp>
      <p:sp>
        <p:nvSpPr>
          <p:cNvPr id="10" name="TextBox 9">
            <a:extLst>
              <a:ext uri="{FF2B5EF4-FFF2-40B4-BE49-F238E27FC236}">
                <a16:creationId xmlns:a16="http://schemas.microsoft.com/office/drawing/2014/main" id="{20FEFE34-56FF-6253-4950-1963F1FDBEF3}"/>
              </a:ext>
              <a:ext uri="{C183D7F6-B498-43B3-948B-1728B52AA6E4}">
                <adec:decorative xmlns:adec="http://schemas.microsoft.com/office/drawing/2017/decorative" val="0"/>
              </a:ext>
            </a:extLst>
          </p:cNvPr>
          <p:cNvSpPr txBox="1"/>
          <p:nvPr/>
        </p:nvSpPr>
        <p:spPr>
          <a:xfrm>
            <a:off x="7145130" y="1372681"/>
            <a:ext cx="2948608" cy="461665"/>
          </a:xfrm>
          <a:prstGeom prst="rect">
            <a:avLst/>
          </a:prstGeom>
          <a:noFill/>
        </p:spPr>
        <p:txBody>
          <a:bodyPr wrap="square" rtlCol="0">
            <a:spAutoFit/>
          </a:bodyPr>
          <a:lstStyle/>
          <a:p>
            <a:r>
              <a:rPr lang="en-US" sz="2400" b="1">
                <a:latin typeface="Calibri" panose="020F0502020204030204" pitchFamily="34" charset="0"/>
                <a:ea typeface="Calibri" panose="020F0502020204030204" pitchFamily="34" charset="0"/>
                <a:cs typeface="Calibri" panose="020F0502020204030204" pitchFamily="34" charset="0"/>
              </a:rPr>
              <a:t>Disciplinary Literacy </a:t>
            </a:r>
          </a:p>
        </p:txBody>
      </p:sp>
      <p:sp>
        <p:nvSpPr>
          <p:cNvPr id="14" name="TextBox 13">
            <a:extLst>
              <a:ext uri="{FF2B5EF4-FFF2-40B4-BE49-F238E27FC236}">
                <a16:creationId xmlns:a16="http://schemas.microsoft.com/office/drawing/2014/main" id="{A7FD97FE-6957-CA54-83AA-43768DE56EF7}"/>
              </a:ext>
              <a:ext uri="{C183D7F6-B498-43B3-948B-1728B52AA6E4}">
                <adec:decorative xmlns:adec="http://schemas.microsoft.com/office/drawing/2017/decorative" val="0"/>
              </a:ext>
            </a:extLst>
          </p:cNvPr>
          <p:cNvSpPr txBox="1"/>
          <p:nvPr/>
        </p:nvSpPr>
        <p:spPr>
          <a:xfrm>
            <a:off x="8195721" y="2209192"/>
            <a:ext cx="3466192" cy="923330"/>
          </a:xfrm>
          <a:prstGeom prst="rect">
            <a:avLst/>
          </a:prstGeom>
          <a:solidFill>
            <a:schemeClr val="bg1">
              <a:alpha val="70000"/>
            </a:schemeClr>
          </a:solidFill>
          <a:ln>
            <a:solidFill>
              <a:srgbClr val="F5D2B6"/>
            </a:solidFill>
          </a:ln>
        </p:spPr>
        <p:txBody>
          <a:bodyPr wrap="square" rtlCol="0">
            <a:spAutoFit/>
          </a:bodyPr>
          <a:lstStyle/>
          <a:p>
            <a:r>
              <a:rPr lang="en-US" sz="1800">
                <a:latin typeface="Arial" panose="020B0604020202020204" pitchFamily="34" charset="0"/>
              </a:rPr>
              <a:t>F</a:t>
            </a:r>
            <a:r>
              <a:rPr lang="en-US" sz="1800" b="0" i="0" u="none" strike="noStrike">
                <a:solidFill>
                  <a:srgbClr val="000000"/>
                </a:solidFill>
                <a:effectLst/>
                <a:latin typeface="Arial" panose="020B0604020202020204" pitchFamily="34" charset="0"/>
              </a:rPr>
              <a:t>ocuses on the specific ways of thinking and reading in different subjects.</a:t>
            </a:r>
            <a:endParaRPr lang="en-US" sz="1800"/>
          </a:p>
        </p:txBody>
      </p:sp>
      <p:sp>
        <p:nvSpPr>
          <p:cNvPr id="15" name="TextBox 14">
            <a:extLst>
              <a:ext uri="{FF2B5EF4-FFF2-40B4-BE49-F238E27FC236}">
                <a16:creationId xmlns:a16="http://schemas.microsoft.com/office/drawing/2014/main" id="{ADE78C46-F4B1-208A-826D-BAD5DA852D62}"/>
              </a:ext>
              <a:ext uri="{C183D7F6-B498-43B3-948B-1728B52AA6E4}">
                <adec:decorative xmlns:adec="http://schemas.microsoft.com/office/drawing/2017/decorative" val="0"/>
              </a:ext>
            </a:extLst>
          </p:cNvPr>
          <p:cNvSpPr txBox="1"/>
          <p:nvPr/>
        </p:nvSpPr>
        <p:spPr>
          <a:xfrm>
            <a:off x="8195720" y="3741939"/>
            <a:ext cx="3466193" cy="923330"/>
          </a:xfrm>
          <a:prstGeom prst="rect">
            <a:avLst/>
          </a:prstGeom>
          <a:solidFill>
            <a:schemeClr val="bg1">
              <a:alpha val="70000"/>
            </a:schemeClr>
          </a:solidFill>
          <a:ln>
            <a:solidFill>
              <a:srgbClr val="F5D2B6"/>
            </a:solidFill>
          </a:ln>
        </p:spPr>
        <p:txBody>
          <a:bodyPr wrap="square" rtlCol="0">
            <a:spAutoFit/>
          </a:bodyPr>
          <a:lstStyle/>
          <a:p>
            <a:pPr rtl="0" fontAlgn="base">
              <a:spcBef>
                <a:spcPts val="0"/>
              </a:spcBef>
              <a:spcAft>
                <a:spcPts val="1200"/>
              </a:spcAft>
            </a:pPr>
            <a:r>
              <a:rPr lang="en-US" sz="1800" b="0" i="0" u="none" strike="noStrike">
                <a:solidFill>
                  <a:srgbClr val="000000"/>
                </a:solidFill>
                <a:effectLst/>
                <a:latin typeface="Arial" panose="020B0604020202020204" pitchFamily="34" charset="0"/>
              </a:rPr>
              <a:t>Each discipline (like math, science, or history) has unique methods for interpreting texts.</a:t>
            </a:r>
          </a:p>
        </p:txBody>
      </p:sp>
      <p:sp>
        <p:nvSpPr>
          <p:cNvPr id="16" name="TextBox 15">
            <a:extLst>
              <a:ext uri="{FF2B5EF4-FFF2-40B4-BE49-F238E27FC236}">
                <a16:creationId xmlns:a16="http://schemas.microsoft.com/office/drawing/2014/main" id="{E5534CB0-72F6-2502-7232-D8FFD46B215A}"/>
              </a:ext>
              <a:ext uri="{C183D7F6-B498-43B3-948B-1728B52AA6E4}">
                <adec:decorative xmlns:adec="http://schemas.microsoft.com/office/drawing/2017/decorative" val="0"/>
              </a:ext>
            </a:extLst>
          </p:cNvPr>
          <p:cNvSpPr txBox="1"/>
          <p:nvPr/>
        </p:nvSpPr>
        <p:spPr>
          <a:xfrm>
            <a:off x="8195719" y="5274685"/>
            <a:ext cx="3466191" cy="646331"/>
          </a:xfrm>
          <a:prstGeom prst="rect">
            <a:avLst/>
          </a:prstGeom>
          <a:solidFill>
            <a:schemeClr val="bg1">
              <a:alpha val="70000"/>
            </a:schemeClr>
          </a:solidFill>
          <a:ln>
            <a:solidFill>
              <a:srgbClr val="F5D2B6"/>
            </a:solidFill>
          </a:ln>
        </p:spPr>
        <p:txBody>
          <a:bodyPr wrap="square" rtlCol="0">
            <a:spAutoFit/>
          </a:bodyPr>
          <a:lstStyle/>
          <a:p>
            <a:pPr rtl="0" fontAlgn="base">
              <a:spcBef>
                <a:spcPts val="0"/>
              </a:spcBef>
              <a:spcAft>
                <a:spcPts val="1200"/>
              </a:spcAft>
            </a:pPr>
            <a:r>
              <a:rPr lang="en-US" sz="1800">
                <a:latin typeface="Arial" panose="020B0604020202020204" pitchFamily="34" charset="0"/>
              </a:rPr>
              <a:t>I</a:t>
            </a:r>
            <a:r>
              <a:rPr lang="en-US" sz="1800" b="0" i="0" u="none" strike="noStrike">
                <a:solidFill>
                  <a:srgbClr val="000000"/>
                </a:solidFill>
                <a:effectLst/>
                <a:latin typeface="Arial" panose="020B0604020202020204" pitchFamily="34" charset="0"/>
              </a:rPr>
              <a:t>nvolves advanced skills and deeper understanding.</a:t>
            </a:r>
          </a:p>
        </p:txBody>
      </p:sp>
      <p:sp>
        <p:nvSpPr>
          <p:cNvPr id="17" name="TextBox 16">
            <a:extLst>
              <a:ext uri="{FF2B5EF4-FFF2-40B4-BE49-F238E27FC236}">
                <a16:creationId xmlns:a16="http://schemas.microsoft.com/office/drawing/2014/main" id="{29569B2D-085A-B093-7DA0-D84F0A53B298}"/>
              </a:ext>
              <a:ext uri="{C183D7F6-B498-43B3-948B-1728B52AA6E4}">
                <adec:decorative xmlns:adec="http://schemas.microsoft.com/office/drawing/2017/decorative" val="0"/>
              </a:ext>
            </a:extLst>
          </p:cNvPr>
          <p:cNvSpPr txBox="1"/>
          <p:nvPr/>
        </p:nvSpPr>
        <p:spPr>
          <a:xfrm>
            <a:off x="4246573" y="2670857"/>
            <a:ext cx="3254158" cy="923330"/>
          </a:xfrm>
          <a:prstGeom prst="rect">
            <a:avLst/>
          </a:prstGeom>
          <a:solidFill>
            <a:schemeClr val="bg1">
              <a:alpha val="70000"/>
            </a:schemeClr>
          </a:solidFill>
          <a:ln>
            <a:solidFill>
              <a:srgbClr val="8CAFC2"/>
            </a:solidFill>
          </a:ln>
        </p:spPr>
        <p:txBody>
          <a:bodyPr wrap="square" rtlCol="0">
            <a:spAutoFit/>
          </a:bodyPr>
          <a:lstStyle/>
          <a:p>
            <a:r>
              <a:rPr lang="en-US" sz="1800">
                <a:latin typeface="Arial" panose="020B0604020202020204" pitchFamily="34" charset="0"/>
              </a:rPr>
              <a:t>F</a:t>
            </a:r>
            <a:r>
              <a:rPr lang="en-US" sz="1800" b="0" i="0" u="none" strike="noStrike">
                <a:solidFill>
                  <a:srgbClr val="000000"/>
                </a:solidFill>
                <a:effectLst/>
                <a:latin typeface="Arial" panose="020B0604020202020204" pitchFamily="34" charset="0"/>
              </a:rPr>
              <a:t>ocus on helping students understand and engage with texts.</a:t>
            </a:r>
            <a:endParaRPr lang="en-US" sz="1800"/>
          </a:p>
        </p:txBody>
      </p:sp>
      <p:sp>
        <p:nvSpPr>
          <p:cNvPr id="19" name="TextBox 18">
            <a:extLst>
              <a:ext uri="{FF2B5EF4-FFF2-40B4-BE49-F238E27FC236}">
                <a16:creationId xmlns:a16="http://schemas.microsoft.com/office/drawing/2014/main" id="{723E4329-7B31-D492-29B7-E92A8DC5B4AA}"/>
              </a:ext>
              <a:ext uri="{C183D7F6-B498-43B3-948B-1728B52AA6E4}">
                <adec:decorative xmlns:adec="http://schemas.microsoft.com/office/drawing/2017/decorative" val="0"/>
              </a:ext>
            </a:extLst>
          </p:cNvPr>
          <p:cNvSpPr txBox="1"/>
          <p:nvPr/>
        </p:nvSpPr>
        <p:spPr>
          <a:xfrm>
            <a:off x="4246573" y="4037016"/>
            <a:ext cx="3254158" cy="923330"/>
          </a:xfrm>
          <a:prstGeom prst="rect">
            <a:avLst/>
          </a:prstGeom>
          <a:solidFill>
            <a:schemeClr val="bg1">
              <a:alpha val="70000"/>
            </a:schemeClr>
          </a:solidFill>
          <a:ln>
            <a:solidFill>
              <a:srgbClr val="8CAFC2"/>
            </a:solidFill>
          </a:ln>
        </p:spPr>
        <p:txBody>
          <a:bodyPr wrap="square" rtlCol="0">
            <a:spAutoFit/>
          </a:bodyPr>
          <a:lstStyle/>
          <a:p>
            <a:r>
              <a:rPr lang="en-US" sz="1800">
                <a:latin typeface="Arial" panose="020B0604020202020204" pitchFamily="34" charset="0"/>
              </a:rPr>
              <a:t>Prepares students for advanced learning and real-world problem-solving. </a:t>
            </a:r>
            <a:endParaRPr lang="en-US" sz="1800"/>
          </a:p>
        </p:txBody>
      </p:sp>
    </p:spTree>
    <p:extLst>
      <p:ext uri="{BB962C8B-B14F-4D97-AF65-F5344CB8AC3E}">
        <p14:creationId xmlns:p14="http://schemas.microsoft.com/office/powerpoint/2010/main" val="14974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A9D1-887F-AA19-3FCE-00E707B89635}"/>
              </a:ext>
            </a:extLst>
          </p:cNvPr>
          <p:cNvSpPr>
            <a:spLocks noGrp="1"/>
          </p:cNvSpPr>
          <p:nvPr>
            <p:ph type="title"/>
          </p:nvPr>
        </p:nvSpPr>
        <p:spPr>
          <a:xfrm>
            <a:off x="361122" y="271851"/>
            <a:ext cx="10515600" cy="527100"/>
          </a:xfrm>
        </p:spPr>
        <p:txBody>
          <a:bodyPr/>
          <a:lstStyle/>
          <a:p>
            <a:r>
              <a:rPr lang="en-US"/>
              <a:t>Evidence-Based Secondary Literacy Practices</a:t>
            </a:r>
          </a:p>
        </p:txBody>
      </p:sp>
      <p:sp>
        <p:nvSpPr>
          <p:cNvPr id="3" name="Text Placeholder 2">
            <a:extLst>
              <a:ext uri="{FF2B5EF4-FFF2-40B4-BE49-F238E27FC236}">
                <a16:creationId xmlns:a16="http://schemas.microsoft.com/office/drawing/2014/main" id="{67E3A21C-1EBF-A6A7-ACFB-862D8CC2A77A}"/>
              </a:ext>
            </a:extLst>
          </p:cNvPr>
          <p:cNvSpPr>
            <a:spLocks noGrp="1"/>
          </p:cNvSpPr>
          <p:nvPr>
            <p:ph type="body" idx="1"/>
          </p:nvPr>
        </p:nvSpPr>
        <p:spPr>
          <a:xfrm>
            <a:off x="556591" y="1825625"/>
            <a:ext cx="11131826" cy="4351200"/>
          </a:xfrm>
        </p:spPr>
        <p:style>
          <a:lnRef idx="2">
            <a:schemeClr val="accent3"/>
          </a:lnRef>
          <a:fillRef idx="1">
            <a:schemeClr val="lt1"/>
          </a:fillRef>
          <a:effectRef idx="0">
            <a:schemeClr val="accent3"/>
          </a:effectRef>
          <a:fontRef idx="minor">
            <a:schemeClr val="dk1"/>
          </a:fontRef>
        </p:style>
        <p:txBody>
          <a:bodyPr>
            <a:normAutofit/>
          </a:bodyPr>
          <a:lstStyle/>
          <a:p>
            <a:pPr marL="628650" indent="-514350">
              <a:spcBef>
                <a:spcPts val="1200"/>
              </a:spcBef>
              <a:spcAft>
                <a:spcPts val="600"/>
              </a:spcAft>
              <a:buFont typeface="+mj-lt"/>
              <a:buAutoNum type="arabicPeriod"/>
            </a:pPr>
            <a:r>
              <a:rPr lang="en-US" sz="2400"/>
              <a:t>Students are explicitly taught the meanings of several new words everyday and provided with opportunities to review previously taught words. </a:t>
            </a:r>
          </a:p>
          <a:p>
            <a:pPr marL="628650" indent="-514350">
              <a:spcBef>
                <a:spcPts val="1200"/>
              </a:spcBef>
              <a:spcAft>
                <a:spcPts val="600"/>
              </a:spcAft>
              <a:buFont typeface="+mj-lt"/>
              <a:buAutoNum type="arabicPeriod"/>
            </a:pPr>
            <a:r>
              <a:rPr lang="en-US" sz="2400"/>
              <a:t>Students are taught and encouraged to apply word-learning strategies (identifying morphemes, context clues) for newly encountered words.</a:t>
            </a:r>
          </a:p>
          <a:p>
            <a:pPr marL="628650" indent="-514350">
              <a:spcBef>
                <a:spcPts val="1200"/>
              </a:spcBef>
              <a:spcAft>
                <a:spcPts val="600"/>
              </a:spcAft>
              <a:buFont typeface="+mj-lt"/>
              <a:buAutoNum type="arabicPeriod"/>
            </a:pPr>
            <a:r>
              <a:rPr lang="en-US" sz="2400"/>
              <a:t>Background knowledge is built through exposure to rich content in print and multimedia formats. </a:t>
            </a:r>
          </a:p>
          <a:p>
            <a:pPr marL="628650" indent="-514350">
              <a:spcBef>
                <a:spcPts val="1200"/>
              </a:spcBef>
              <a:spcAft>
                <a:spcPts val="600"/>
              </a:spcAft>
              <a:buFont typeface="+mj-lt"/>
              <a:buAutoNum type="arabicPeriod"/>
            </a:pPr>
            <a:r>
              <a:rPr lang="en-US" sz="2400"/>
              <a:t>Students learn to monitor their comprehension by questioning, using graphic organizers, summarizing, and discussing texts with the teacher and peers.</a:t>
            </a:r>
          </a:p>
          <a:p>
            <a:pPr marL="628650" indent="-514350">
              <a:spcBef>
                <a:spcPts val="1200"/>
              </a:spcBef>
              <a:spcAft>
                <a:spcPts val="600"/>
              </a:spcAft>
              <a:buFont typeface="+mj-lt"/>
              <a:buAutoNum type="arabicPeriod"/>
            </a:pPr>
            <a:r>
              <a:rPr lang="en-US" sz="2400"/>
              <a:t>Students work together with their classmates to read, write, and discuss texts.</a:t>
            </a:r>
          </a:p>
        </p:txBody>
      </p:sp>
      <p:sp>
        <p:nvSpPr>
          <p:cNvPr id="4" name="TextBox 3">
            <a:extLst>
              <a:ext uri="{FF2B5EF4-FFF2-40B4-BE49-F238E27FC236}">
                <a16:creationId xmlns:a16="http://schemas.microsoft.com/office/drawing/2014/main" id="{058D096C-FE69-CED5-E950-7CD6D184759D}"/>
              </a:ext>
            </a:extLst>
          </p:cNvPr>
          <p:cNvSpPr txBox="1"/>
          <p:nvPr/>
        </p:nvSpPr>
        <p:spPr>
          <a:xfrm>
            <a:off x="361122" y="6269409"/>
            <a:ext cx="11572460" cy="492443"/>
          </a:xfrm>
          <a:prstGeom prst="rect">
            <a:avLst/>
          </a:prstGeom>
          <a:noFill/>
        </p:spPr>
        <p:txBody>
          <a:bodyPr wrap="square" rtlCol="0">
            <a:spAutoFit/>
          </a:bodyPr>
          <a:lstStyle/>
          <a:p>
            <a:r>
              <a:rPr lang="en-US" sz="1200" b="0" i="0">
                <a:solidFill>
                  <a:srgbClr val="343A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Meadows Center for Preventing Educational Risk. (2016). 10 key reading practices for all middle and high schools with strong evidence of effectiveness from high-quality research.</a:t>
            </a:r>
          </a:p>
          <a:p>
            <a:endParaRPr lang="en-US"/>
          </a:p>
        </p:txBody>
      </p:sp>
    </p:spTree>
    <p:extLst>
      <p:ext uri="{BB962C8B-B14F-4D97-AF65-F5344CB8AC3E}">
        <p14:creationId xmlns:p14="http://schemas.microsoft.com/office/powerpoint/2010/main" val="88717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A9D1-887F-AA19-3FCE-00E707B89635}"/>
              </a:ext>
            </a:extLst>
          </p:cNvPr>
          <p:cNvSpPr>
            <a:spLocks noGrp="1"/>
          </p:cNvSpPr>
          <p:nvPr>
            <p:ph type="title"/>
          </p:nvPr>
        </p:nvSpPr>
        <p:spPr>
          <a:xfrm>
            <a:off x="361122" y="271851"/>
            <a:ext cx="11173238" cy="527100"/>
          </a:xfrm>
        </p:spPr>
        <p:txBody>
          <a:bodyPr/>
          <a:lstStyle/>
          <a:p>
            <a:r>
              <a:rPr lang="en-US" dirty="0"/>
              <a:t>More Evidence-Based Secondary Literacy Practices</a:t>
            </a:r>
          </a:p>
        </p:txBody>
      </p:sp>
      <p:sp>
        <p:nvSpPr>
          <p:cNvPr id="3" name="Text Placeholder 2">
            <a:extLst>
              <a:ext uri="{FF2B5EF4-FFF2-40B4-BE49-F238E27FC236}">
                <a16:creationId xmlns:a16="http://schemas.microsoft.com/office/drawing/2014/main" id="{67E3A21C-1EBF-A6A7-ACFB-862D8CC2A77A}"/>
              </a:ext>
            </a:extLst>
          </p:cNvPr>
          <p:cNvSpPr>
            <a:spLocks noGrp="1"/>
          </p:cNvSpPr>
          <p:nvPr>
            <p:ph type="body" idx="1"/>
          </p:nvPr>
        </p:nvSpPr>
        <p:spPr>
          <a:xfrm>
            <a:off x="657639" y="1577009"/>
            <a:ext cx="10876721" cy="5009140"/>
          </a:xfrm>
        </p:spPr>
        <p:style>
          <a:lnRef idx="2">
            <a:schemeClr val="accent3"/>
          </a:lnRef>
          <a:fillRef idx="1">
            <a:schemeClr val="lt1"/>
          </a:fillRef>
          <a:effectRef idx="0">
            <a:schemeClr val="accent3"/>
          </a:effectRef>
          <a:fontRef idx="minor">
            <a:schemeClr val="dk1"/>
          </a:fontRef>
        </p:style>
        <p:txBody>
          <a:bodyPr>
            <a:noAutofit/>
          </a:bodyPr>
          <a:lstStyle/>
          <a:p>
            <a:pPr marL="628650" indent="-514350">
              <a:spcBef>
                <a:spcPts val="600"/>
              </a:spcBef>
              <a:spcAft>
                <a:spcPts val="600"/>
              </a:spcAft>
              <a:buFont typeface="+mj-lt"/>
              <a:buAutoNum type="arabicPeriod" startAt="6"/>
            </a:pPr>
            <a:r>
              <a:rPr lang="en-US" sz="2400"/>
              <a:t>Students learn to analyze an author’s use of words, sentence structure, and organization of ideas to understand the text's purpose and meaning.</a:t>
            </a:r>
          </a:p>
          <a:p>
            <a:pPr marL="628650" indent="-514350">
              <a:spcBef>
                <a:spcPts val="600"/>
              </a:spcBef>
              <a:spcAft>
                <a:spcPts val="600"/>
              </a:spcAft>
              <a:buFont typeface="+mj-lt"/>
              <a:buAutoNum type="arabicPeriod" startAt="6"/>
            </a:pPr>
            <a:r>
              <a:rPr lang="en-US" sz="2400"/>
              <a:t>Students read a variety of texts daily, compare and evaluate them, discuss how they relate to the specific subject like history or science, and get feedback on their responses.</a:t>
            </a:r>
          </a:p>
          <a:p>
            <a:pPr marL="628650" indent="-514350">
              <a:spcBef>
                <a:spcPts val="600"/>
              </a:spcBef>
              <a:spcAft>
                <a:spcPts val="600"/>
              </a:spcAft>
              <a:buFont typeface="+mj-lt"/>
              <a:buAutoNum type="arabicPeriod" startAt="6"/>
            </a:pPr>
            <a:r>
              <a:rPr lang="en-US" sz="2400"/>
              <a:t>Students are taught to cite textual evidence when writing, answering questions, and talking about different texts. </a:t>
            </a:r>
          </a:p>
          <a:p>
            <a:pPr marL="628650" indent="-514350">
              <a:spcBef>
                <a:spcPts val="600"/>
              </a:spcBef>
              <a:spcAft>
                <a:spcPts val="600"/>
              </a:spcAft>
              <a:buFont typeface="+mj-lt"/>
              <a:buAutoNum type="arabicPeriod" startAt="6"/>
            </a:pPr>
            <a:r>
              <a:rPr lang="en-US" sz="2400"/>
              <a:t>Student learning is monitored to inform instructional decisions, such as collaborative group formation, lesson pacing, content for reviewing or reteaching, and intervention needs.</a:t>
            </a:r>
          </a:p>
          <a:p>
            <a:pPr marL="628650" indent="-514350">
              <a:spcBef>
                <a:spcPts val="600"/>
              </a:spcBef>
              <a:spcAft>
                <a:spcPts val="600"/>
              </a:spcAft>
              <a:buFont typeface="+mj-lt"/>
              <a:buAutoNum type="arabicPeriod" startAt="6"/>
            </a:pPr>
            <a:r>
              <a:rPr lang="en-US" sz="2400"/>
              <a:t>Students who are behind in reading are provided daily, supplemental intervention, including instruction in foundational reading and spelling skills.</a:t>
            </a:r>
          </a:p>
        </p:txBody>
      </p:sp>
      <p:sp>
        <p:nvSpPr>
          <p:cNvPr id="4" name="TextBox 3">
            <a:extLst>
              <a:ext uri="{FF2B5EF4-FFF2-40B4-BE49-F238E27FC236}">
                <a16:creationId xmlns:a16="http://schemas.microsoft.com/office/drawing/2014/main" id="{1E621081-BF09-740D-4448-4EC5DAB0559A}"/>
              </a:ext>
            </a:extLst>
          </p:cNvPr>
          <p:cNvSpPr txBox="1"/>
          <p:nvPr/>
        </p:nvSpPr>
        <p:spPr>
          <a:xfrm>
            <a:off x="361122" y="6269409"/>
            <a:ext cx="11572460" cy="492443"/>
          </a:xfrm>
          <a:prstGeom prst="rect">
            <a:avLst/>
          </a:prstGeom>
          <a:noFill/>
        </p:spPr>
        <p:txBody>
          <a:bodyPr wrap="square" rtlCol="0">
            <a:spAutoFit/>
          </a:bodyPr>
          <a:lstStyle/>
          <a:p>
            <a:r>
              <a:rPr lang="en-US" sz="1200" b="0" i="0">
                <a:solidFill>
                  <a:srgbClr val="343A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Meadows Center for Preventing Educational Risk. (2016). 10 key reading practices for all middle and high schools with strong evidence of effectiveness from high-quality research.</a:t>
            </a:r>
          </a:p>
          <a:p>
            <a:endParaRPr lang="en-US"/>
          </a:p>
        </p:txBody>
      </p:sp>
    </p:spTree>
    <p:extLst>
      <p:ext uri="{BB962C8B-B14F-4D97-AF65-F5344CB8AC3E}">
        <p14:creationId xmlns:p14="http://schemas.microsoft.com/office/powerpoint/2010/main" val="365220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a:extLst>
              <a:ext uri="{FF2B5EF4-FFF2-40B4-BE49-F238E27FC236}">
                <a16:creationId xmlns:a16="http://schemas.microsoft.com/office/drawing/2014/main" id="{E8B14125-4954-36E7-9312-C0DCF766CFB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4826" b="23013"/>
          <a:stretch/>
        </p:blipFill>
        <p:spPr>
          <a:xfrm flipH="1">
            <a:off x="9654627" y="4420254"/>
            <a:ext cx="2519320" cy="2429471"/>
          </a:xfrm>
          <a:prstGeom prst="rect">
            <a:avLst/>
          </a:prstGeom>
        </p:spPr>
      </p:pic>
      <p:pic>
        <p:nvPicPr>
          <p:cNvPr id="60" name="Picture 3">
            <a:extLst>
              <a:ext uri="{FF2B5EF4-FFF2-40B4-BE49-F238E27FC236}">
                <a16:creationId xmlns:a16="http://schemas.microsoft.com/office/drawing/2014/main" id="{E2EE3AB1-A90F-6BC0-A745-BCC614FEB3F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1317">
            <a:off x="9559310" y="4422953"/>
            <a:ext cx="4331300" cy="1333166"/>
          </a:xfrm>
          <a:prstGeom prst="rect">
            <a:avLst/>
          </a:prstGeom>
        </p:spPr>
      </p:pic>
      <p:pic>
        <p:nvPicPr>
          <p:cNvPr id="59" name="Picture 3">
            <a:extLst>
              <a:ext uri="{FF2B5EF4-FFF2-40B4-BE49-F238E27FC236}">
                <a16:creationId xmlns:a16="http://schemas.microsoft.com/office/drawing/2014/main" id="{ECE8616A-AFDB-AC43-171A-9A497AA0272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825168">
            <a:off x="-1541623" y="3126765"/>
            <a:ext cx="4017622" cy="1044582"/>
          </a:xfrm>
          <a:prstGeom prst="rect">
            <a:avLst/>
          </a:prstGeom>
        </p:spPr>
      </p:pic>
      <p:sp>
        <p:nvSpPr>
          <p:cNvPr id="2" name="Title 1">
            <a:extLst>
              <a:ext uri="{FF2B5EF4-FFF2-40B4-BE49-F238E27FC236}">
                <a16:creationId xmlns:a16="http://schemas.microsoft.com/office/drawing/2014/main" id="{96818B18-5E1F-4E38-A414-891E50DEBA5F}"/>
              </a:ext>
            </a:extLst>
          </p:cNvPr>
          <p:cNvSpPr>
            <a:spLocks noGrp="1"/>
          </p:cNvSpPr>
          <p:nvPr>
            <p:ph type="title"/>
          </p:nvPr>
        </p:nvSpPr>
        <p:spPr>
          <a:xfrm>
            <a:off x="838199" y="432094"/>
            <a:ext cx="8381269" cy="527100"/>
          </a:xfrm>
        </p:spPr>
        <p:txBody>
          <a:bodyPr/>
          <a:lstStyle/>
          <a:p>
            <a:r>
              <a:rPr lang="en-US"/>
              <a:t>Challenges in 6-12 Literacy</a:t>
            </a:r>
          </a:p>
        </p:txBody>
      </p:sp>
      <p:sp>
        <p:nvSpPr>
          <p:cNvPr id="3" name="Text Placeholder 2">
            <a:extLst>
              <a:ext uri="{FF2B5EF4-FFF2-40B4-BE49-F238E27FC236}">
                <a16:creationId xmlns:a16="http://schemas.microsoft.com/office/drawing/2014/main" id="{37B01082-8415-0F4A-09AB-133229728C36}"/>
              </a:ext>
            </a:extLst>
          </p:cNvPr>
          <p:cNvSpPr>
            <a:spLocks noGrp="1"/>
          </p:cNvSpPr>
          <p:nvPr>
            <p:ph type="body" idx="1"/>
          </p:nvPr>
        </p:nvSpPr>
        <p:spPr>
          <a:xfrm>
            <a:off x="838199" y="1506174"/>
            <a:ext cx="10515600" cy="5106661"/>
          </a:xfrm>
        </p:spPr>
        <p:style>
          <a:lnRef idx="2">
            <a:schemeClr val="accent3"/>
          </a:lnRef>
          <a:fillRef idx="1">
            <a:schemeClr val="lt1"/>
          </a:fillRef>
          <a:effectRef idx="0">
            <a:schemeClr val="accent3"/>
          </a:effectRef>
          <a:fontRef idx="minor">
            <a:schemeClr val="dk1"/>
          </a:fontRef>
        </p:style>
        <p:txBody>
          <a:bodyPr/>
          <a:lstStyle/>
          <a:p>
            <a:pPr>
              <a:spcBef>
                <a:spcPts val="1200"/>
              </a:spcBef>
              <a:spcAft>
                <a:spcPts val="600"/>
              </a:spcAft>
            </a:pPr>
            <a:r>
              <a:rPr lang="en-US"/>
              <a:t>Students are confronted with more text, more complex text, less structural support</a:t>
            </a:r>
          </a:p>
          <a:p>
            <a:pPr>
              <a:spcBef>
                <a:spcPts val="1200"/>
              </a:spcBef>
              <a:spcAft>
                <a:spcPts val="600"/>
              </a:spcAft>
            </a:pPr>
            <a:r>
              <a:rPr lang="en-US"/>
              <a:t>Texts have multisyllabic words, complex syntax and sentence structures, more nuanced vocabulary</a:t>
            </a:r>
          </a:p>
          <a:p>
            <a:pPr>
              <a:spcBef>
                <a:spcPts val="1200"/>
              </a:spcBef>
              <a:spcAft>
                <a:spcPts val="600"/>
              </a:spcAft>
            </a:pPr>
            <a:r>
              <a:rPr lang="en-US"/>
              <a:t>Students have varying levels of decoding, fluency, morphological analysis, vocabulary, and writing skills</a:t>
            </a:r>
          </a:p>
          <a:p>
            <a:pPr>
              <a:spcBef>
                <a:spcPts val="1200"/>
              </a:spcBef>
              <a:spcAft>
                <a:spcPts val="600"/>
              </a:spcAft>
            </a:pPr>
            <a:r>
              <a:rPr lang="en-US"/>
              <a:t>“Every teacher is a reading teacher.” – Not without teacher prep for secondary literacy, effective professional development, ongoing support, the right resources and coaching</a:t>
            </a:r>
          </a:p>
          <a:p>
            <a:pPr>
              <a:spcBef>
                <a:spcPts val="1200"/>
              </a:spcBef>
              <a:spcAft>
                <a:spcPts val="600"/>
              </a:spcAft>
            </a:pPr>
            <a:r>
              <a:rPr lang="en-US"/>
              <a:t>From last meeting: Need for 4-12 minimum reading competencies</a:t>
            </a:r>
          </a:p>
          <a:p>
            <a:endParaRPr lang="en-US"/>
          </a:p>
        </p:txBody>
      </p:sp>
    </p:spTree>
    <p:extLst>
      <p:ext uri="{BB962C8B-B14F-4D97-AF65-F5344CB8AC3E}">
        <p14:creationId xmlns:p14="http://schemas.microsoft.com/office/powerpoint/2010/main" val="90556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98754F-3647-3601-C04F-26618011CF9B}"/>
              </a:ext>
              <a:ext uri="{C183D7F6-B498-43B3-948B-1728B52AA6E4}">
                <adec:decorative xmlns:adec="http://schemas.microsoft.com/office/drawing/2017/decorative" val="1"/>
              </a:ext>
            </a:extLst>
          </p:cNvPr>
          <p:cNvSpPr/>
          <p:nvPr/>
        </p:nvSpPr>
        <p:spPr>
          <a:xfrm>
            <a:off x="0" y="5894172"/>
            <a:ext cx="12192000" cy="96382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5ACEB-15F1-4E72-9A80-1B18E8722DAA}"/>
              </a:ext>
            </a:extLst>
          </p:cNvPr>
          <p:cNvSpPr>
            <a:spLocks noGrp="1"/>
          </p:cNvSpPr>
          <p:nvPr>
            <p:ph type="title"/>
          </p:nvPr>
        </p:nvSpPr>
        <p:spPr>
          <a:xfrm>
            <a:off x="919325" y="393524"/>
            <a:ext cx="9927848" cy="527100"/>
          </a:xfrm>
        </p:spPr>
        <p:txBody>
          <a:bodyPr/>
          <a:lstStyle/>
          <a:p>
            <a:r>
              <a:rPr lang="en-US">
                <a:latin typeface="Museo Slab 500" panose="02000000000000000000" pitchFamily="50" charset="0"/>
              </a:rPr>
              <a:t>Other challenges in Secondary Literacy? </a:t>
            </a:r>
          </a:p>
        </p:txBody>
      </p:sp>
      <p:sp>
        <p:nvSpPr>
          <p:cNvPr id="5" name="Text Placeholder 2">
            <a:extLst>
              <a:ext uri="{FF2B5EF4-FFF2-40B4-BE49-F238E27FC236}">
                <a16:creationId xmlns:a16="http://schemas.microsoft.com/office/drawing/2014/main" id="{F7709C01-3B6F-8B4A-AC95-24256D987256}"/>
              </a:ext>
            </a:extLst>
          </p:cNvPr>
          <p:cNvSpPr>
            <a:spLocks noGrp="1"/>
          </p:cNvSpPr>
          <p:nvPr>
            <p:ph type="body" idx="1"/>
          </p:nvPr>
        </p:nvSpPr>
        <p:spPr>
          <a:xfrm>
            <a:off x="910086" y="1739361"/>
            <a:ext cx="10443714" cy="4696256"/>
          </a:xfrm>
        </p:spPr>
        <p:style>
          <a:lnRef idx="2">
            <a:schemeClr val="accent3"/>
          </a:lnRef>
          <a:fillRef idx="1">
            <a:schemeClr val="lt1"/>
          </a:fillRef>
          <a:effectRef idx="0">
            <a:schemeClr val="accent3"/>
          </a:effectRef>
          <a:fontRef idx="minor">
            <a:schemeClr val="dk1"/>
          </a:fontRef>
        </p:style>
        <p:txBody>
          <a:bodyPr/>
          <a:lstStyle/>
          <a:p>
            <a:r>
              <a:rPr lang="en-US"/>
              <a:t>Challenge with buy-in from secondary subject area teachers</a:t>
            </a:r>
          </a:p>
          <a:p>
            <a:r>
              <a:rPr lang="en-US"/>
              <a:t>Mindset shift often needed</a:t>
            </a:r>
          </a:p>
          <a:p>
            <a:r>
              <a:rPr lang="en-US"/>
              <a:t>Students with foundational deficits need to be in grade level text—how to approach at the secondary level</a:t>
            </a:r>
          </a:p>
          <a:p>
            <a:r>
              <a:rPr lang="en-US"/>
              <a:t>Scheduling has been a challenge—providing additional instruction, what will students miss? </a:t>
            </a:r>
          </a:p>
          <a:p>
            <a:r>
              <a:rPr lang="en-US"/>
              <a:t>No structures in place</a:t>
            </a:r>
          </a:p>
          <a:p>
            <a:r>
              <a:rPr lang="en-US"/>
              <a:t>Are we getting feedback from students on what they need/want?</a:t>
            </a:r>
          </a:p>
          <a:p>
            <a:r>
              <a:rPr lang="en-US"/>
              <a:t>Staffing issue for intervention services</a:t>
            </a:r>
          </a:p>
        </p:txBody>
      </p:sp>
    </p:spTree>
    <p:extLst>
      <p:ext uri="{BB962C8B-B14F-4D97-AF65-F5344CB8AC3E}">
        <p14:creationId xmlns:p14="http://schemas.microsoft.com/office/powerpoint/2010/main" val="362150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89CCC1B-9409-E05D-C1D4-CE307C92759C}"/>
              </a:ext>
              <a:ext uri="{C183D7F6-B498-43B3-948B-1728B52AA6E4}">
                <adec:decorative xmlns:adec="http://schemas.microsoft.com/office/drawing/2017/decorative" val="1"/>
              </a:ext>
            </a:extLst>
          </p:cNvPr>
          <p:cNvCxnSpPr>
            <a:cxnSpLocks/>
          </p:cNvCxnSpPr>
          <p:nvPr/>
        </p:nvCxnSpPr>
        <p:spPr>
          <a:xfrm>
            <a:off x="-61597" y="5029200"/>
            <a:ext cx="12253597" cy="0"/>
          </a:xfrm>
          <a:prstGeom prst="line">
            <a:avLst/>
          </a:prstGeom>
          <a:ln w="73025" cmpd="sng">
            <a:solidFill>
              <a:srgbClr val="C32032"/>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0C0FABC-E401-FA41-124C-8530A1066F8F}"/>
              </a:ext>
              <a:ext uri="{C183D7F6-B498-43B3-948B-1728B52AA6E4}">
                <adec:decorative xmlns:adec="http://schemas.microsoft.com/office/drawing/2017/decorative" val="1"/>
              </a:ext>
            </a:extLst>
          </p:cNvPr>
          <p:cNvSpPr/>
          <p:nvPr/>
        </p:nvSpPr>
        <p:spPr>
          <a:xfrm>
            <a:off x="0" y="5029200"/>
            <a:ext cx="12192000" cy="1828800"/>
          </a:xfrm>
          <a:prstGeom prst="rec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09EC3-3B02-4CAE-81D3-B64D846B8B81}"/>
              </a:ext>
            </a:extLst>
          </p:cNvPr>
          <p:cNvSpPr>
            <a:spLocks noGrp="1"/>
          </p:cNvSpPr>
          <p:nvPr>
            <p:ph type="title"/>
          </p:nvPr>
        </p:nvSpPr>
        <p:spPr>
          <a:xfrm>
            <a:off x="757051" y="407380"/>
            <a:ext cx="7593508" cy="527100"/>
          </a:xfrm>
        </p:spPr>
        <p:txBody>
          <a:bodyPr/>
          <a:lstStyle/>
          <a:p>
            <a:r>
              <a:rPr lang="en-US">
                <a:latin typeface="Museo Slab 500" panose="02000000000000000000" pitchFamily="50" charset="0"/>
              </a:rPr>
              <a:t>Current Secondary Activities</a:t>
            </a:r>
          </a:p>
        </p:txBody>
      </p:sp>
      <p:sp>
        <p:nvSpPr>
          <p:cNvPr id="6" name="Text Placeholder 5">
            <a:extLst>
              <a:ext uri="{FF2B5EF4-FFF2-40B4-BE49-F238E27FC236}">
                <a16:creationId xmlns:a16="http://schemas.microsoft.com/office/drawing/2014/main" id="{D3219B1F-A1DC-7A59-6E55-CBACF4B7B9C0}"/>
              </a:ext>
            </a:extLst>
          </p:cNvPr>
          <p:cNvSpPr>
            <a:spLocks noGrp="1"/>
          </p:cNvSpPr>
          <p:nvPr>
            <p:ph type="body" idx="1"/>
          </p:nvPr>
        </p:nvSpPr>
        <p:spPr>
          <a:xfrm>
            <a:off x="760709" y="1835730"/>
            <a:ext cx="10890141" cy="4111195"/>
          </a:xfrm>
          <a:ln>
            <a:solidFill>
              <a:srgbClr val="EF7521"/>
            </a:solidFill>
          </a:ln>
        </p:spPr>
        <p:style>
          <a:lnRef idx="2">
            <a:schemeClr val="accent2"/>
          </a:lnRef>
          <a:fillRef idx="1">
            <a:schemeClr val="lt1"/>
          </a:fillRef>
          <a:effectRef idx="0">
            <a:schemeClr val="accent2"/>
          </a:effectRef>
          <a:fontRef idx="minor">
            <a:schemeClr val="dk1"/>
          </a:fontRef>
        </p:style>
        <p:txBody>
          <a:bodyPr/>
          <a:lstStyle/>
          <a:p>
            <a:r>
              <a:rPr lang="en-US" sz="3200">
                <a:latin typeface="Calibri" panose="020F0502020204030204" pitchFamily="34" charset="0"/>
                <a:ea typeface="Calibri" panose="020F0502020204030204" pitchFamily="34" charset="0"/>
                <a:cs typeface="Calibri" panose="020F0502020204030204" pitchFamily="34" charset="0"/>
              </a:rPr>
              <a:t>Professional development for 6-12 teachers</a:t>
            </a:r>
          </a:p>
          <a:p>
            <a:r>
              <a:rPr lang="en-US" sz="3200">
                <a:latin typeface="Calibri" panose="020F0502020204030204" pitchFamily="34" charset="0"/>
                <a:ea typeface="Calibri" panose="020F0502020204030204" pitchFamily="34" charset="0"/>
                <a:cs typeface="Calibri" panose="020F0502020204030204" pitchFamily="34" charset="0"/>
              </a:rPr>
              <a:t>Content area &amp; disciplinary literacy, standards alignment </a:t>
            </a:r>
          </a:p>
          <a:p>
            <a:r>
              <a:rPr lang="en-US" sz="3200">
                <a:latin typeface="Calibri" panose="020F0502020204030204" pitchFamily="34" charset="0"/>
                <a:ea typeface="Calibri" panose="020F0502020204030204" pitchFamily="34" charset="0"/>
                <a:cs typeface="Calibri" panose="020F0502020204030204" pitchFamily="34" charset="0"/>
              </a:rPr>
              <a:t>AVID Critical Reading Strategies use in content areas</a:t>
            </a:r>
          </a:p>
          <a:p>
            <a:r>
              <a:rPr lang="en-US" sz="3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Seidlitz Language Rich Classrooms</a:t>
            </a:r>
            <a:endParaRPr lang="en-US" sz="3200">
              <a:latin typeface="Calibri" panose="020F0502020204030204" pitchFamily="34" charset="0"/>
              <a:ea typeface="Calibri" panose="020F0502020204030204" pitchFamily="34" charset="0"/>
              <a:cs typeface="Calibri" panose="020F0502020204030204" pitchFamily="34" charset="0"/>
            </a:endParaRPr>
          </a:p>
          <a:p>
            <a:r>
              <a:rPr lang="en-US" sz="3200">
                <a:latin typeface="Calibri" panose="020F0502020204030204" pitchFamily="34" charset="0"/>
                <a:ea typeface="Calibri" panose="020F0502020204030204" pitchFamily="34" charset="0"/>
                <a:cs typeface="Calibri" panose="020F0502020204030204" pitchFamily="34" charset="0"/>
              </a:rPr>
              <a:t>Read 180 , </a:t>
            </a:r>
            <a:r>
              <a:rPr lang="en-US" sz="3200" err="1">
                <a:latin typeface="Calibri" panose="020F0502020204030204" pitchFamily="34" charset="0"/>
                <a:ea typeface="Calibri" panose="020F0502020204030204" pitchFamily="34" charset="0"/>
                <a:cs typeface="Calibri" panose="020F0502020204030204" pitchFamily="34" charset="0"/>
              </a:rPr>
              <a:t>StudySync</a:t>
            </a:r>
            <a:r>
              <a:rPr lang="en-US" sz="3200">
                <a:latin typeface="Calibri" panose="020F0502020204030204" pitchFamily="34" charset="0"/>
                <a:ea typeface="Calibri" panose="020F0502020204030204" pitchFamily="34" charset="0"/>
                <a:cs typeface="Calibri" panose="020F0502020204030204" pitchFamily="34" charset="0"/>
              </a:rPr>
              <a:t>, Lexia </a:t>
            </a:r>
            <a:r>
              <a:rPr lang="en-US" sz="3200" err="1">
                <a:latin typeface="Calibri" panose="020F0502020204030204" pitchFamily="34" charset="0"/>
                <a:ea typeface="Calibri" panose="020F0502020204030204" pitchFamily="34" charset="0"/>
                <a:cs typeface="Calibri" panose="020F0502020204030204" pitchFamily="34" charset="0"/>
              </a:rPr>
              <a:t>PowerUp</a:t>
            </a:r>
            <a:r>
              <a:rPr lang="en-US" sz="3200">
                <a:latin typeface="Calibri" panose="020F0502020204030204" pitchFamily="34" charset="0"/>
                <a:ea typeface="Calibri" panose="020F0502020204030204" pitchFamily="34" charset="0"/>
                <a:cs typeface="Calibri" panose="020F0502020204030204" pitchFamily="34" charset="0"/>
              </a:rPr>
              <a:t> implementation </a:t>
            </a:r>
          </a:p>
          <a:p>
            <a:r>
              <a:rPr lang="en-US" sz="3200">
                <a:latin typeface="Calibri" panose="020F0502020204030204" pitchFamily="34" charset="0"/>
                <a:ea typeface="Calibri" panose="020F0502020204030204" pitchFamily="34" charset="0"/>
                <a:cs typeface="Calibri" panose="020F0502020204030204" pitchFamily="34" charset="0"/>
              </a:rPr>
              <a:t>Digital reading collections- Gale, Newsela</a:t>
            </a:r>
          </a:p>
          <a:p>
            <a:r>
              <a:rPr lang="en-US" sz="3200">
                <a:latin typeface="Calibri" panose="020F0502020204030204" pitchFamily="34" charset="0"/>
                <a:ea typeface="Calibri" panose="020F0502020204030204" pitchFamily="34" charset="0"/>
                <a:cs typeface="Calibri" panose="020F0502020204030204" pitchFamily="34" charset="0"/>
              </a:rPr>
              <a:t>Focus on supporting multilingual learners &amp; students with IEPs</a:t>
            </a:r>
          </a:p>
        </p:txBody>
      </p:sp>
    </p:spTree>
    <p:extLst>
      <p:ext uri="{BB962C8B-B14F-4D97-AF65-F5344CB8AC3E}">
        <p14:creationId xmlns:p14="http://schemas.microsoft.com/office/powerpoint/2010/main" val="327621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44FB0-4101-4349-87FB-ECEB5B9D54EB}"/>
              </a:ext>
            </a:extLst>
          </p:cNvPr>
          <p:cNvSpPr>
            <a:spLocks noGrp="1"/>
          </p:cNvSpPr>
          <p:nvPr>
            <p:ph type="title"/>
          </p:nvPr>
        </p:nvSpPr>
        <p:spPr>
          <a:xfrm>
            <a:off x="273764" y="439667"/>
            <a:ext cx="8934400" cy="527100"/>
          </a:xfrm>
        </p:spPr>
        <p:txBody>
          <a:bodyPr/>
          <a:lstStyle/>
          <a:p>
            <a:r>
              <a:rPr lang="en-US"/>
              <a:t>Next Steps</a:t>
            </a:r>
          </a:p>
        </p:txBody>
      </p:sp>
      <p:sp>
        <p:nvSpPr>
          <p:cNvPr id="2" name="Text Placeholder 7">
            <a:extLst>
              <a:ext uri="{FF2B5EF4-FFF2-40B4-BE49-F238E27FC236}">
                <a16:creationId xmlns:a16="http://schemas.microsoft.com/office/drawing/2014/main" id="{D10C5604-9422-C074-0FEB-439295A514C2}"/>
              </a:ext>
            </a:extLst>
          </p:cNvPr>
          <p:cNvSpPr>
            <a:spLocks noGrp="1"/>
          </p:cNvSpPr>
          <p:nvPr>
            <p:ph type="body" idx="1"/>
          </p:nvPr>
        </p:nvSpPr>
        <p:spPr>
          <a:xfrm>
            <a:off x="838200" y="1825625"/>
            <a:ext cx="10515600" cy="4365110"/>
          </a:xfrm>
        </p:spPr>
        <p:style>
          <a:lnRef idx="2">
            <a:schemeClr val="accent5"/>
          </a:lnRef>
          <a:fillRef idx="1">
            <a:schemeClr val="lt1"/>
          </a:fillRef>
          <a:effectRef idx="0">
            <a:schemeClr val="accent5"/>
          </a:effectRef>
          <a:fontRef idx="minor">
            <a:schemeClr val="dk1"/>
          </a:fontRef>
        </p:style>
        <p:txBody>
          <a:bodyPr/>
          <a:lstStyle/>
          <a:p>
            <a:r>
              <a:rPr lang="en-US"/>
              <a:t>Will send link to and pdf of progress report form (due October 31, 2024)</a:t>
            </a:r>
          </a:p>
          <a:p>
            <a:r>
              <a:rPr lang="en-US"/>
              <a:t>Will contact each grantee to discuss when you'd like to share your work through a desktop review (October – End of School Year)</a:t>
            </a:r>
          </a:p>
          <a:p>
            <a:r>
              <a:rPr lang="en-US"/>
              <a:t>Topic and scheduling for next meeting??</a:t>
            </a:r>
          </a:p>
          <a:p>
            <a:pPr lvl="1">
              <a:buFont typeface="Courier New"/>
              <a:buChar char="o"/>
            </a:pPr>
            <a:r>
              <a:rPr lang="en-US"/>
              <a:t>Birth-Kinder Entry for November</a:t>
            </a:r>
          </a:p>
          <a:p>
            <a:r>
              <a:rPr lang="en-US"/>
              <a:t>From last meeting – highlight major projects on webpage so that you can learn and share with each other</a:t>
            </a:r>
          </a:p>
        </p:txBody>
      </p:sp>
    </p:spTree>
    <p:extLst>
      <p:ext uri="{BB962C8B-B14F-4D97-AF65-F5344CB8AC3E}">
        <p14:creationId xmlns:p14="http://schemas.microsoft.com/office/powerpoint/2010/main" val="162755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FB85-239F-4C02-A783-0DE0F5329651}"/>
              </a:ext>
            </a:extLst>
          </p:cNvPr>
          <p:cNvSpPr>
            <a:spLocks noGrp="1"/>
          </p:cNvSpPr>
          <p:nvPr>
            <p:ph type="title"/>
          </p:nvPr>
        </p:nvSpPr>
        <p:spPr>
          <a:xfrm>
            <a:off x="371565" y="377218"/>
            <a:ext cx="8934400" cy="527100"/>
          </a:xfrm>
        </p:spPr>
        <p:txBody>
          <a:bodyPr/>
          <a:lstStyle/>
          <a:p>
            <a:r>
              <a:rPr lang="en-US"/>
              <a:t>Important Info Reminders</a:t>
            </a:r>
          </a:p>
        </p:txBody>
      </p:sp>
      <p:sp>
        <p:nvSpPr>
          <p:cNvPr id="3" name="Flowchart: Extract 2">
            <a:extLst>
              <a:ext uri="{FF2B5EF4-FFF2-40B4-BE49-F238E27FC236}">
                <a16:creationId xmlns:a16="http://schemas.microsoft.com/office/drawing/2014/main" id="{37FA57B1-0AA9-3A5E-0723-ADC00EC703DB}"/>
              </a:ext>
              <a:ext uri="{C183D7F6-B498-43B3-948B-1728B52AA6E4}">
                <adec:decorative xmlns:adec="http://schemas.microsoft.com/office/drawing/2017/decorative" val="1"/>
              </a:ext>
            </a:extLst>
          </p:cNvPr>
          <p:cNvSpPr/>
          <p:nvPr/>
        </p:nvSpPr>
        <p:spPr>
          <a:xfrm rot="16200000">
            <a:off x="7806490" y="2558991"/>
            <a:ext cx="4816642" cy="3954379"/>
          </a:xfrm>
          <a:prstGeom prst="flowChartExtract">
            <a:avLst/>
          </a:prstGeom>
          <a:solidFill>
            <a:srgbClr val="FEC8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Extract 3">
            <a:extLst>
              <a:ext uri="{FF2B5EF4-FFF2-40B4-BE49-F238E27FC236}">
                <a16:creationId xmlns:a16="http://schemas.microsoft.com/office/drawing/2014/main" id="{1DFF6E92-B99B-1136-8C9A-55A396AAFEAA}"/>
              </a:ext>
              <a:ext uri="{C183D7F6-B498-43B3-948B-1728B52AA6E4}">
                <adec:decorative xmlns:adec="http://schemas.microsoft.com/office/drawing/2017/decorative" val="1"/>
              </a:ext>
            </a:extLst>
          </p:cNvPr>
          <p:cNvSpPr/>
          <p:nvPr/>
        </p:nvSpPr>
        <p:spPr>
          <a:xfrm>
            <a:off x="1524000" y="5614738"/>
            <a:ext cx="4876800" cy="1243263"/>
          </a:xfrm>
          <a:prstGeom prst="flowChartExtract">
            <a:avLst/>
          </a:prstGeom>
          <a:solidFill>
            <a:srgbClr val="C32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9D254D-64C2-4CC1-842B-D033FB3D5453}"/>
              </a:ext>
            </a:extLst>
          </p:cNvPr>
          <p:cNvSpPr txBox="1"/>
          <p:nvPr/>
        </p:nvSpPr>
        <p:spPr>
          <a:xfrm>
            <a:off x="612913" y="1619215"/>
            <a:ext cx="10966173" cy="4869418"/>
          </a:xfrm>
          <a:prstGeom prst="round2DiagRect">
            <a:avLst/>
          </a:prstGeom>
          <a:solidFill>
            <a:schemeClr val="bg1"/>
          </a:solidFill>
        </p:spPr>
        <p:txBody>
          <a:bodyPr wrap="square" rtlCol="0">
            <a:spAutoFit/>
          </a:bodyPr>
          <a:lstStyle/>
          <a:p>
            <a:r>
              <a:rPr lang="en-US" sz="2800">
                <a:latin typeface="Calibri" panose="020F0502020204030204" pitchFamily="34" charset="0"/>
                <a:ea typeface="Calibri" panose="020F0502020204030204" pitchFamily="34" charset="0"/>
                <a:cs typeface="Calibri" panose="020F0502020204030204" pitchFamily="34" charset="0"/>
              </a:rPr>
              <a:t>All CLSD information can be found: </a:t>
            </a:r>
            <a:r>
              <a:rPr lang="en-US" sz="2800">
                <a:latin typeface="Calibri" panose="020F0502020204030204" pitchFamily="34" charset="0"/>
                <a:ea typeface="Calibri" panose="020F0502020204030204" pitchFamily="34" charset="0"/>
                <a:cs typeface="Calibri" panose="020F0502020204030204" pitchFamily="34" charset="0"/>
                <a:hlinkClick r:id="rId3"/>
              </a:rPr>
              <a:t>CDE CLSD Webpage</a:t>
            </a:r>
            <a:endParaRPr lang="en-US" sz="2800">
              <a:latin typeface="Calibri" panose="020F0502020204030204" pitchFamily="34" charset="0"/>
              <a:ea typeface="Calibri" panose="020F0502020204030204" pitchFamily="34" charset="0"/>
              <a:cs typeface="Calibri" panose="020F0502020204030204" pitchFamily="34" charset="0"/>
            </a:endParaRPr>
          </a:p>
          <a:p>
            <a:endParaRPr lang="en-US" sz="2800">
              <a:latin typeface="Calibri" panose="020F0502020204030204" pitchFamily="34" charset="0"/>
              <a:ea typeface="Calibri" panose="020F0502020204030204" pitchFamily="34" charset="0"/>
              <a:cs typeface="Calibri" panose="020F0502020204030204" pitchFamily="34" charset="0"/>
            </a:endParaRPr>
          </a:p>
          <a:p>
            <a:r>
              <a:rPr lang="en-US" sz="2800">
                <a:latin typeface="Calibri" panose="020F0502020204030204" pitchFamily="34" charset="0"/>
                <a:ea typeface="Calibri" panose="020F0502020204030204" pitchFamily="34" charset="0"/>
                <a:cs typeface="Calibri" panose="020F0502020204030204" pitchFamily="34" charset="0"/>
              </a:rPr>
              <a:t>We are available via email: </a:t>
            </a:r>
            <a:r>
              <a:rPr lang="en-US" sz="2800">
                <a:latin typeface="Calibri" panose="020F0502020204030204" pitchFamily="34" charset="0"/>
                <a:ea typeface="Calibri" panose="020F0502020204030204" pitchFamily="34" charset="0"/>
                <a:cs typeface="Calibri" panose="020F0502020204030204" pitchFamily="34" charset="0"/>
                <a:hlinkClick r:id="rId4"/>
              </a:rPr>
              <a:t>lay_l@cde.state.co.us</a:t>
            </a:r>
            <a:r>
              <a:rPr lang="en-US" sz="2800">
                <a:latin typeface="Calibri" panose="020F0502020204030204" pitchFamily="34" charset="0"/>
                <a:ea typeface="Calibri" panose="020F0502020204030204" pitchFamily="34" charset="0"/>
                <a:cs typeface="Calibri" panose="020F0502020204030204" pitchFamily="34" charset="0"/>
              </a:rPr>
              <a:t> or </a:t>
            </a:r>
            <a:r>
              <a:rPr lang="en-US" sz="2800">
                <a:latin typeface="Calibri" panose="020F0502020204030204" pitchFamily="34" charset="0"/>
                <a:ea typeface="Calibri" panose="020F0502020204030204" pitchFamily="34" charset="0"/>
                <a:cs typeface="Calibri" panose="020F0502020204030204" pitchFamily="34" charset="0"/>
                <a:hlinkClick r:id="rId5"/>
              </a:rPr>
              <a:t>miller_t@cde.state.co.us</a:t>
            </a:r>
            <a:r>
              <a:rPr lang="en-US" sz="2800">
                <a:latin typeface="Calibri" panose="020F0502020204030204" pitchFamily="34" charset="0"/>
                <a:ea typeface="Calibri" panose="020F0502020204030204" pitchFamily="34" charset="0"/>
                <a:cs typeface="Calibri" panose="020F0502020204030204" pitchFamily="34" charset="0"/>
              </a:rPr>
              <a:t> </a:t>
            </a:r>
          </a:p>
          <a:p>
            <a:endParaRPr lang="en-US" sz="2800">
              <a:latin typeface="Calibri" panose="020F0502020204030204" pitchFamily="34" charset="0"/>
              <a:ea typeface="Calibri" panose="020F0502020204030204" pitchFamily="34" charset="0"/>
              <a:cs typeface="Calibri" panose="020F0502020204030204" pitchFamily="34" charset="0"/>
            </a:endParaRPr>
          </a:p>
          <a:p>
            <a:r>
              <a:rPr lang="en-US" sz="2800">
                <a:latin typeface="Calibri" panose="020F0502020204030204" pitchFamily="34" charset="0"/>
                <a:ea typeface="Calibri" panose="020F0502020204030204" pitchFamily="34" charset="0"/>
                <a:cs typeface="Calibri" panose="020F0502020204030204" pitchFamily="34" charset="0"/>
              </a:rPr>
              <a:t>For information on Reading, Writing &amp; Communicating Standards: </a:t>
            </a:r>
            <a:r>
              <a:rPr lang="en-US" sz="2800">
                <a:latin typeface="Calibri" panose="020F0502020204030204" pitchFamily="34" charset="0"/>
                <a:ea typeface="Calibri" panose="020F0502020204030204" pitchFamily="34" charset="0"/>
                <a:cs typeface="Calibri" panose="020F0502020204030204" pitchFamily="34" charset="0"/>
                <a:hlinkClick r:id="rId6"/>
              </a:rPr>
              <a:t>knight_m@cde.state.co.us</a:t>
            </a:r>
            <a:r>
              <a:rPr lang="en-US" sz="2800">
                <a:latin typeface="Calibri" panose="020F0502020204030204" pitchFamily="34" charset="0"/>
                <a:ea typeface="Calibri" panose="020F0502020204030204" pitchFamily="34" charset="0"/>
                <a:cs typeface="Calibri" panose="020F0502020204030204" pitchFamily="34" charset="0"/>
              </a:rPr>
              <a:t> </a:t>
            </a:r>
          </a:p>
          <a:p>
            <a:endParaRPr lang="en-US" sz="2800">
              <a:latin typeface="Calibri" panose="020F0502020204030204" pitchFamily="34" charset="0"/>
              <a:ea typeface="Calibri" panose="020F0502020204030204" pitchFamily="34" charset="0"/>
              <a:cs typeface="Calibri" panose="020F0502020204030204" pitchFamily="34" charset="0"/>
            </a:endParaRPr>
          </a:p>
          <a:p>
            <a:r>
              <a:rPr lang="en-US" sz="2800">
                <a:latin typeface="Calibri" panose="020F0502020204030204" pitchFamily="34" charset="0"/>
                <a:ea typeface="Calibri" panose="020F0502020204030204" pitchFamily="34" charset="0"/>
                <a:cs typeface="Calibri" panose="020F0502020204030204" pitchFamily="34" charset="0"/>
              </a:rPr>
              <a:t>Bookings Page:</a:t>
            </a:r>
          </a:p>
          <a:p>
            <a:r>
              <a:rPr lang="en-US" sz="2800">
                <a:latin typeface="Calibri" panose="020F0502020204030204" pitchFamily="34" charset="0"/>
                <a:ea typeface="Calibri" panose="020F0502020204030204" pitchFamily="34" charset="0"/>
                <a:cs typeface="Calibri" panose="020F0502020204030204" pitchFamily="34" charset="0"/>
                <a:hlinkClick r:id="rId7"/>
              </a:rPr>
              <a:t>https://outlook.office365.com/book/CLSDAssistance@cde.state.co.us/</a:t>
            </a:r>
            <a:r>
              <a:rPr lang="en-US" sz="2800">
                <a:latin typeface="Calibri" panose="020F0502020204030204" pitchFamily="34" charset="0"/>
                <a:ea typeface="Calibri" panose="020F0502020204030204" pitchFamily="34" charset="0"/>
                <a:cs typeface="Calibri" panose="020F0502020204030204" pitchFamily="34" charset="0"/>
              </a:rPr>
              <a:t> </a:t>
            </a:r>
          </a:p>
        </p:txBody>
      </p:sp>
      <p:pic>
        <p:nvPicPr>
          <p:cNvPr id="7" name="Picture 3">
            <a:extLst>
              <a:ext uri="{FF2B5EF4-FFF2-40B4-BE49-F238E27FC236}">
                <a16:creationId xmlns:a16="http://schemas.microsoft.com/office/drawing/2014/main" id="{842EC4A4-F7CC-C129-4ABD-A9A75901A4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13501">
            <a:off x="8954040" y="3322414"/>
            <a:ext cx="4290622" cy="951864"/>
          </a:xfrm>
          <a:prstGeom prst="rect">
            <a:avLst/>
          </a:prstGeom>
        </p:spPr>
      </p:pic>
    </p:spTree>
    <p:extLst>
      <p:ext uri="{BB962C8B-B14F-4D97-AF65-F5344CB8AC3E}">
        <p14:creationId xmlns:p14="http://schemas.microsoft.com/office/powerpoint/2010/main" val="47868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599" b="26197"/>
          <a:stretch/>
        </p:blipFill>
        <p:spPr>
          <a:xfrm>
            <a:off x="0" y="4353483"/>
            <a:ext cx="3342156" cy="2504517"/>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95484">
            <a:off x="-1293041" y="3715774"/>
            <a:ext cx="4905453" cy="1275417"/>
          </a:xfrm>
          <a:prstGeom prst="rect">
            <a:avLst/>
          </a:prstGeom>
        </p:spPr>
      </p:pic>
      <p:pic>
        <p:nvPicPr>
          <p:cNvPr id="5" name="Picture 4">
            <a:extLst>
              <a:ext uri="{FF2B5EF4-FFF2-40B4-BE49-F238E27FC236}">
                <a16:creationId xmlns:a16="http://schemas.microsoft.com/office/drawing/2014/main" id="{52B412DA-AA93-527E-C544-549ACA9ED6F4}"/>
              </a:ext>
              <a:ext uri="{C183D7F6-B498-43B3-948B-1728B52AA6E4}">
                <adec:decorative xmlns:adec="http://schemas.microsoft.com/office/drawing/2017/decorative" val="1"/>
              </a:ext>
            </a:extLst>
          </p:cNvPr>
          <p:cNvPicPr>
            <a:picLocks noChangeAspect="1"/>
          </p:cNvPicPr>
          <p:nvPr/>
        </p:nvPicPr>
        <p:blipFill rotWithShape="1">
          <a:blip r:embed="rId7">
            <a:clrChange>
              <a:clrFrom>
                <a:srgbClr val="FFFFFF"/>
              </a:clrFrom>
              <a:clrTo>
                <a:srgbClr val="FFFFFF">
                  <a:alpha val="0"/>
                </a:srgbClr>
              </a:clrTo>
            </a:clrChange>
          </a:blip>
          <a:srcRect l="18147" t="19846" r="21313" b="17707"/>
          <a:stretch/>
        </p:blipFill>
        <p:spPr>
          <a:xfrm>
            <a:off x="10439400" y="0"/>
            <a:ext cx="1752600" cy="1152755"/>
          </a:xfrm>
          <a:prstGeom prst="rect">
            <a:avLst/>
          </a:prstGeom>
        </p:spPr>
      </p:pic>
      <p:graphicFrame>
        <p:nvGraphicFramePr>
          <p:cNvPr id="4" name="Diagram 3" descr="Basic grant information&#10;Allowable and non-allowable activities&#10;Narrative and financial reporting&#10;Budgets for FY 24/25 (October 2024-September 2025)&#10;Literacy activities share out and conversation (second half of meeting)&#10;">
            <a:extLst>
              <a:ext uri="{FF2B5EF4-FFF2-40B4-BE49-F238E27FC236}">
                <a16:creationId xmlns:a16="http://schemas.microsoft.com/office/drawing/2014/main" id="{DD5113FF-6BB9-C7C0-E03C-8DC56BAD64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4939925"/>
              </p:ext>
            </p:extLst>
          </p:nvPr>
        </p:nvGraphicFramePr>
        <p:xfrm>
          <a:off x="498989" y="1533741"/>
          <a:ext cx="11194022" cy="49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6">
            <a:extLst>
              <a:ext uri="{FF2B5EF4-FFF2-40B4-BE49-F238E27FC236}">
                <a16:creationId xmlns:a16="http://schemas.microsoft.com/office/drawing/2014/main" id="{D960795A-DD5C-03D1-8107-3E2F7B216A22}"/>
              </a:ext>
              <a:ext uri="{C183D7F6-B498-43B3-948B-1728B52AA6E4}">
                <adec:decorative xmlns:adec="http://schemas.microsoft.com/office/drawing/2017/decorative" val="0"/>
              </a:ext>
            </a:extLst>
          </p:cNvPr>
          <p:cNvSpPr txBox="1">
            <a:spLocks noGrp="1"/>
          </p:cNvSpPr>
          <p:nvPr>
            <p:ph type="title" idx="4294967295"/>
          </p:nvPr>
        </p:nvSpPr>
        <p:spPr>
          <a:xfrm>
            <a:off x="2623751" y="383059"/>
            <a:ext cx="6944498" cy="851297"/>
          </a:xfrm>
          <a:prstGeom prst="round2DiagRect">
            <a:avLst/>
          </a:prstGeom>
          <a:solidFill>
            <a:schemeClr val="bg2"/>
          </a:solidFill>
          <a:ln w="25400" cap="flat" cmpd="sng" algn="ctr">
            <a:solidFill>
              <a:schemeClr val="accent3"/>
            </a:solidFill>
            <a:prstDash val="solid"/>
          </a:ln>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chemeClr val="bg1"/>
                </a:solidFill>
                <a:effectLst/>
                <a:uLnTx/>
                <a:uFillTx/>
                <a:latin typeface="Museo Slab 500" panose="02000000000000000000" charset="0"/>
                <a:ea typeface="+mn-ea"/>
                <a:cs typeface="+mn-cs"/>
                <a:sym typeface="Arial"/>
              </a:rPr>
              <a:t>Main Topics: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 name="Rectangle 1">
            <a:extLst>
              <a:ext uri="{FF2B5EF4-FFF2-40B4-BE49-F238E27FC236}">
                <a16:creationId xmlns:a16="http://schemas.microsoft.com/office/drawing/2014/main" id="{10CDE774-541F-7ACC-04DE-E3F3C454A08C}"/>
              </a:ext>
              <a:ext uri="{C183D7F6-B498-43B3-948B-1728B52AA6E4}">
                <adec:decorative xmlns:adec="http://schemas.microsoft.com/office/drawing/2017/decorative" val="1"/>
              </a:ext>
            </a:extLst>
          </p:cNvPr>
          <p:cNvSpPr/>
          <p:nvPr/>
        </p:nvSpPr>
        <p:spPr>
          <a:xfrm>
            <a:off x="0" y="1384300"/>
            <a:ext cx="4699000" cy="5473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6" name="Google Shape;286;g6524eb375b_3_152"/>
          <p:cNvSpPr txBox="1">
            <a:spLocks noGrp="1"/>
          </p:cNvSpPr>
          <p:nvPr>
            <p:ph type="title"/>
          </p:nvPr>
        </p:nvSpPr>
        <p:spPr>
          <a:xfrm>
            <a:off x="530884" y="471233"/>
            <a:ext cx="6700800" cy="527100"/>
          </a:xfrm>
          <a:prstGeom prst="rect">
            <a:avLst/>
          </a:prstGeom>
        </p:spPr>
        <p:txBody>
          <a:bodyPr spcFirstLastPara="1" wrap="square" lIns="0" tIns="0" rIns="0" bIns="0" anchor="t" anchorCtr="0">
            <a:noAutofit/>
          </a:bodyPr>
          <a:lstStyle/>
          <a:p>
            <a:r>
              <a:rPr lang="en-US" sz="4000">
                <a:latin typeface="Museo Slab 500" panose="02000000000000000000" pitchFamily="50" charset="0"/>
              </a:rPr>
              <a:t>CLSD Grant Basics</a:t>
            </a:r>
            <a:endParaRPr sz="4000">
              <a:latin typeface="Museo Slab 500" panose="02000000000000000000" pitchFamily="50" charset="0"/>
            </a:endParaRPr>
          </a:p>
        </p:txBody>
      </p:sp>
      <p:sp>
        <p:nvSpPr>
          <p:cNvPr id="287" name="Google Shape;287;g6524eb375b_3_152"/>
          <p:cNvSpPr txBox="1">
            <a:spLocks noGrp="1"/>
          </p:cNvSpPr>
          <p:nvPr>
            <p:ph type="body" idx="1"/>
          </p:nvPr>
        </p:nvSpPr>
        <p:spPr>
          <a:xfrm>
            <a:off x="530884" y="1592064"/>
            <a:ext cx="10874402" cy="4365265"/>
          </a:xfrm>
          <a:prstGeom prst="round2DiagRect">
            <a:avLst/>
          </a:prstGeom>
          <a:solidFill>
            <a:schemeClr val="tx2"/>
          </a:solidFill>
          <a:ln>
            <a:solidFill>
              <a:srgbClr val="46797A"/>
            </a:solidFill>
          </a:ln>
        </p:spPr>
        <p:txBody>
          <a:bodyPr spcFirstLastPara="1" wrap="square" lIns="0" tIns="0" rIns="0" bIns="0" anchor="ctr" anchorCtr="0">
            <a:noAutofit/>
          </a:bodyPr>
          <a:lstStyle/>
          <a:p>
            <a:pPr indent="-381000">
              <a:lnSpc>
                <a:spcPct val="100000"/>
              </a:lnSpc>
              <a:spcBef>
                <a:spcPts val="1200"/>
              </a:spcBef>
              <a:buClr>
                <a:srgbClr val="000000"/>
              </a:buClr>
              <a:buSzPts val="2400"/>
              <a:buFont typeface="Calibri"/>
              <a:buChar char="•"/>
            </a:pPr>
            <a:endParaRPr lang="en-US" sz="2600" i="1">
              <a:solidFill>
                <a:schemeClr val="tx1"/>
              </a:solidFill>
            </a:endParaRPr>
          </a:p>
          <a:p>
            <a:pPr indent="-381000">
              <a:lnSpc>
                <a:spcPct val="100000"/>
              </a:lnSpc>
              <a:spcBef>
                <a:spcPts val="1200"/>
              </a:spcBef>
              <a:buClr>
                <a:srgbClr val="000000"/>
              </a:buClr>
              <a:buSzPts val="2400"/>
              <a:buFont typeface="Calibri"/>
              <a:buChar char="•"/>
            </a:pPr>
            <a:endParaRPr lang="en-US" sz="1000" i="1">
              <a:solidFill>
                <a:schemeClr val="tx1"/>
              </a:solidFill>
            </a:endParaRPr>
          </a:p>
          <a:p>
            <a:pPr marL="533400" lvl="1" indent="0">
              <a:lnSpc>
                <a:spcPct val="100000"/>
              </a:lnSpc>
              <a:spcBef>
                <a:spcPts val="1200"/>
              </a:spcBef>
              <a:buClr>
                <a:srgbClr val="000000"/>
              </a:buClr>
              <a:buSzPts val="2400"/>
              <a:buNone/>
            </a:pPr>
            <a:r>
              <a:rPr lang="en-US" sz="3200" b="1">
                <a:solidFill>
                  <a:schemeClr val="tx1"/>
                </a:solidFill>
              </a:rPr>
              <a:t>$17.7 million federal grant across 5 years</a:t>
            </a:r>
          </a:p>
          <a:p>
            <a:pPr marL="1447800" lvl="2" indent="-457200">
              <a:lnSpc>
                <a:spcPct val="100000"/>
              </a:lnSpc>
              <a:spcBef>
                <a:spcPts val="0"/>
              </a:spcBef>
              <a:buClr>
                <a:srgbClr val="000000"/>
              </a:buClr>
              <a:buSzPts val="2400"/>
            </a:pPr>
            <a:r>
              <a:rPr lang="en-US" sz="3200">
                <a:solidFill>
                  <a:schemeClr val="tx1"/>
                </a:solidFill>
              </a:rPr>
              <a:t>15% birth-kindergarten entry activities</a:t>
            </a:r>
          </a:p>
          <a:p>
            <a:pPr marL="1447800" lvl="2" indent="-457200">
              <a:lnSpc>
                <a:spcPct val="100000"/>
              </a:lnSpc>
              <a:spcBef>
                <a:spcPts val="0"/>
              </a:spcBef>
              <a:buClr>
                <a:srgbClr val="000000"/>
              </a:buClr>
              <a:buSzPts val="2400"/>
            </a:pPr>
            <a:r>
              <a:rPr lang="en-US" sz="3200">
                <a:solidFill>
                  <a:schemeClr val="tx1"/>
                </a:solidFill>
              </a:rPr>
              <a:t>40% K-5 activities</a:t>
            </a:r>
          </a:p>
          <a:p>
            <a:pPr marL="1447800" lvl="2" indent="-457200">
              <a:lnSpc>
                <a:spcPct val="100000"/>
              </a:lnSpc>
              <a:spcBef>
                <a:spcPts val="0"/>
              </a:spcBef>
              <a:buClr>
                <a:srgbClr val="000000"/>
              </a:buClr>
              <a:buSzPts val="2400"/>
            </a:pPr>
            <a:r>
              <a:rPr lang="en-US" sz="3200">
                <a:solidFill>
                  <a:schemeClr val="tx1"/>
                </a:solidFill>
              </a:rPr>
              <a:t>40% 6-12 activities</a:t>
            </a:r>
          </a:p>
          <a:p>
            <a:pPr marL="1447800" lvl="2" indent="-457200">
              <a:lnSpc>
                <a:spcPct val="100000"/>
              </a:lnSpc>
              <a:spcBef>
                <a:spcPts val="0"/>
              </a:spcBef>
              <a:buClr>
                <a:srgbClr val="000000"/>
              </a:buClr>
              <a:buSzPts val="2400"/>
            </a:pPr>
            <a:r>
              <a:rPr lang="en-US" sz="3200">
                <a:solidFill>
                  <a:schemeClr val="tx1"/>
                </a:solidFill>
              </a:rPr>
              <a:t>5% state-level activities</a:t>
            </a:r>
          </a:p>
          <a:p>
            <a:pPr marL="533400" lvl="1" indent="0">
              <a:lnSpc>
                <a:spcPct val="100000"/>
              </a:lnSpc>
              <a:spcBef>
                <a:spcPts val="1200"/>
              </a:spcBef>
              <a:buClr>
                <a:srgbClr val="000000"/>
              </a:buClr>
              <a:buSzPts val="2400"/>
              <a:buNone/>
            </a:pPr>
            <a:r>
              <a:rPr lang="en-US" sz="3200" b="1">
                <a:solidFill>
                  <a:schemeClr val="tx1"/>
                </a:solidFill>
              </a:rPr>
              <a:t>Two Cohorts across 4 years</a:t>
            </a:r>
          </a:p>
          <a:p>
            <a:pPr marL="1447800" lvl="2" indent="-457200">
              <a:lnSpc>
                <a:spcPct val="100000"/>
              </a:lnSpc>
              <a:spcBef>
                <a:spcPts val="0"/>
              </a:spcBef>
              <a:buClr>
                <a:srgbClr val="000000"/>
              </a:buClr>
              <a:buSzPts val="2400"/>
            </a:pPr>
            <a:r>
              <a:rPr lang="en-US" sz="3200">
                <a:solidFill>
                  <a:schemeClr val="tx1"/>
                </a:solidFill>
              </a:rPr>
              <a:t>Main Cohort in year 3 (4 year)</a:t>
            </a:r>
          </a:p>
          <a:p>
            <a:pPr marL="1447800" lvl="2" indent="-457200">
              <a:lnSpc>
                <a:spcPct val="100000"/>
              </a:lnSpc>
              <a:spcBef>
                <a:spcPts val="0"/>
              </a:spcBef>
              <a:buClr>
                <a:srgbClr val="000000"/>
              </a:buClr>
              <a:buSzPts val="2400"/>
            </a:pPr>
            <a:r>
              <a:rPr lang="en-US" sz="3200">
                <a:solidFill>
                  <a:schemeClr val="tx1"/>
                </a:solidFill>
              </a:rPr>
              <a:t>PD Cohort in year 1 (2 year)</a:t>
            </a:r>
          </a:p>
          <a:p>
            <a:pPr lvl="1" indent="-381000">
              <a:lnSpc>
                <a:spcPct val="100000"/>
              </a:lnSpc>
              <a:spcBef>
                <a:spcPts val="1200"/>
              </a:spcBef>
              <a:buClr>
                <a:srgbClr val="000000"/>
              </a:buClr>
              <a:buSzPts val="2400"/>
              <a:buFont typeface="Calibri"/>
              <a:buChar char="•"/>
            </a:pPr>
            <a:endParaRPr sz="2800"/>
          </a:p>
          <a:p>
            <a:pPr indent="0">
              <a:lnSpc>
                <a:spcPct val="100000"/>
              </a:lnSpc>
              <a:spcAft>
                <a:spcPts val="500"/>
              </a:spcAft>
              <a:buNone/>
            </a:pPr>
            <a:endParaRPr sz="2400"/>
          </a:p>
        </p:txBody>
      </p:sp>
      <p:pic>
        <p:nvPicPr>
          <p:cNvPr id="3" name="Picture 5">
            <a:extLst>
              <a:ext uri="{FF2B5EF4-FFF2-40B4-BE49-F238E27FC236}">
                <a16:creationId xmlns:a16="http://schemas.microsoft.com/office/drawing/2014/main" id="{02FB657C-8364-51DB-0FC1-730BFAD76B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588683">
            <a:off x="8041945" y="5492716"/>
            <a:ext cx="4905453" cy="1275417"/>
          </a:xfrm>
          <a:prstGeom prst="rect">
            <a:avLst/>
          </a:prstGeom>
        </p:spPr>
      </p:pic>
      <p:cxnSp>
        <p:nvCxnSpPr>
          <p:cNvPr id="5" name="Straight Connector 4">
            <a:extLst>
              <a:ext uri="{FF2B5EF4-FFF2-40B4-BE49-F238E27FC236}">
                <a16:creationId xmlns:a16="http://schemas.microsoft.com/office/drawing/2014/main" id="{83E5190C-A209-6066-9770-38DD409B14B7}"/>
              </a:ext>
              <a:ext uri="{C183D7F6-B498-43B3-948B-1728B52AA6E4}">
                <adec:decorative xmlns:adec="http://schemas.microsoft.com/office/drawing/2017/decorative" val="1"/>
              </a:ext>
            </a:extLst>
          </p:cNvPr>
          <p:cNvCxnSpPr/>
          <p:nvPr/>
        </p:nvCxnSpPr>
        <p:spPr>
          <a:xfrm>
            <a:off x="0" y="1384300"/>
            <a:ext cx="12192000" cy="0"/>
          </a:xfrm>
          <a:prstGeom prst="line">
            <a:avLst/>
          </a:prstGeom>
          <a:effectLst/>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a16="http://schemas.microsoft.com/office/drawing/2014/main" id="{EFBB4178-889D-091A-F644-A6ECD8DA0EC7}"/>
              </a:ext>
            </a:extLst>
          </p:cNvPr>
          <p:cNvSpPr txBox="1"/>
          <p:nvPr/>
        </p:nvSpPr>
        <p:spPr>
          <a:xfrm>
            <a:off x="8835081" y="6207609"/>
            <a:ext cx="2471351" cy="400110"/>
          </a:xfrm>
          <a:prstGeom prst="round1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a:latin typeface="Calibri" panose="020F0502020204030204" pitchFamily="34" charset="0"/>
                <a:ea typeface="Calibri" panose="020F0502020204030204" pitchFamily="34" charset="0"/>
                <a:cs typeface="Calibri" panose="020F0502020204030204" pitchFamily="34" charset="0"/>
                <a:hlinkClick r:id="rId5"/>
              </a:rPr>
              <a:t>CDE CLSD Webpage</a:t>
            </a:r>
            <a:endParaRPr lang="en-US" sz="2000" b="1">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8EEFE74F-0459-62C5-BB55-10E0187D13B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4826" b="23013"/>
          <a:stretch/>
        </p:blipFill>
        <p:spPr>
          <a:xfrm rot="-10800000">
            <a:off x="9672680" y="1358899"/>
            <a:ext cx="2519320" cy="2429471"/>
          </a:xfrm>
          <a:prstGeom prst="rect">
            <a:avLst/>
          </a:prstGeom>
        </p:spPr>
      </p:pic>
      <p:pic>
        <p:nvPicPr>
          <p:cNvPr id="10" name="Picture 3">
            <a:extLst>
              <a:ext uri="{FF2B5EF4-FFF2-40B4-BE49-F238E27FC236}">
                <a16:creationId xmlns:a16="http://schemas.microsoft.com/office/drawing/2014/main" id="{BF23480A-6D78-B5E2-B831-D04B8DC4D57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03783">
            <a:off x="7121141" y="2962953"/>
            <a:ext cx="6042101" cy="1677310"/>
          </a:xfrm>
          <a:prstGeom prst="rect">
            <a:avLst/>
          </a:prstGeom>
        </p:spPr>
      </p:pic>
      <p:sp>
        <p:nvSpPr>
          <p:cNvPr id="4" name="Title 1">
            <a:extLst>
              <a:ext uri="{FF2B5EF4-FFF2-40B4-BE49-F238E27FC236}">
                <a16:creationId xmlns:a16="http://schemas.microsoft.com/office/drawing/2014/main" id="{A99FDB72-EBCF-644A-8D88-443DD55BD6E3}"/>
              </a:ext>
            </a:extLst>
          </p:cNvPr>
          <p:cNvSpPr txBox="1">
            <a:spLocks noGrp="1"/>
          </p:cNvSpPr>
          <p:nvPr>
            <p:ph type="title" idx="4294967295"/>
          </p:nvPr>
        </p:nvSpPr>
        <p:spPr>
          <a:xfrm>
            <a:off x="321146" y="381617"/>
            <a:ext cx="9661261" cy="527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Roboto Slab"/>
              <a:buNone/>
              <a:defRPr sz="3600" b="0"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lt1"/>
              </a:buClr>
              <a:buSzPts val="3600"/>
              <a:buFont typeface="Roboto Slab"/>
              <a:buNone/>
              <a:tabLst/>
              <a:defRPr/>
            </a:pPr>
            <a:r>
              <a:rPr lang="en-US">
                <a:latin typeface="Museo Slab 500" panose="02000000000000000000" pitchFamily="50" charset="0"/>
              </a:rPr>
              <a:t>CLSD Information</a:t>
            </a:r>
            <a:endParaRPr kumimoji="0" lang="en-US" sz="3600" b="0" i="0" u="none" strike="noStrike" kern="0" cap="none" spc="0" normalizeH="0" baseline="0" noProof="0">
              <a:ln>
                <a:noFill/>
              </a:ln>
              <a:solidFill>
                <a:schemeClr val="lt1"/>
              </a:solidFill>
              <a:effectLst/>
              <a:uLnTx/>
              <a:uFillTx/>
              <a:latin typeface="Museo Slab 500" panose="02000000000000000000" pitchFamily="50" charset="0"/>
              <a:ea typeface="Roboto Slab"/>
              <a:cs typeface="Roboto Slab"/>
              <a:sym typeface="Roboto Slab"/>
            </a:endParaRPr>
          </a:p>
        </p:txBody>
      </p:sp>
      <p:pic>
        <p:nvPicPr>
          <p:cNvPr id="7" name="Picture 2">
            <a:extLst>
              <a:ext uri="{FF2B5EF4-FFF2-40B4-BE49-F238E27FC236}">
                <a16:creationId xmlns:a16="http://schemas.microsoft.com/office/drawing/2014/main" id="{C572FF18-2D33-907C-E15A-C51B1C97A198}"/>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3698" b="20104"/>
          <a:stretch/>
        </p:blipFill>
        <p:spPr>
          <a:xfrm>
            <a:off x="0" y="3788371"/>
            <a:ext cx="4061593" cy="3069629"/>
          </a:xfrm>
          <a:prstGeom prst="rect">
            <a:avLst/>
          </a:prstGeom>
        </p:spPr>
      </p:pic>
      <p:pic>
        <p:nvPicPr>
          <p:cNvPr id="8" name="Picture 5">
            <a:extLst>
              <a:ext uri="{FF2B5EF4-FFF2-40B4-BE49-F238E27FC236}">
                <a16:creationId xmlns:a16="http://schemas.microsoft.com/office/drawing/2014/main" id="{089EED84-F6A0-8637-4480-E6674CEECA8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495484">
            <a:off x="-1496792" y="3161365"/>
            <a:ext cx="5553798" cy="1443987"/>
          </a:xfrm>
          <a:prstGeom prst="rect">
            <a:avLst/>
          </a:prstGeom>
        </p:spPr>
      </p:pic>
      <p:sp>
        <p:nvSpPr>
          <p:cNvPr id="5" name="Text Placeholder 2">
            <a:extLst>
              <a:ext uri="{FF2B5EF4-FFF2-40B4-BE49-F238E27FC236}">
                <a16:creationId xmlns:a16="http://schemas.microsoft.com/office/drawing/2014/main" id="{54609EF1-9357-19E6-E64A-996BCB37F0CC}"/>
              </a:ext>
            </a:extLst>
          </p:cNvPr>
          <p:cNvSpPr txBox="1">
            <a:spLocks/>
          </p:cNvSpPr>
          <p:nvPr/>
        </p:nvSpPr>
        <p:spPr>
          <a:xfrm>
            <a:off x="522303" y="1631092"/>
            <a:ext cx="11147394" cy="4845291"/>
          </a:xfrm>
          <a:prstGeom prst="round1Rect">
            <a:avLst/>
          </a:prstGeom>
          <a:solidFill>
            <a:schemeClr val="bg1"/>
          </a:solidFill>
          <a:ln/>
        </p:spPr>
        <p:style>
          <a:lnRef idx="2">
            <a:schemeClr val="accent3"/>
          </a:lnRef>
          <a:fillRef idx="1">
            <a:schemeClr val="lt1"/>
          </a:fillRef>
          <a:effectRef idx="0">
            <a:schemeClr val="accent3"/>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2400" b="1"/>
              <a:t>All the needed information for the CLSD grant can be found: </a:t>
            </a:r>
          </a:p>
          <a:p>
            <a:pPr marL="114300" indent="0">
              <a:buNone/>
            </a:pPr>
            <a:r>
              <a:rPr lang="en-US" sz="2400">
                <a:hlinkClick r:id="rId11"/>
              </a:rPr>
              <a:t>https://www.cde.state.co.us/early/comprehensive-state-literacy-development-grant</a:t>
            </a:r>
            <a:endParaRPr lang="en-US" sz="2400"/>
          </a:p>
          <a:p>
            <a:pPr marL="114300" indent="0">
              <a:buNone/>
            </a:pPr>
            <a:endParaRPr lang="en-US" sz="2400"/>
          </a:p>
          <a:p>
            <a:pPr marL="114300" indent="0">
              <a:buNone/>
            </a:pPr>
            <a:r>
              <a:rPr lang="en-US" sz="2400" b="1"/>
              <a:t>Are you new to the CLSD Grant? </a:t>
            </a:r>
          </a:p>
          <a:p>
            <a:pPr marL="114300" indent="0">
              <a:buNone/>
            </a:pPr>
            <a:r>
              <a:rPr lang="en-US" sz="2400"/>
              <a:t>Check out the CLSD Program Overview Checklist: </a:t>
            </a:r>
          </a:p>
          <a:p>
            <a:pPr marL="114300" indent="0">
              <a:buNone/>
            </a:pPr>
            <a:r>
              <a:rPr lang="en-US" sz="2400">
                <a:hlinkClick r:id="rId12"/>
              </a:rPr>
              <a:t>https://www.cde.state.co.us/coloradoliteracy/program_overview_for_grantees</a:t>
            </a:r>
            <a:r>
              <a:rPr lang="en-US" sz="2400"/>
              <a:t> </a:t>
            </a:r>
          </a:p>
          <a:p>
            <a:pPr marL="114300" indent="0">
              <a:buNone/>
            </a:pPr>
            <a:endParaRPr lang="en-US" sz="2400"/>
          </a:p>
          <a:p>
            <a:pPr marL="114300" indent="0">
              <a:buNone/>
            </a:pPr>
            <a:r>
              <a:rPr lang="en-US" sz="2400" b="1"/>
              <a:t>Information also found in pdf form in the Subgrantee Handbook: </a:t>
            </a:r>
          </a:p>
          <a:p>
            <a:pPr marL="114300" indent="0">
              <a:buNone/>
            </a:pPr>
            <a:r>
              <a:rPr lang="en-US" sz="2400">
                <a:hlinkClick r:id="rId13"/>
              </a:rPr>
              <a:t>https://www.cde.state.co.us/coloradoliteracy/clsd_subgrantee_handbook</a:t>
            </a:r>
            <a:r>
              <a:rPr lang="en-US" sz="2400"/>
              <a:t> </a:t>
            </a:r>
          </a:p>
        </p:txBody>
      </p:sp>
    </p:spTree>
    <p:extLst>
      <p:ext uri="{BB962C8B-B14F-4D97-AF65-F5344CB8AC3E}">
        <p14:creationId xmlns:p14="http://schemas.microsoft.com/office/powerpoint/2010/main" val="392530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8329C1AE-1E31-8C5D-AD7B-4724C7FC42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21035" y="6272750"/>
            <a:ext cx="5978765" cy="646331"/>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8240893" y="557"/>
            <a:ext cx="3951107" cy="2484259"/>
          </a:xfrm>
          <a:prstGeom prst="rect">
            <a:avLst/>
          </a:prstGeom>
        </p:spPr>
      </p:pic>
      <p:pic>
        <p:nvPicPr>
          <p:cNvPr id="4" name="Picture 4">
            <a:extLst>
              <a:ext uri="{C183D7F6-B498-43B3-948B-1728B52AA6E4}">
                <adec:decorative xmlns:adec="http://schemas.microsoft.com/office/drawing/2017/decorative" val="1"/>
              </a:ext>
            </a:extLst>
          </p:cNvPr>
          <p:cNvPicPr>
            <a:picLocks noChangeAspect="1"/>
          </p:cNvPicPr>
          <p:nvPr/>
        </p:nvPicPr>
        <p:blipFill rotWithShape="1">
          <a:blip r:embed="rId6"/>
          <a:srcRect l="2511" t="-478" r="837" b="7829"/>
          <a:stretch/>
        </p:blipFill>
        <p:spPr>
          <a:xfrm>
            <a:off x="0" y="1651000"/>
            <a:ext cx="5866664" cy="5229981"/>
          </a:xfrm>
          <a:prstGeom prst="rect">
            <a:avLst/>
          </a:prstGeom>
        </p:spPr>
      </p:pic>
      <p:pic>
        <p:nvPicPr>
          <p:cNvPr id="6" name="Picture 5">
            <a:extLst>
              <a:ext uri="{FF2B5EF4-FFF2-40B4-BE49-F238E27FC236}">
                <a16:creationId xmlns:a16="http://schemas.microsoft.com/office/drawing/2014/main" id="{823ABDA3-370B-454A-9207-4011278096CA}"/>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3200" y="5611764"/>
            <a:ext cx="2320001" cy="1479374"/>
          </a:xfrm>
          <a:prstGeom prst="rect">
            <a:avLst/>
          </a:prstGeom>
        </p:spPr>
      </p:pic>
      <p:sp>
        <p:nvSpPr>
          <p:cNvPr id="7" name="Google Shape;646;p115" descr="Reading Rope&#10;Language comprehension skills: background knowledge, vocabulary, language structures, verbal reasoning, literacy knowledge&#10;word recognition skills: sight recogntition, decoding, phonological awareness">
            <a:extLst>
              <a:ext uri="{FF2B5EF4-FFF2-40B4-BE49-F238E27FC236}">
                <a16:creationId xmlns:a16="http://schemas.microsoft.com/office/drawing/2014/main" id="{F34F7ABD-D3B3-4658-B94F-41795BD123B6}"/>
              </a:ext>
              <a:ext uri="{C183D7F6-B498-43B3-948B-1728B52AA6E4}">
                <adec:decorative xmlns:adec="http://schemas.microsoft.com/office/drawing/2017/decorative" val="0"/>
              </a:ext>
            </a:extLst>
          </p:cNvPr>
          <p:cNvSpPr txBox="1">
            <a:spLocks/>
          </p:cNvSpPr>
          <p:nvPr/>
        </p:nvSpPr>
        <p:spPr>
          <a:xfrm>
            <a:off x="610083" y="781725"/>
            <a:ext cx="10363200" cy="5491025"/>
          </a:xfrm>
          <a:prstGeom prst="rect">
            <a:avLst/>
          </a:prstGeom>
        </p:spPr>
        <p:style>
          <a:lnRef idx="2">
            <a:schemeClr val="dk1"/>
          </a:lnRef>
          <a:fillRef idx="1">
            <a:schemeClr val="lt1"/>
          </a:fillRef>
          <a:effectRef idx="0">
            <a:schemeClr val="dk1"/>
          </a:effectRef>
          <a:fontRef idx="minor">
            <a:schemeClr val="dk1"/>
          </a:fontRef>
        </p:style>
        <p:txBody>
          <a:bodyPr spcFirstLastPara="1" vert="horz" wrap="square" lIns="0" tIns="0" rIns="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0">
              <a:spcBef>
                <a:spcPts val="600"/>
              </a:spcBef>
              <a:buNone/>
            </a:pPr>
            <a:endParaRPr lang="en-US" sz="1400" b="1">
              <a:solidFill>
                <a:schemeClr val="dk1"/>
              </a:solidFill>
            </a:endParaRPr>
          </a:p>
          <a:p>
            <a:pPr marL="182880" indent="0">
              <a:spcBef>
                <a:spcPts val="600"/>
              </a:spcBef>
              <a:buNone/>
            </a:pPr>
            <a:r>
              <a:rPr lang="en-US" sz="2400" b="1">
                <a:solidFill>
                  <a:schemeClr val="dk1"/>
                </a:solidFill>
              </a:rPr>
              <a:t>Federal Fiscal Year: </a:t>
            </a:r>
            <a:endParaRPr lang="en-US" sz="2400" b="1">
              <a:solidFill>
                <a:schemeClr val="dk1"/>
              </a:solidFill>
              <a:cs typeface="Arial"/>
            </a:endParaRPr>
          </a:p>
          <a:p>
            <a:pPr marL="525780">
              <a:spcBef>
                <a:spcPts val="600"/>
              </a:spcBef>
            </a:pPr>
            <a:r>
              <a:rPr lang="en-US" sz="2400">
                <a:solidFill>
                  <a:schemeClr val="dk1"/>
                </a:solidFill>
              </a:rPr>
              <a:t>Current performance Period: October 1, 2023 – September 30, 2024</a:t>
            </a:r>
            <a:endParaRPr lang="en-US" sz="2400">
              <a:solidFill>
                <a:schemeClr val="dk1"/>
              </a:solidFill>
              <a:cs typeface="Arial"/>
            </a:endParaRPr>
          </a:p>
          <a:p>
            <a:pPr marL="525780">
              <a:spcBef>
                <a:spcPts val="600"/>
              </a:spcBef>
            </a:pPr>
            <a:r>
              <a:rPr lang="en-US" sz="2400">
                <a:solidFill>
                  <a:schemeClr val="dk1"/>
                </a:solidFill>
              </a:rPr>
              <a:t>Next Performance Period: October 1, 2024- September 30, 2025</a:t>
            </a:r>
            <a:endParaRPr lang="en-US" sz="2400">
              <a:solidFill>
                <a:schemeClr val="dk1"/>
              </a:solidFill>
              <a:cs typeface="Arial"/>
            </a:endParaRPr>
          </a:p>
          <a:p>
            <a:pPr marL="182880" indent="0">
              <a:spcBef>
                <a:spcPts val="600"/>
              </a:spcBef>
              <a:buNone/>
            </a:pPr>
            <a:endParaRPr lang="en-US" sz="2400">
              <a:solidFill>
                <a:schemeClr val="dk1"/>
              </a:solidFill>
            </a:endParaRPr>
          </a:p>
          <a:p>
            <a:pPr marL="182880" indent="0">
              <a:spcBef>
                <a:spcPts val="600"/>
              </a:spcBef>
              <a:buNone/>
            </a:pPr>
            <a:r>
              <a:rPr lang="en-US" sz="2400" b="1">
                <a:solidFill>
                  <a:schemeClr val="dk1"/>
                </a:solidFill>
              </a:rPr>
              <a:t>Next Reporting Period:</a:t>
            </a:r>
            <a:endParaRPr lang="en-US" sz="2400" b="1">
              <a:solidFill>
                <a:schemeClr val="dk1"/>
              </a:solidFill>
              <a:cs typeface="Arial"/>
            </a:endParaRPr>
          </a:p>
          <a:p>
            <a:pPr marL="525780">
              <a:lnSpc>
                <a:spcPct val="150000"/>
              </a:lnSpc>
              <a:spcBef>
                <a:spcPts val="600"/>
              </a:spcBef>
            </a:pPr>
            <a:r>
              <a:rPr lang="en-US" sz="2400">
                <a:solidFill>
                  <a:schemeClr val="dk1"/>
                </a:solidFill>
              </a:rPr>
              <a:t>Narrative reporting:  would like to change this process</a:t>
            </a:r>
            <a:endParaRPr lang="en-US" sz="2400">
              <a:solidFill>
                <a:schemeClr val="dk1"/>
              </a:solidFill>
              <a:cs typeface="Arial"/>
            </a:endParaRPr>
          </a:p>
          <a:p>
            <a:pPr marL="525780">
              <a:lnSpc>
                <a:spcPct val="150000"/>
              </a:lnSpc>
              <a:spcBef>
                <a:spcPts val="600"/>
              </a:spcBef>
            </a:pPr>
            <a:r>
              <a:rPr lang="en-US" sz="2400">
                <a:solidFill>
                  <a:schemeClr val="dk1"/>
                </a:solidFill>
              </a:rPr>
              <a:t>Annual Financial Report (AFR) due November 30, 2024:</a:t>
            </a:r>
            <a:endParaRPr lang="en-US" sz="2400">
              <a:solidFill>
                <a:schemeClr val="dk1"/>
              </a:solidFill>
              <a:cs typeface="Arial"/>
            </a:endParaRPr>
          </a:p>
          <a:p>
            <a:pPr marL="925830" lvl="1">
              <a:lnSpc>
                <a:spcPct val="150000"/>
              </a:lnSpc>
              <a:spcBef>
                <a:spcPts val="600"/>
              </a:spcBef>
            </a:pPr>
            <a:r>
              <a:rPr lang="en-US" sz="2000">
                <a:solidFill>
                  <a:schemeClr val="dk1"/>
                </a:solidFill>
              </a:rPr>
              <a:t>Last day to request funds is October 15, 2024</a:t>
            </a:r>
            <a:endParaRPr lang="en-US" sz="2000">
              <a:solidFill>
                <a:schemeClr val="dk1"/>
              </a:solidFill>
              <a:cs typeface="Arial"/>
            </a:endParaRPr>
          </a:p>
          <a:p>
            <a:pPr marL="925830" lvl="1">
              <a:lnSpc>
                <a:spcPct val="150000"/>
              </a:lnSpc>
              <a:spcBef>
                <a:spcPts val="600"/>
              </a:spcBef>
            </a:pPr>
            <a:r>
              <a:rPr lang="en-US" sz="2000">
                <a:solidFill>
                  <a:schemeClr val="dk1"/>
                </a:solidFill>
              </a:rPr>
              <a:t>Ledger includes expenses for the entire performance period: October 1, 2023 – September 30, 2024</a:t>
            </a:r>
            <a:endParaRPr lang="en-US" sz="2000">
              <a:solidFill>
                <a:schemeClr val="dk1"/>
              </a:solidFill>
              <a:cs typeface="Arial"/>
            </a:endParaRPr>
          </a:p>
          <a:p>
            <a:pPr marL="1325880" lvl="2">
              <a:lnSpc>
                <a:spcPct val="150000"/>
              </a:lnSpc>
              <a:spcBef>
                <a:spcPts val="600"/>
              </a:spcBef>
            </a:pPr>
            <a:endParaRPr lang="en-US" sz="1600">
              <a:solidFill>
                <a:schemeClr val="dk1"/>
              </a:solidFill>
            </a:endParaRPr>
          </a:p>
          <a:p>
            <a:pPr marL="925830" lvl="1">
              <a:lnSpc>
                <a:spcPct val="150000"/>
              </a:lnSpc>
              <a:spcBef>
                <a:spcPts val="600"/>
              </a:spcBef>
            </a:pPr>
            <a:endParaRPr lang="en-US" sz="2000">
              <a:solidFill>
                <a:schemeClr val="dk1"/>
              </a:solidFill>
            </a:endParaRPr>
          </a:p>
        </p:txBody>
      </p:sp>
      <p:sp>
        <p:nvSpPr>
          <p:cNvPr id="2" name="Title 1">
            <a:extLst>
              <a:ext uri="{FF2B5EF4-FFF2-40B4-BE49-F238E27FC236}">
                <a16:creationId xmlns:a16="http://schemas.microsoft.com/office/drawing/2014/main" id="{D4223B10-F182-589E-0D01-B9326E13B81A}"/>
              </a:ext>
              <a:ext uri="{C183D7F6-B498-43B3-948B-1728B52AA6E4}">
                <adec:decorative xmlns:adec="http://schemas.microsoft.com/office/drawing/2017/decorative" val="0"/>
              </a:ext>
            </a:extLst>
          </p:cNvPr>
          <p:cNvSpPr>
            <a:spLocks noGrp="1"/>
          </p:cNvSpPr>
          <p:nvPr>
            <p:ph type="title" idx="4294967295"/>
          </p:nvPr>
        </p:nvSpPr>
        <p:spPr>
          <a:xfrm>
            <a:off x="838200" y="-1325700"/>
            <a:ext cx="10515600" cy="1325700"/>
          </a:xfrm>
        </p:spPr>
        <p:txBody>
          <a:bodyPr spcFirstLastPara="1" wrap="square" lIns="91425" tIns="45700" rIns="91425" bIns="45700" anchor="b" anchorCtr="0">
            <a:noAutofit/>
          </a:bodyPr>
          <a:lstStyle/>
          <a:p>
            <a:r>
              <a:rPr lang="en-US"/>
              <a:t>Important Dates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862FACB-8929-FD9C-3B7B-B1C31AA29EA6}"/>
              </a:ext>
              <a:ext uri="{C183D7F6-B498-43B3-948B-1728B52AA6E4}">
                <adec:decorative xmlns:adec="http://schemas.microsoft.com/office/drawing/2017/decorative" val="1"/>
              </a:ext>
            </a:extLst>
          </p:cNvPr>
          <p:cNvCxnSpPr/>
          <p:nvPr/>
        </p:nvCxnSpPr>
        <p:spPr>
          <a:xfrm>
            <a:off x="0" y="865632"/>
            <a:ext cx="12213658" cy="0"/>
          </a:xfrm>
          <a:prstGeom prst="line">
            <a:avLst/>
          </a:prstGeom>
        </p:spPr>
        <p:style>
          <a:lnRef idx="3">
            <a:schemeClr val="accent1"/>
          </a:lnRef>
          <a:fillRef idx="0">
            <a:schemeClr val="accent1"/>
          </a:fillRef>
          <a:effectRef idx="2">
            <a:schemeClr val="accent1"/>
          </a:effectRef>
          <a:fontRef idx="minor">
            <a:schemeClr val="tx1"/>
          </a:fontRef>
        </p:style>
      </p:cxnSp>
      <p:pic>
        <p:nvPicPr>
          <p:cNvPr id="14" name="Picture 3">
            <a:extLst>
              <a:ext uri="{FF2B5EF4-FFF2-40B4-BE49-F238E27FC236}">
                <a16:creationId xmlns:a16="http://schemas.microsoft.com/office/drawing/2014/main" id="{2AAC40FA-9123-3615-D12A-8CF9035A1AB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462" b="29732"/>
          <a:stretch/>
        </p:blipFill>
        <p:spPr>
          <a:xfrm rot="-10800000">
            <a:off x="9546334" y="-5"/>
            <a:ext cx="2645662" cy="4679816"/>
          </a:xfrm>
          <a:prstGeom prst="rect">
            <a:avLst/>
          </a:prstGeom>
        </p:spPr>
      </p:pic>
      <p:pic>
        <p:nvPicPr>
          <p:cNvPr id="15" name="Picture 2">
            <a:extLst>
              <a:ext uri="{FF2B5EF4-FFF2-40B4-BE49-F238E27FC236}">
                <a16:creationId xmlns:a16="http://schemas.microsoft.com/office/drawing/2014/main" id="{9002B624-2903-61BD-8A24-05C11593BAA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0757" b="24127"/>
          <a:stretch/>
        </p:blipFill>
        <p:spPr>
          <a:xfrm>
            <a:off x="0" y="2987040"/>
            <a:ext cx="3785096" cy="3870960"/>
          </a:xfrm>
          <a:prstGeom prst="rect">
            <a:avLst/>
          </a:prstGeom>
        </p:spPr>
      </p:pic>
      <p:pic>
        <p:nvPicPr>
          <p:cNvPr id="16" name="Picture 5">
            <a:extLst>
              <a:ext uri="{FF2B5EF4-FFF2-40B4-BE49-F238E27FC236}">
                <a16:creationId xmlns:a16="http://schemas.microsoft.com/office/drawing/2014/main" id="{CE41BB9E-ACFF-2C35-B640-0C3CAB5D82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495484">
            <a:off x="-2006756" y="3983865"/>
            <a:ext cx="4946199" cy="1286011"/>
          </a:xfrm>
          <a:prstGeom prst="rect">
            <a:avLst/>
          </a:prstGeom>
        </p:spPr>
      </p:pic>
      <p:pic>
        <p:nvPicPr>
          <p:cNvPr id="17" name="Picture 4">
            <a:extLst>
              <a:ext uri="{FF2B5EF4-FFF2-40B4-BE49-F238E27FC236}">
                <a16:creationId xmlns:a16="http://schemas.microsoft.com/office/drawing/2014/main" id="{EBDE1208-6A92-B74D-2BDC-B40AE18A9B86}"/>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1722"/>
          <a:stretch/>
        </p:blipFill>
        <p:spPr>
          <a:xfrm rot="4700908">
            <a:off x="9297896" y="883386"/>
            <a:ext cx="4037373" cy="1537409"/>
          </a:xfrm>
          <a:prstGeom prst="rect">
            <a:avLst/>
          </a:prstGeom>
        </p:spPr>
      </p:pic>
      <p:sp>
        <p:nvSpPr>
          <p:cNvPr id="13" name="Title 12">
            <a:extLst>
              <a:ext uri="{FF2B5EF4-FFF2-40B4-BE49-F238E27FC236}">
                <a16:creationId xmlns:a16="http://schemas.microsoft.com/office/drawing/2014/main" id="{85289A00-CC25-5429-C5AB-AD7D42E1EDF8}"/>
              </a:ext>
            </a:extLst>
          </p:cNvPr>
          <p:cNvSpPr txBox="1">
            <a:spLocks noGrp="1"/>
          </p:cNvSpPr>
          <p:nvPr>
            <p:ph type="title" idx="4294967295"/>
          </p:nvPr>
        </p:nvSpPr>
        <p:spPr>
          <a:xfrm>
            <a:off x="988541" y="290078"/>
            <a:ext cx="884735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2060"/>
                </a:solidFill>
                <a:effectLst/>
                <a:uLnTx/>
                <a:uFillTx/>
                <a:latin typeface="Museo Slab 500" panose="02000000000000000000" pitchFamily="50" charset="0"/>
                <a:ea typeface="Arial"/>
                <a:cs typeface="Arial"/>
                <a:sym typeface="Arial"/>
              </a:rPr>
              <a:t>Subgrantee Input on Narrative Reporting</a:t>
            </a:r>
          </a:p>
        </p:txBody>
      </p:sp>
      <p:pic>
        <p:nvPicPr>
          <p:cNvPr id="18" name="Picture 17">
            <a:extLst>
              <a:ext uri="{FF2B5EF4-FFF2-40B4-BE49-F238E27FC236}">
                <a16:creationId xmlns:a16="http://schemas.microsoft.com/office/drawing/2014/main" id="{36AA3D5C-80F6-B1FA-ED83-EBD4F2D4B48B}"/>
              </a:ext>
              <a:ext uri="{C183D7F6-B498-43B3-948B-1728B52AA6E4}">
                <adec:decorative xmlns:adec="http://schemas.microsoft.com/office/drawing/2017/decorative" val="1"/>
              </a:ext>
            </a:extLst>
          </p:cNvPr>
          <p:cNvPicPr>
            <a:picLocks noChangeAspect="1"/>
          </p:cNvPicPr>
          <p:nvPr/>
        </p:nvPicPr>
        <p:blipFill rotWithShape="1">
          <a:blip r:embed="rId11">
            <a:clrChange>
              <a:clrFrom>
                <a:srgbClr val="FFFFFF"/>
              </a:clrFrom>
              <a:clrTo>
                <a:srgbClr val="FFFFFF">
                  <a:alpha val="0"/>
                </a:srgbClr>
              </a:clrTo>
            </a:clrChange>
          </a:blip>
          <a:srcRect l="18147" t="19846" r="21313" b="17707"/>
          <a:stretch/>
        </p:blipFill>
        <p:spPr>
          <a:xfrm>
            <a:off x="10823443" y="6019168"/>
            <a:ext cx="1390215" cy="914400"/>
          </a:xfrm>
          <a:prstGeom prst="rect">
            <a:avLst/>
          </a:prstGeom>
        </p:spPr>
      </p:pic>
      <p:sp>
        <p:nvSpPr>
          <p:cNvPr id="2" name="TextBox 1">
            <a:extLst>
              <a:ext uri="{FF2B5EF4-FFF2-40B4-BE49-F238E27FC236}">
                <a16:creationId xmlns:a16="http://schemas.microsoft.com/office/drawing/2014/main" id="{9B6B8D50-6CC3-B636-7EF8-524F7552F9D4}"/>
              </a:ext>
            </a:extLst>
          </p:cNvPr>
          <p:cNvSpPr txBox="1"/>
          <p:nvPr/>
        </p:nvSpPr>
        <p:spPr>
          <a:xfrm>
            <a:off x="607603" y="1708609"/>
            <a:ext cx="10790524" cy="31700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82880">
              <a:spcBef>
                <a:spcPts val="600"/>
              </a:spcBef>
            </a:pPr>
            <a:r>
              <a:rPr lang="en-US" sz="2400">
                <a:solidFill>
                  <a:srgbClr val="000000"/>
                </a:solidFill>
                <a:latin typeface="Arial"/>
              </a:rPr>
              <a:t>Will move narrative reporting to the beginning of the school year using Microsoft Form</a:t>
            </a:r>
          </a:p>
          <a:p>
            <a:pPr marL="182880">
              <a:spcBef>
                <a:spcPts val="600"/>
              </a:spcBef>
            </a:pPr>
            <a:endParaRPr lang="en-US" sz="1200">
              <a:solidFill>
                <a:srgbClr val="000000"/>
              </a:solidFill>
              <a:latin typeface="Arial"/>
            </a:endParaRPr>
          </a:p>
          <a:p>
            <a:pPr marL="182880">
              <a:spcBef>
                <a:spcPts val="600"/>
              </a:spcBef>
            </a:pPr>
            <a:r>
              <a:rPr lang="en-US" sz="2400">
                <a:solidFill>
                  <a:srgbClr val="000000"/>
                </a:solidFill>
                <a:latin typeface="Arial"/>
              </a:rPr>
              <a:t>Three focus areas for self-evaluation:  Leadership &amp; Infrastructure, Professional Development &amp; Instruction, Partnerships &amp; Family Engagement</a:t>
            </a:r>
          </a:p>
          <a:p>
            <a:pPr marL="182880">
              <a:spcBef>
                <a:spcPts val="600"/>
              </a:spcBef>
            </a:pPr>
            <a:endParaRPr lang="en-US" sz="2400">
              <a:solidFill>
                <a:srgbClr val="000000"/>
              </a:solidFill>
              <a:latin typeface="Arial"/>
            </a:endParaRPr>
          </a:p>
          <a:p>
            <a:pPr marL="182880">
              <a:spcBef>
                <a:spcPts val="600"/>
              </a:spcBef>
            </a:pPr>
            <a:r>
              <a:rPr lang="en-US" sz="2400">
                <a:solidFill>
                  <a:srgbClr val="000000"/>
                </a:solidFill>
                <a:latin typeface="Arial"/>
                <a:hlinkClick r:id="rId12"/>
              </a:rPr>
              <a:t>https://forms.office.com/r/PA4sVmraTn</a:t>
            </a:r>
            <a:r>
              <a:rPr lang="en-US" sz="2400">
                <a:solidFill>
                  <a:srgbClr val="000000"/>
                </a:solidFill>
                <a:latin typeface="Arial"/>
              </a:rPr>
              <a:t> </a:t>
            </a:r>
          </a:p>
          <a:p>
            <a:endParaRPr lang="en-US" sz="2400">
              <a:solidFill>
                <a:srgbClr val="000000"/>
              </a:solidFill>
              <a:latin typeface="Arial"/>
            </a:endParaRPr>
          </a:p>
        </p:txBody>
      </p:sp>
    </p:spTree>
    <p:extLst>
      <p:ext uri="{BB962C8B-B14F-4D97-AF65-F5344CB8AC3E}">
        <p14:creationId xmlns:p14="http://schemas.microsoft.com/office/powerpoint/2010/main" val="309878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3669D64-6F2F-1059-998F-9A2AA9237AE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4826" b="23013"/>
          <a:stretch/>
        </p:blipFill>
        <p:spPr>
          <a:xfrm rot="10800000">
            <a:off x="9694338" y="865632"/>
            <a:ext cx="2519320" cy="2429471"/>
          </a:xfrm>
          <a:prstGeom prst="rect">
            <a:avLst/>
          </a:prstGeom>
        </p:spPr>
      </p:pic>
      <p:cxnSp>
        <p:nvCxnSpPr>
          <p:cNvPr id="21" name="Straight Connector 20">
            <a:extLst>
              <a:ext uri="{FF2B5EF4-FFF2-40B4-BE49-F238E27FC236}">
                <a16:creationId xmlns:a16="http://schemas.microsoft.com/office/drawing/2014/main" id="{D862FACB-8929-FD9C-3B7B-B1C31AA29EA6}"/>
              </a:ext>
              <a:ext uri="{C183D7F6-B498-43B3-948B-1728B52AA6E4}">
                <adec:decorative xmlns:adec="http://schemas.microsoft.com/office/drawing/2017/decorative" val="1"/>
              </a:ext>
            </a:extLst>
          </p:cNvPr>
          <p:cNvCxnSpPr/>
          <p:nvPr/>
        </p:nvCxnSpPr>
        <p:spPr>
          <a:xfrm>
            <a:off x="0" y="865632"/>
            <a:ext cx="12213658" cy="0"/>
          </a:xfrm>
          <a:prstGeom prst="line">
            <a:avLst/>
          </a:prstGeom>
        </p:spPr>
        <p:style>
          <a:lnRef idx="3">
            <a:schemeClr val="accent4"/>
          </a:lnRef>
          <a:fillRef idx="0">
            <a:schemeClr val="accent4"/>
          </a:fillRef>
          <a:effectRef idx="2">
            <a:schemeClr val="accent4"/>
          </a:effectRef>
          <a:fontRef idx="minor">
            <a:schemeClr val="tx1"/>
          </a:fontRef>
        </p:style>
      </p:cxnSp>
      <p:pic>
        <p:nvPicPr>
          <p:cNvPr id="15" name="Picture 2">
            <a:extLst>
              <a:ext uri="{FF2B5EF4-FFF2-40B4-BE49-F238E27FC236}">
                <a16:creationId xmlns:a16="http://schemas.microsoft.com/office/drawing/2014/main" id="{9002B624-2903-61BD-8A24-05C11593BAA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0757" b="24127"/>
          <a:stretch/>
        </p:blipFill>
        <p:spPr>
          <a:xfrm>
            <a:off x="0" y="2987040"/>
            <a:ext cx="3785096" cy="3870960"/>
          </a:xfrm>
          <a:prstGeom prst="rect">
            <a:avLst/>
          </a:prstGeom>
        </p:spPr>
      </p:pic>
      <p:pic>
        <p:nvPicPr>
          <p:cNvPr id="16" name="Picture 5">
            <a:extLst>
              <a:ext uri="{FF2B5EF4-FFF2-40B4-BE49-F238E27FC236}">
                <a16:creationId xmlns:a16="http://schemas.microsoft.com/office/drawing/2014/main" id="{CE41BB9E-ACFF-2C35-B640-0C3CAB5D82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495484">
            <a:off x="-2006756" y="3983865"/>
            <a:ext cx="4946199" cy="1286011"/>
          </a:xfrm>
          <a:prstGeom prst="rect">
            <a:avLst/>
          </a:prstGeom>
        </p:spPr>
      </p:pic>
      <p:pic>
        <p:nvPicPr>
          <p:cNvPr id="17" name="Picture 4">
            <a:extLst>
              <a:ext uri="{FF2B5EF4-FFF2-40B4-BE49-F238E27FC236}">
                <a16:creationId xmlns:a16="http://schemas.microsoft.com/office/drawing/2014/main" id="{EBDE1208-6A92-B74D-2BDC-B40AE18A9B86}"/>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1722"/>
          <a:stretch/>
        </p:blipFill>
        <p:spPr>
          <a:xfrm rot="4700908">
            <a:off x="9297896" y="883386"/>
            <a:ext cx="4037373" cy="1537409"/>
          </a:xfrm>
          <a:prstGeom prst="rect">
            <a:avLst/>
          </a:prstGeom>
        </p:spPr>
      </p:pic>
      <p:sp>
        <p:nvSpPr>
          <p:cNvPr id="13" name="Title 12">
            <a:extLst>
              <a:ext uri="{FF2B5EF4-FFF2-40B4-BE49-F238E27FC236}">
                <a16:creationId xmlns:a16="http://schemas.microsoft.com/office/drawing/2014/main" id="{85289A00-CC25-5429-C5AB-AD7D42E1EDF8}"/>
              </a:ext>
            </a:extLst>
          </p:cNvPr>
          <p:cNvSpPr txBox="1">
            <a:spLocks noGrp="1"/>
          </p:cNvSpPr>
          <p:nvPr>
            <p:ph type="title" idx="4294967295"/>
          </p:nvPr>
        </p:nvSpPr>
        <p:spPr>
          <a:xfrm>
            <a:off x="2242038" y="240260"/>
            <a:ext cx="707136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2060"/>
                </a:solidFill>
                <a:effectLst/>
                <a:uLnTx/>
                <a:uFillTx/>
                <a:latin typeface="Museo Slab 500" panose="02000000000000000000" pitchFamily="50" charset="0"/>
                <a:ea typeface="Arial"/>
                <a:cs typeface="Arial"/>
                <a:sym typeface="Arial"/>
              </a:rPr>
              <a:t>Desktop Review Instead of Site Visits</a:t>
            </a:r>
          </a:p>
        </p:txBody>
      </p:sp>
      <p:pic>
        <p:nvPicPr>
          <p:cNvPr id="18" name="Picture 17">
            <a:extLst>
              <a:ext uri="{FF2B5EF4-FFF2-40B4-BE49-F238E27FC236}">
                <a16:creationId xmlns:a16="http://schemas.microsoft.com/office/drawing/2014/main" id="{36AA3D5C-80F6-B1FA-ED83-EBD4F2D4B48B}"/>
              </a:ext>
              <a:ext uri="{C183D7F6-B498-43B3-948B-1728B52AA6E4}">
                <adec:decorative xmlns:adec="http://schemas.microsoft.com/office/drawing/2017/decorative" val="1"/>
              </a:ext>
            </a:extLst>
          </p:cNvPr>
          <p:cNvPicPr>
            <a:picLocks noChangeAspect="1"/>
          </p:cNvPicPr>
          <p:nvPr/>
        </p:nvPicPr>
        <p:blipFill rotWithShape="1">
          <a:blip r:embed="rId11">
            <a:clrChange>
              <a:clrFrom>
                <a:srgbClr val="FFFFFF"/>
              </a:clrFrom>
              <a:clrTo>
                <a:srgbClr val="FFFFFF">
                  <a:alpha val="0"/>
                </a:srgbClr>
              </a:clrTo>
            </a:clrChange>
          </a:blip>
          <a:srcRect l="18147" t="19846" r="21313" b="17707"/>
          <a:stretch/>
        </p:blipFill>
        <p:spPr>
          <a:xfrm>
            <a:off x="10823443" y="6019168"/>
            <a:ext cx="1390215" cy="914400"/>
          </a:xfrm>
          <a:prstGeom prst="rect">
            <a:avLst/>
          </a:prstGeom>
        </p:spPr>
      </p:pic>
      <p:sp>
        <p:nvSpPr>
          <p:cNvPr id="2" name="TextBox 1">
            <a:extLst>
              <a:ext uri="{FF2B5EF4-FFF2-40B4-BE49-F238E27FC236}">
                <a16:creationId xmlns:a16="http://schemas.microsoft.com/office/drawing/2014/main" id="{9B6B8D50-6CC3-B636-7EF8-524F7552F9D4}"/>
              </a:ext>
            </a:extLst>
          </p:cNvPr>
          <p:cNvSpPr txBox="1"/>
          <p:nvPr/>
        </p:nvSpPr>
        <p:spPr>
          <a:xfrm>
            <a:off x="1306823" y="1192692"/>
            <a:ext cx="9578354" cy="517064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spcBef>
                <a:spcPts val="600"/>
              </a:spcBef>
              <a:spcAft>
                <a:spcPts val="600"/>
              </a:spcAft>
              <a:buFont typeface="Arial" panose="020B0604020202020204" pitchFamily="34" charset="0"/>
              <a:buChar char="•"/>
            </a:pPr>
            <a:r>
              <a:rPr lang="en-US" sz="2400">
                <a:solidFill>
                  <a:srgbClr val="000000"/>
                </a:solidFill>
                <a:latin typeface="Arial"/>
              </a:rPr>
              <a:t>District presents on CLSD grant activities</a:t>
            </a:r>
          </a:p>
          <a:p>
            <a:pPr marL="965200" lvl="7" indent="-342900">
              <a:spcBef>
                <a:spcPts val="600"/>
              </a:spcBef>
              <a:spcAft>
                <a:spcPts val="600"/>
              </a:spcAft>
              <a:buFont typeface="Arial" panose="020B0604020202020204" pitchFamily="34" charset="0"/>
              <a:buChar char="•"/>
            </a:pPr>
            <a:r>
              <a:rPr lang="en-US" sz="2000">
                <a:solidFill>
                  <a:srgbClr val="000000"/>
                </a:solidFill>
                <a:latin typeface="Arial"/>
              </a:rPr>
              <a:t>Pictures, videos of classroom instruction</a:t>
            </a:r>
          </a:p>
          <a:p>
            <a:pPr marL="965200" lvl="4" indent="-342900">
              <a:spcBef>
                <a:spcPts val="600"/>
              </a:spcBef>
              <a:spcAft>
                <a:spcPts val="600"/>
              </a:spcAft>
              <a:buFont typeface="Arial" panose="020B0604020202020204" pitchFamily="34" charset="0"/>
              <a:buChar char="•"/>
            </a:pPr>
            <a:r>
              <a:rPr lang="en-US" sz="2000">
                <a:solidFill>
                  <a:srgbClr val="000000"/>
                </a:solidFill>
                <a:latin typeface="Arial"/>
              </a:rPr>
              <a:t>Examples of student work</a:t>
            </a:r>
          </a:p>
          <a:p>
            <a:pPr marL="965200" lvl="4" indent="-342900">
              <a:spcBef>
                <a:spcPts val="600"/>
              </a:spcBef>
              <a:spcAft>
                <a:spcPts val="600"/>
              </a:spcAft>
              <a:buFont typeface="Arial" panose="020B0604020202020204" pitchFamily="34" charset="0"/>
              <a:buChar char="•"/>
            </a:pPr>
            <a:r>
              <a:rPr lang="en-US" sz="2000">
                <a:solidFill>
                  <a:srgbClr val="000000"/>
                </a:solidFill>
                <a:latin typeface="Arial"/>
              </a:rPr>
              <a:t>Feedback from teachers</a:t>
            </a:r>
          </a:p>
          <a:p>
            <a:pPr marL="965200" lvl="4" indent="-342900">
              <a:spcBef>
                <a:spcPts val="600"/>
              </a:spcBef>
              <a:spcAft>
                <a:spcPts val="600"/>
              </a:spcAft>
              <a:buFont typeface="Arial" panose="020B0604020202020204" pitchFamily="34" charset="0"/>
              <a:buChar char="•"/>
            </a:pPr>
            <a:r>
              <a:rPr lang="en-US" sz="2000">
                <a:solidFill>
                  <a:srgbClr val="000000"/>
                </a:solidFill>
                <a:latin typeface="Arial"/>
              </a:rPr>
              <a:t>Student data and progress towards goals</a:t>
            </a:r>
          </a:p>
          <a:p>
            <a:pPr marL="965200" lvl="4" indent="-342900">
              <a:spcBef>
                <a:spcPts val="600"/>
              </a:spcBef>
              <a:spcAft>
                <a:spcPts val="600"/>
              </a:spcAft>
              <a:buFont typeface="Arial" panose="020B0604020202020204" pitchFamily="34" charset="0"/>
              <a:buChar char="•"/>
            </a:pPr>
            <a:r>
              <a:rPr lang="en-US" sz="2000">
                <a:solidFill>
                  <a:srgbClr val="000000"/>
                </a:solidFill>
                <a:latin typeface="Arial"/>
              </a:rPr>
              <a:t>Lessons learned, challenges, bright spots</a:t>
            </a:r>
          </a:p>
          <a:p>
            <a:pPr marL="965200" lvl="4" indent="-342900">
              <a:spcBef>
                <a:spcPts val="600"/>
              </a:spcBef>
              <a:spcAft>
                <a:spcPts val="600"/>
              </a:spcAft>
              <a:buFont typeface="Arial" panose="020B0604020202020204" pitchFamily="34" charset="0"/>
              <a:buChar char="•"/>
            </a:pPr>
            <a:r>
              <a:rPr lang="en-US" sz="2000">
                <a:solidFill>
                  <a:srgbClr val="000000"/>
                </a:solidFill>
                <a:latin typeface="Arial"/>
              </a:rPr>
              <a:t>How the district plans to sustain activities and impact beyond grant period</a:t>
            </a:r>
          </a:p>
          <a:p>
            <a:pPr marL="344488" lvl="4" indent="-344488">
              <a:spcBef>
                <a:spcPts val="600"/>
              </a:spcBef>
              <a:spcAft>
                <a:spcPts val="600"/>
              </a:spcAft>
              <a:buFont typeface="Arial" panose="020B0604020202020204" pitchFamily="34" charset="0"/>
              <a:buChar char="•"/>
            </a:pPr>
            <a:r>
              <a:rPr lang="en-US" sz="2400">
                <a:solidFill>
                  <a:srgbClr val="000000"/>
                </a:solidFill>
                <a:latin typeface="Arial"/>
              </a:rPr>
              <a:t>Review grant working files- progress reports, program measures, budget and financial information, changes to policies</a:t>
            </a:r>
          </a:p>
          <a:p>
            <a:pPr marL="342900" lvl="4" indent="-342900">
              <a:spcBef>
                <a:spcPts val="600"/>
              </a:spcBef>
              <a:spcAft>
                <a:spcPts val="600"/>
              </a:spcAft>
              <a:buFont typeface="Arial" panose="020B0604020202020204" pitchFamily="34" charset="0"/>
              <a:buChar char="•"/>
            </a:pPr>
            <a:r>
              <a:rPr lang="en-US" sz="2400">
                <a:solidFill>
                  <a:srgbClr val="000000"/>
                </a:solidFill>
                <a:latin typeface="Arial"/>
              </a:rPr>
              <a:t>Collaborative discussion on areas for improvement, best practices</a:t>
            </a:r>
          </a:p>
          <a:p>
            <a:pPr marL="342900" lvl="4" indent="-342900">
              <a:spcBef>
                <a:spcPts val="600"/>
              </a:spcBef>
              <a:spcAft>
                <a:spcPts val="600"/>
              </a:spcAft>
              <a:buFont typeface="Arial" panose="020B0604020202020204" pitchFamily="34" charset="0"/>
              <a:buChar char="•"/>
            </a:pPr>
            <a:r>
              <a:rPr lang="en-US" sz="2400">
                <a:solidFill>
                  <a:srgbClr val="000000"/>
                </a:solidFill>
                <a:latin typeface="Arial"/>
              </a:rPr>
              <a:t>Discuss any action steps or follow-up as necessary</a:t>
            </a:r>
          </a:p>
        </p:txBody>
      </p:sp>
    </p:spTree>
    <p:extLst>
      <p:ext uri="{BB962C8B-B14F-4D97-AF65-F5344CB8AC3E}">
        <p14:creationId xmlns:p14="http://schemas.microsoft.com/office/powerpoint/2010/main" val="336173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FB85-239F-4C02-A783-0DE0F5329651}"/>
              </a:ext>
            </a:extLst>
          </p:cNvPr>
          <p:cNvSpPr>
            <a:spLocks noGrp="1"/>
          </p:cNvSpPr>
          <p:nvPr>
            <p:ph type="title"/>
          </p:nvPr>
        </p:nvSpPr>
        <p:spPr>
          <a:xfrm>
            <a:off x="371565" y="377218"/>
            <a:ext cx="8934400" cy="527100"/>
          </a:xfrm>
        </p:spPr>
        <p:txBody>
          <a:bodyPr/>
          <a:lstStyle/>
          <a:p>
            <a:r>
              <a:rPr lang="en-US"/>
              <a:t>Management or Fiscal Questions</a:t>
            </a:r>
          </a:p>
        </p:txBody>
      </p:sp>
      <p:pic>
        <p:nvPicPr>
          <p:cNvPr id="5" name="Picture 4">
            <a:extLst>
              <a:ext uri="{FF2B5EF4-FFF2-40B4-BE49-F238E27FC236}">
                <a16:creationId xmlns:a16="http://schemas.microsoft.com/office/drawing/2014/main" id="{C0621157-D954-4287-B2B8-80B8FE5F62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854" y="1903737"/>
            <a:ext cx="3261561" cy="4203279"/>
          </a:xfrm>
          <a:prstGeom prst="rect">
            <a:avLst/>
          </a:prstGeom>
        </p:spPr>
      </p:pic>
      <p:sp>
        <p:nvSpPr>
          <p:cNvPr id="3" name="Flowchart: Extract 2">
            <a:extLst>
              <a:ext uri="{FF2B5EF4-FFF2-40B4-BE49-F238E27FC236}">
                <a16:creationId xmlns:a16="http://schemas.microsoft.com/office/drawing/2014/main" id="{37FA57B1-0AA9-3A5E-0723-ADC00EC703DB}"/>
              </a:ext>
              <a:ext uri="{C183D7F6-B498-43B3-948B-1728B52AA6E4}">
                <adec:decorative xmlns:adec="http://schemas.microsoft.com/office/drawing/2017/decorative" val="1"/>
              </a:ext>
            </a:extLst>
          </p:cNvPr>
          <p:cNvSpPr/>
          <p:nvPr/>
        </p:nvSpPr>
        <p:spPr>
          <a:xfrm rot="16200000">
            <a:off x="7806490" y="2558991"/>
            <a:ext cx="4816642" cy="3954379"/>
          </a:xfrm>
          <a:prstGeom prst="flowChartExtract">
            <a:avLst/>
          </a:prstGeom>
          <a:solidFill>
            <a:srgbClr val="FEC8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Extract 3">
            <a:extLst>
              <a:ext uri="{FF2B5EF4-FFF2-40B4-BE49-F238E27FC236}">
                <a16:creationId xmlns:a16="http://schemas.microsoft.com/office/drawing/2014/main" id="{1DFF6E92-B99B-1136-8C9A-55A396AAFEAA}"/>
              </a:ext>
              <a:ext uri="{C183D7F6-B498-43B3-948B-1728B52AA6E4}">
                <adec:decorative xmlns:adec="http://schemas.microsoft.com/office/drawing/2017/decorative" val="1"/>
              </a:ext>
            </a:extLst>
          </p:cNvPr>
          <p:cNvSpPr/>
          <p:nvPr/>
        </p:nvSpPr>
        <p:spPr>
          <a:xfrm>
            <a:off x="1524000" y="5614738"/>
            <a:ext cx="4876800" cy="1243263"/>
          </a:xfrm>
          <a:prstGeom prst="flowChartExtract">
            <a:avLst/>
          </a:prstGeom>
          <a:solidFill>
            <a:srgbClr val="C32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9D254D-64C2-4CC1-842B-D033FB3D5453}"/>
              </a:ext>
            </a:extLst>
          </p:cNvPr>
          <p:cNvSpPr txBox="1"/>
          <p:nvPr/>
        </p:nvSpPr>
        <p:spPr>
          <a:xfrm>
            <a:off x="3654292" y="1601689"/>
            <a:ext cx="7329837" cy="3915966"/>
          </a:xfrm>
          <a:prstGeom prst="round2DiagRect">
            <a:avLst/>
          </a:prstGeom>
          <a:solidFill>
            <a:schemeClr val="bg1"/>
          </a:solidFill>
        </p:spPr>
        <p:txBody>
          <a:bodyPr wrap="square" rtlCol="0">
            <a:spAutoFit/>
          </a:bodyPr>
          <a:lstStyle/>
          <a:p>
            <a:endParaRPr lang="en-US" sz="2800">
              <a:latin typeface="Calibri" panose="020F0502020204030204" pitchFamily="34" charset="0"/>
              <a:ea typeface="Calibri" panose="020F0502020204030204" pitchFamily="34" charset="0"/>
              <a:cs typeface="Calibri" panose="020F0502020204030204" pitchFamily="34" charset="0"/>
            </a:endParaRPr>
          </a:p>
          <a:p>
            <a:r>
              <a:rPr lang="en-US" sz="2800">
                <a:latin typeface="Calibri" panose="020F0502020204030204" pitchFamily="34" charset="0"/>
                <a:ea typeface="Calibri" panose="020F0502020204030204" pitchFamily="34" charset="0"/>
                <a:cs typeface="Calibri" panose="020F0502020204030204" pitchFamily="34" charset="0"/>
              </a:rPr>
              <a:t>We are available via email: </a:t>
            </a:r>
            <a:r>
              <a:rPr lang="en-US" sz="2800">
                <a:latin typeface="Calibri" panose="020F0502020204030204" pitchFamily="34" charset="0"/>
                <a:ea typeface="Calibri" panose="020F0502020204030204" pitchFamily="34" charset="0"/>
                <a:cs typeface="Calibri" panose="020F0502020204030204" pitchFamily="34" charset="0"/>
                <a:hlinkClick r:id="rId4"/>
              </a:rPr>
              <a:t>lay_l@cde.state.co.us</a:t>
            </a:r>
            <a:r>
              <a:rPr lang="en-US" sz="2800">
                <a:latin typeface="Calibri" panose="020F0502020204030204" pitchFamily="34" charset="0"/>
                <a:ea typeface="Calibri" panose="020F0502020204030204" pitchFamily="34" charset="0"/>
                <a:cs typeface="Calibri" panose="020F0502020204030204" pitchFamily="34" charset="0"/>
              </a:rPr>
              <a:t> or </a:t>
            </a:r>
            <a:r>
              <a:rPr lang="en-US" sz="2800">
                <a:latin typeface="Calibri" panose="020F0502020204030204" pitchFamily="34" charset="0"/>
                <a:ea typeface="Calibri" panose="020F0502020204030204" pitchFamily="34" charset="0"/>
                <a:cs typeface="Calibri" panose="020F0502020204030204" pitchFamily="34" charset="0"/>
                <a:hlinkClick r:id="rId5"/>
              </a:rPr>
              <a:t>miller_t@cde.state.co.us</a:t>
            </a:r>
            <a:r>
              <a:rPr lang="en-US" sz="2800">
                <a:latin typeface="Calibri" panose="020F0502020204030204" pitchFamily="34" charset="0"/>
                <a:ea typeface="Calibri" panose="020F0502020204030204" pitchFamily="34" charset="0"/>
                <a:cs typeface="Calibri" panose="020F0502020204030204" pitchFamily="34" charset="0"/>
              </a:rPr>
              <a:t> </a:t>
            </a:r>
          </a:p>
          <a:p>
            <a:endParaRPr lang="en-US" sz="2800">
              <a:latin typeface="Calibri" panose="020F0502020204030204" pitchFamily="34" charset="0"/>
              <a:ea typeface="Calibri" panose="020F0502020204030204" pitchFamily="34" charset="0"/>
              <a:cs typeface="Calibri" panose="020F0502020204030204" pitchFamily="34" charset="0"/>
            </a:endParaRPr>
          </a:p>
          <a:p>
            <a:r>
              <a:rPr lang="en-US" sz="2800">
                <a:latin typeface="Calibri" panose="020F0502020204030204" pitchFamily="34" charset="0"/>
                <a:ea typeface="Calibri" panose="020F0502020204030204" pitchFamily="34" charset="0"/>
                <a:cs typeface="Calibri" panose="020F0502020204030204" pitchFamily="34" charset="0"/>
              </a:rPr>
              <a:t>Bookings Page:</a:t>
            </a:r>
          </a:p>
          <a:p>
            <a:r>
              <a:rPr lang="en-US" sz="2800">
                <a:latin typeface="Calibri" panose="020F0502020204030204" pitchFamily="34" charset="0"/>
                <a:ea typeface="Calibri" panose="020F0502020204030204" pitchFamily="34" charset="0"/>
                <a:cs typeface="Calibri" panose="020F0502020204030204" pitchFamily="34" charset="0"/>
                <a:hlinkClick r:id="rId6"/>
              </a:rPr>
              <a:t>https://outlook.office365.com/book/CLSDAssistance@cde.state.co.us/</a:t>
            </a:r>
            <a:r>
              <a:rPr lang="en-US" sz="2800">
                <a:latin typeface="Calibri" panose="020F0502020204030204" pitchFamily="34" charset="0"/>
                <a:ea typeface="Calibri" panose="020F0502020204030204" pitchFamily="34" charset="0"/>
                <a:cs typeface="Calibri" panose="020F0502020204030204" pitchFamily="34" charset="0"/>
              </a:rPr>
              <a:t> </a:t>
            </a:r>
          </a:p>
        </p:txBody>
      </p:sp>
      <p:pic>
        <p:nvPicPr>
          <p:cNvPr id="7" name="Picture 3">
            <a:extLst>
              <a:ext uri="{FF2B5EF4-FFF2-40B4-BE49-F238E27FC236}">
                <a16:creationId xmlns:a16="http://schemas.microsoft.com/office/drawing/2014/main" id="{842EC4A4-F7CC-C129-4ABD-A9A75901A48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13501">
            <a:off x="8851918" y="3979540"/>
            <a:ext cx="4290622" cy="951864"/>
          </a:xfrm>
          <a:prstGeom prst="rect">
            <a:avLst/>
          </a:prstGeom>
        </p:spPr>
      </p:pic>
    </p:spTree>
    <p:extLst>
      <p:ext uri="{BB962C8B-B14F-4D97-AF65-F5344CB8AC3E}">
        <p14:creationId xmlns:p14="http://schemas.microsoft.com/office/powerpoint/2010/main" val="219374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2" name="Title 3">
            <a:extLst>
              <a:ext uri="{FF2B5EF4-FFF2-40B4-BE49-F238E27FC236}">
                <a16:creationId xmlns:a16="http://schemas.microsoft.com/office/drawing/2014/main" id="{4A0741D0-E7FF-775B-46EB-1756CDD72A1C}"/>
              </a:ext>
            </a:extLst>
          </p:cNvPr>
          <p:cNvSpPr>
            <a:spLocks noGrp="1"/>
          </p:cNvSpPr>
          <p:nvPr>
            <p:ph type="title"/>
          </p:nvPr>
        </p:nvSpPr>
        <p:spPr>
          <a:xfrm>
            <a:off x="0" y="2387450"/>
            <a:ext cx="12192000" cy="1498800"/>
          </a:xfrm>
        </p:spPr>
        <p:txBody>
          <a:bodyPr anchor="ctr"/>
          <a:lstStyle/>
          <a:p>
            <a:r>
              <a:rPr lang="en-US">
                <a:latin typeface="Museo Slab 500" panose="02000000000000000000" pitchFamily="50" charset="0"/>
              </a:rPr>
              <a:t>Literacy Conversation and Share Out</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d3aa67-9b51-4e0e-a94e-a4af940e0e8a" xsi:nil="true"/>
    <lcf76f155ced4ddcb4097134ff3c332f xmlns="0d6dcbee-559b-42be-8dbb-cb68151cfb1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342AAA9D587243B8323C4C5E4B85F0" ma:contentTypeVersion="16" ma:contentTypeDescription="Create a new document." ma:contentTypeScope="" ma:versionID="d7ef4d30e98a896c14c099ef471b84f2">
  <xsd:schema xmlns:xsd="http://www.w3.org/2001/XMLSchema" xmlns:xs="http://www.w3.org/2001/XMLSchema" xmlns:p="http://schemas.microsoft.com/office/2006/metadata/properties" xmlns:ns2="0d6dcbee-559b-42be-8dbb-cb68151cfb1e" xmlns:ns3="0bd3aa67-9b51-4e0e-a94e-a4af940e0e8a" targetNamespace="http://schemas.microsoft.com/office/2006/metadata/properties" ma:root="true" ma:fieldsID="50fc3ba236c9b5d50cbcc08aab35c02c" ns2:_="" ns3:_="">
    <xsd:import namespace="0d6dcbee-559b-42be-8dbb-cb68151cfb1e"/>
    <xsd:import namespace="0bd3aa67-9b51-4e0e-a94e-a4af940e0e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dcbee-559b-42be-8dbb-cb68151cf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d3aa67-9b51-4e0e-a94e-a4af940e0e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27b90c-6da8-4e09-a5ee-fd6158684b6d}" ma:internalName="TaxCatchAll" ma:showField="CatchAllData" ma:web="0bd3aa67-9b51-4e0e-a94e-a4af940e0e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419B84-B9FD-4A81-BB62-6DFC3F90665D}">
  <ds:schemaRefs>
    <ds:schemaRef ds:uri="0bd3aa67-9b51-4e0e-a94e-a4af940e0e8a"/>
    <ds:schemaRef ds:uri="0d6dcbee-559b-42be-8dbb-cb68151cfb1e"/>
    <ds:schemaRef ds:uri="a8a5022a-f7c3-44ce-84b2-af1b9b0e209b"/>
    <ds:schemaRef ds:uri="ca089b0c-06ed-427f-8343-b7314193c4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E3D258A-016C-4571-BCCB-37767D85D892}">
  <ds:schemaRefs>
    <ds:schemaRef ds:uri="0bd3aa67-9b51-4e0e-a94e-a4af940e0e8a"/>
    <ds:schemaRef ds:uri="0d6dcbee-559b-42be-8dbb-cb68151cfb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42B170-5B0D-4C73-BB04-EB4F9E4F02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3014</Words>
  <Application>Microsoft Office PowerPoint</Application>
  <PresentationFormat>Widescreen</PresentationFormat>
  <Paragraphs>236</Paragraphs>
  <Slides>17</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Roboto Slab</vt:lpstr>
      <vt:lpstr>Courier New</vt:lpstr>
      <vt:lpstr>Arial</vt:lpstr>
      <vt:lpstr>Museo Slab 500</vt:lpstr>
      <vt:lpstr>Calibri</vt:lpstr>
      <vt:lpstr>Söhne</vt:lpstr>
      <vt:lpstr>Lucida Sans</vt:lpstr>
      <vt:lpstr>Wingdings</vt:lpstr>
      <vt:lpstr>Symbol</vt:lpstr>
      <vt:lpstr>Office Theme</vt:lpstr>
      <vt:lpstr>Office Theme</vt:lpstr>
      <vt:lpstr>2_Office Theme</vt:lpstr>
      <vt:lpstr>Beginning of Year  CLSD Grant Meeting</vt:lpstr>
      <vt:lpstr>Main Topics: </vt:lpstr>
      <vt:lpstr>CLSD Grant Basics</vt:lpstr>
      <vt:lpstr>CLSD Information</vt:lpstr>
      <vt:lpstr>Important Dates</vt:lpstr>
      <vt:lpstr>Subgrantee Input on Narrative Reporting</vt:lpstr>
      <vt:lpstr>Desktop Review Instead of Site Visits</vt:lpstr>
      <vt:lpstr>Management or Fiscal Questions</vt:lpstr>
      <vt:lpstr>Literacy Conversation and Share Out</vt:lpstr>
      <vt:lpstr>Content Area &amp; Disciplinary Literacy </vt:lpstr>
      <vt:lpstr>Evidence-Based Secondary Literacy Practices</vt:lpstr>
      <vt:lpstr>More Evidence-Based Secondary Literacy Practices</vt:lpstr>
      <vt:lpstr>Challenges in 6-12 Literacy</vt:lpstr>
      <vt:lpstr>Other challenges in Secondary Literacy? </vt:lpstr>
      <vt:lpstr>Current Secondary Activities</vt:lpstr>
      <vt:lpstr>Next Steps</vt:lpstr>
      <vt:lpstr>Important Info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Lay, Laura</cp:lastModifiedBy>
  <cp:revision>1</cp:revision>
  <cp:lastPrinted>2022-02-07T21:17:48Z</cp:lastPrinted>
  <dcterms:created xsi:type="dcterms:W3CDTF">2017-12-06T19:35:53Z</dcterms:created>
  <dcterms:modified xsi:type="dcterms:W3CDTF">2024-09-04T21:00:38Z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0x010100E1342AAA9D587243B8323C4C5E4B85F0</vt:lpwstr>
  </property>
  <property fmtid="{D5CDD505-2E9C-101B-9397-08002B2CF9AE}" pid="3" name="MediaServiceImageTags">
    <vt:lpwstr/>
  </property>
</Properties>
</file>