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
  </p:notesMasterIdLst>
  <p:sldIdLst>
    <p:sldId id="256" r:id="rId2"/>
    <p:sldId id="273" r:id="rId3"/>
    <p:sldId id="296" r:id="rId4"/>
    <p:sldId id="355" r:id="rId5"/>
    <p:sldId id="305" r:id="rId6"/>
    <p:sldId id="264" r:id="rId7"/>
    <p:sldId id="288" r:id="rId8"/>
    <p:sldId id="290" r:id="rId9"/>
    <p:sldId id="298" r:id="rId10"/>
    <p:sldId id="299" r:id="rId11"/>
    <p:sldId id="311" r:id="rId12"/>
    <p:sldId id="291" r:id="rId13"/>
    <p:sldId id="287" r:id="rId14"/>
    <p:sldId id="289" r:id="rId15"/>
    <p:sldId id="345" r:id="rId16"/>
    <p:sldId id="343" r:id="rId17"/>
    <p:sldId id="286" r:id="rId18"/>
    <p:sldId id="330" r:id="rId19"/>
    <p:sldId id="269" r:id="rId20"/>
    <p:sldId id="344" r:id="rId21"/>
    <p:sldId id="279" r:id="rId22"/>
    <p:sldId id="353" r:id="rId23"/>
    <p:sldId id="281" r:id="rId24"/>
    <p:sldId id="354" r:id="rId25"/>
    <p:sldId id="347" r:id="rId26"/>
    <p:sldId id="350" r:id="rId27"/>
    <p:sldId id="349" r:id="rId28"/>
    <p:sldId id="351" r:id="rId29"/>
    <p:sldId id="352" r:id="rId30"/>
    <p:sldId id="284"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953A"/>
    <a:srgbClr val="FF99CC"/>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1" autoAdjust="0"/>
    <p:restoredTop sz="94712" autoAdjust="0"/>
  </p:normalViewPr>
  <p:slideViewPr>
    <p:cSldViewPr snapToGrid="0">
      <p:cViewPr varScale="1">
        <p:scale>
          <a:sx n="81" d="100"/>
          <a:sy n="81" d="100"/>
        </p:scale>
        <p:origin x="86" y="264"/>
      </p:cViewPr>
      <p:guideLst/>
    </p:cSldViewPr>
  </p:slideViewPr>
  <p:outlineViewPr>
    <p:cViewPr>
      <p:scale>
        <a:sx n="33" d="100"/>
        <a:sy n="33" d="100"/>
      </p:scale>
      <p:origin x="0" y="-1788"/>
    </p:cViewPr>
  </p:outlin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COVID19 school closures, if the IEP process delay was due to a request from a parent (e.g., the parent would rather wait to have an implementation meeting until the COVID 19 school closure is over) or based on mutual agreement between the AU and parent to delay the timeline, please report such delay with a delay code 45 – parent reasons. If the IEP team was determining the existence of specific learning disability, and the COVID 19 school closure disrupted the progress monitoring necessary to evaluate the child (300.309(C)), please report such delay with a delay code 43 – mutual written agreement was made between parents and a group of qualified professionals to extend time for SLD identification. For any other delays related to the COVID-19 school closure, please report with a delay code 61 – NOT VALID – COVID19 School Closure. Because IDEA does not provide a waiver for a delay of IEP process due to any type of school closure, use of delay code 61 will be considered as not compliant. Because delay reasons in codes 45 and 43 are allowable in IDEA, the state would count as acceptable delays and would not be considered non-compliance. Please use code 59 when none of the delay codes adequately addresses the delay reasons and submit an exception request.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4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dirty="0"/>
          </a:p>
        </p:txBody>
      </p:sp>
    </p:spTree>
    <p:extLst>
      <p:ext uri="{BB962C8B-B14F-4D97-AF65-F5344CB8AC3E}">
        <p14:creationId xmlns:p14="http://schemas.microsoft.com/office/powerpoint/2010/main" val="4039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dirty="0"/>
          </a:p>
        </p:txBody>
      </p:sp>
    </p:spTree>
    <p:extLst>
      <p:ext uri="{BB962C8B-B14F-4D97-AF65-F5344CB8AC3E}">
        <p14:creationId xmlns:p14="http://schemas.microsoft.com/office/powerpoint/2010/main" val="23873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dirty="0"/>
          </a:p>
        </p:txBody>
      </p:sp>
    </p:spTree>
    <p:extLst>
      <p:ext uri="{BB962C8B-B14F-4D97-AF65-F5344CB8AC3E}">
        <p14:creationId xmlns:p14="http://schemas.microsoft.com/office/powerpoint/2010/main" val="173863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dirty="0"/>
          </a:p>
        </p:txBody>
      </p:sp>
    </p:spTree>
    <p:extLst>
      <p:ext uri="{BB962C8B-B14F-4D97-AF65-F5344CB8AC3E}">
        <p14:creationId xmlns:p14="http://schemas.microsoft.com/office/powerpoint/2010/main" val="2161773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cross-x-red-square-delete-wrong-394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ack_animal"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hyperlink" Target="https://en.wikipedia.org/wiki/Pack_anima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flickr.com/photos/dcya/8464381123/" TargetMode="External"/><Relationship Id="rId7" Type="http://schemas.openxmlformats.org/officeDocument/2006/relationships/hyperlink" Target="https://calicospanish.com/make-your-classroom-green-how-to-effectively-recycle-vocabular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ws.schoolsdo.org/2016/08/middle-class-more-likely-to-get-help-from-teacher/" TargetMode="External"/><Relationship Id="rId4" Type="http://schemas.openxmlformats.org/officeDocument/2006/relationships/image" Target="../media/image12.jpg"/><Relationship Id="rId9"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en.wikipedia.org/wiki/Pack_animal" TargetMode="External"/><Relationship Id="rId5" Type="http://schemas.openxmlformats.org/officeDocument/2006/relationships/image" Target="../media/image21.jpg"/><Relationship Id="rId4" Type="http://schemas.openxmlformats.org/officeDocument/2006/relationships/hyperlink" Target="mailto:Fails_j@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187793&amp;picture=printable-blank-monthly-calendar"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flickr.com/photos/dcya/8464381123/" TargetMode="External"/><Relationship Id="rId7" Type="http://schemas.openxmlformats.org/officeDocument/2006/relationships/hyperlink" Target="https://calicospanish.com/make-your-classroom-green-how-to-effectively-recycle-vocabular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ws.schoolsdo.org/2018/01/diversity-inclusion-reduce-delinquent-behaviors/" TargetMode="External"/><Relationship Id="rId4" Type="http://schemas.openxmlformats.org/officeDocument/2006/relationships/image" Target="../media/image15.jpg"/><Relationship Id="rId9"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journeytothepastblog.com/2013/05/cutie-pie-is-three.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Arial" panose="020B0604020202020204" pitchFamily="34" charset="0"/>
                <a:cs typeface="Arial" panose="020B0604020202020204" pitchFamily="34" charset="0"/>
              </a:rPr>
              <a:t>Indicator 11 (I 11): Timely Initial Evaluation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Indicator 12 (I 12): Part C to Part B Transition</a:t>
            </a:r>
          </a:p>
        </p:txBody>
      </p:sp>
      <p:sp>
        <p:nvSpPr>
          <p:cNvPr id="3" name="Subtitle 2"/>
          <p:cNvSpPr>
            <a:spLocks noGrp="1"/>
          </p:cNvSpPr>
          <p:nvPr>
            <p:ph type="subTitle" idx="1"/>
          </p:nvPr>
        </p:nvSpPr>
        <p:spPr>
          <a:xfrm>
            <a:off x="818018" y="4929682"/>
            <a:ext cx="10595294" cy="1085480"/>
          </a:xfrm>
        </p:spPr>
        <p:txBody>
          <a:bodyPr>
            <a:normAutofit/>
          </a:bodyPr>
          <a:lstStyle/>
          <a:p>
            <a:r>
              <a:rPr lang="en-US" sz="3600" dirty="0">
                <a:latin typeface="Arial" panose="020B0604020202020204" pitchFamily="34" charset="0"/>
                <a:cs typeface="Arial" panose="020B0604020202020204" pitchFamily="34" charset="0"/>
              </a:rPr>
              <a:t>Demonstration of Correction of Noncompliance SY 2023-2024 Individual Student Corrections</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slow" p14:dur="2000" advTm="23602"/>
    </mc:Choice>
    <mc:Fallback xmlns="">
      <p:transition spd="slow" advTm="236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92307"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(45, 46, 47)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78753" y="1264783"/>
            <a:ext cx="6671387" cy="4866727"/>
          </a:xfrm>
        </p:spPr>
        <p:txBody>
          <a:bodyPr anchor="t">
            <a:noAutofit/>
          </a:bodyPr>
          <a:lstStyle/>
          <a:p>
            <a:pPr marL="0" indent="0">
              <a:buNone/>
            </a:pPr>
            <a:r>
              <a:rPr lang="en-US" u="sng" dirty="0">
                <a:latin typeface="Arial" panose="020B0604020202020204" pitchFamily="34" charset="0"/>
                <a:cs typeface="Arial" panose="020B0604020202020204" pitchFamily="34" charset="0"/>
              </a:rPr>
              <a:t>Valid delay codes</a:t>
            </a:r>
          </a:p>
          <a:p>
            <a:r>
              <a:rPr lang="en-US" dirty="0">
                <a:latin typeface="Arial" panose="020B0604020202020204" pitchFamily="34" charset="0"/>
                <a:cs typeface="Arial" panose="020B0604020202020204" pitchFamily="34" charset="0"/>
              </a:rPr>
              <a:t>45 Parent repeatedly failed or refused to: produce child; give consent, respond to meeting requests; attend scheduled meetings. Includes delays due to illness and any requested delays from parent. Process was delayed but did not end.</a:t>
            </a:r>
          </a:p>
          <a:p>
            <a:r>
              <a:rPr lang="en-US" dirty="0">
                <a:latin typeface="Arial" panose="020B0604020202020204" pitchFamily="34" charset="0"/>
                <a:cs typeface="Arial" panose="020B0604020202020204" pitchFamily="34" charset="0"/>
              </a:rPr>
              <a:t>46  Student moved into district after process initiated in another district; current district is making sufficient progress to ensure a prompt completion of the initial referral process by the date which parent and the current district agree.</a:t>
            </a:r>
          </a:p>
          <a:p>
            <a:r>
              <a:rPr lang="en-US" dirty="0">
                <a:latin typeface="Arial" panose="020B0604020202020204" pitchFamily="34" charset="0"/>
                <a:cs typeface="Arial" panose="020B0604020202020204" pitchFamily="34" charset="0"/>
              </a:rPr>
              <a:t>47 Student moved out of district after the initial referral process initiated, process ended.</a:t>
            </a: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200293"/>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853"/>
    </mc:Choice>
    <mc:Fallback xmlns="">
      <p:transition spd="slow" advTm="478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75374" y="53454"/>
            <a:ext cx="598814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(49, 56, 41)	</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403014" y="1380385"/>
            <a:ext cx="5988140" cy="4097230"/>
          </a:xfrm>
        </p:spPr>
        <p:txBody>
          <a:bodyPr anchor="t">
            <a:noAutofit/>
          </a:bodyPr>
          <a:lstStyle/>
          <a:p>
            <a:pPr marL="0" indent="0">
              <a:buNone/>
            </a:pPr>
            <a:r>
              <a:rPr lang="en-US" u="sng" dirty="0">
                <a:latin typeface="Arial" panose="020B0604020202020204" pitchFamily="34" charset="0"/>
                <a:cs typeface="Arial" panose="020B0604020202020204" pitchFamily="34" charset="0"/>
              </a:rPr>
              <a:t>Additional valid delay codes for Indicator 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49  Child's 3rd birthday occurred over the summer, parents and district determined the date the IEP services will begin.</a:t>
            </a:r>
          </a:p>
          <a:p>
            <a:r>
              <a:rPr lang="en-US" dirty="0">
                <a:latin typeface="Arial" panose="020B0604020202020204" pitchFamily="34" charset="0"/>
                <a:cs typeface="Arial" panose="020B0604020202020204" pitchFamily="34" charset="0"/>
              </a:rPr>
              <a:t>56  No educational disability suspected. Prior Written Notice issued.</a:t>
            </a:r>
          </a:p>
          <a:p>
            <a:endParaRPr lang="en-US" dirty="0">
              <a:latin typeface="Arial" panose="020B0604020202020204" pitchFamily="34" charset="0"/>
              <a:cs typeface="Arial" panose="020B0604020202020204" pitchFamily="34" charset="0"/>
            </a:endParaRPr>
          </a:p>
          <a:p>
            <a:pPr marL="0" indent="0" algn="just">
              <a:buNone/>
            </a:pPr>
            <a:r>
              <a:rPr lang="en-US" u="sng" dirty="0">
                <a:latin typeface="Arial" panose="020B0604020202020204" pitchFamily="34" charset="0"/>
                <a:cs typeface="Arial" panose="020B0604020202020204" pitchFamily="34" charset="0"/>
              </a:rPr>
              <a:t>Indicator 12: Valid delay for IEP implementation only. Not a reason for a delay in eligibility determination.</a:t>
            </a:r>
          </a:p>
          <a:p>
            <a:r>
              <a:rPr lang="en-US" dirty="0">
                <a:latin typeface="Arial" panose="020B0604020202020204" pitchFamily="34" charset="0"/>
                <a:cs typeface="Arial" panose="020B0604020202020204" pitchFamily="34" charset="0"/>
              </a:rPr>
              <a:t>41 Parent chose to extend Part C Services – new for the 2022-23SY</a:t>
            </a:r>
          </a:p>
          <a:p>
            <a:endParaRPr lang="en-US"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84686" y="6200293"/>
            <a:ext cx="548640" cy="548640"/>
          </a:xfrm>
          <a:prstGeom prst="ellipse">
            <a:avLst/>
          </a:prstGeom>
          <a:solidFill>
            <a:srgbClr val="7F7F7F"/>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81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178"/>
    </mc:Choice>
    <mc:Fallback xmlns="">
      <p:transition spd="slow" advTm="401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5441861" y="119065"/>
            <a:ext cx="6383447" cy="1325563"/>
          </a:xfrm>
        </p:spPr>
        <p:txBody>
          <a:bodyPr>
            <a:noAutofit/>
          </a:bodyPr>
          <a:lstStyle/>
          <a:p>
            <a:r>
              <a:rPr lang="en-US" sz="4000" dirty="0">
                <a:latin typeface="Arial" panose="020B0604020202020204" pitchFamily="34" charset="0"/>
                <a:cs typeface="Arial" panose="020B0604020202020204" pitchFamily="34" charset="0"/>
              </a:rPr>
              <a:t>Know the valid and invalid delay codes (58, 59, 60)	</a:t>
            </a: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0F5D73-6FBF-4520-88C2-4C9987FB8A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47" r="5679"/>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801324" y="1526730"/>
            <a:ext cx="5609220" cy="4509859"/>
          </a:xfrm>
        </p:spPr>
        <p:txBody>
          <a:bodyPr anchor="t">
            <a:normAutofit/>
          </a:bodyPr>
          <a:lstStyle/>
          <a:p>
            <a:pPr marL="457200" lvl="1" indent="0">
              <a:buNone/>
            </a:pPr>
            <a:r>
              <a:rPr lang="en-US" sz="2400" u="sng" dirty="0">
                <a:latin typeface="Arial" panose="020B0604020202020204" pitchFamily="34" charset="0"/>
                <a:cs typeface="Arial" panose="020B0604020202020204" pitchFamily="34" charset="0"/>
              </a:rPr>
              <a:t>Invalid delay codes </a:t>
            </a:r>
          </a:p>
          <a:p>
            <a:pPr marL="457200" lvl="1" indent="0">
              <a:buNone/>
            </a:pPr>
            <a:endParaRPr lang="en-US" sz="2400" u="sng"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58 Additional evaluations or special evaluations needed</a:t>
            </a:r>
          </a:p>
          <a:p>
            <a:pPr lvl="1"/>
            <a:r>
              <a:rPr lang="en-US" sz="2400" dirty="0">
                <a:latin typeface="Arial" panose="020B0604020202020204" pitchFamily="34" charset="0"/>
                <a:cs typeface="Arial" panose="020B0604020202020204" pitchFamily="34" charset="0"/>
              </a:rPr>
              <a:t>59 Other: (provide explanation in exception request)</a:t>
            </a:r>
          </a:p>
          <a:p>
            <a:pPr lvl="1"/>
            <a:r>
              <a:rPr lang="en-US" sz="2400" dirty="0">
                <a:latin typeface="Arial" panose="020B0604020202020204" pitchFamily="34" charset="0"/>
                <a:cs typeface="Arial" panose="020B0604020202020204" pitchFamily="34" charset="0"/>
              </a:rPr>
              <a:t>60 Staff missed the timeline</a:t>
            </a:r>
            <a:endParaRPr lang="en-US" sz="2400" dirty="0">
              <a:solidFill>
                <a:srgbClr val="0563C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1000232" y="6108192"/>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970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701"/>
    </mc:Choice>
    <mc:Fallback xmlns="">
      <p:transition spd="slow" advTm="2070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0228-9418-4A41-A44B-A4F53E6BF3AF}"/>
              </a:ext>
            </a:extLst>
          </p:cNvPr>
          <p:cNvSpPr>
            <a:spLocks noGrp="1"/>
          </p:cNvSpPr>
          <p:nvPr>
            <p:ph type="title"/>
          </p:nvPr>
        </p:nvSpPr>
        <p:spPr>
          <a:xfrm>
            <a:off x="1494218" y="-52367"/>
            <a:ext cx="10330696" cy="1355356"/>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Consequences of Noncompliance</a:t>
            </a:r>
          </a:p>
        </p:txBody>
      </p:sp>
      <p:pic>
        <p:nvPicPr>
          <p:cNvPr id="6" name="Content Placeholder 5">
            <a:extLst>
              <a:ext uri="{FF2B5EF4-FFF2-40B4-BE49-F238E27FC236}">
                <a16:creationId xmlns:a16="http://schemas.microsoft.com/office/drawing/2014/main" id="{5CB49395-7E8C-4AF1-8CCA-B80E573EA455}"/>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589752" y="1395025"/>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Lst>
          </p:cNvPr>
          <p:cNvSpPr txBox="1"/>
          <p:nvPr/>
        </p:nvSpPr>
        <p:spPr>
          <a:xfrm>
            <a:off x="5566158" y="6003302"/>
            <a:ext cx="2186816" cy="200055"/>
          </a:xfrm>
          <a:prstGeom prst="rect">
            <a:avLst/>
          </a:prstGeom>
          <a:solidFill>
            <a:srgbClr val="000000"/>
          </a:solidFill>
          <a:ln>
            <a:noFill/>
          </a:ln>
        </p:spPr>
        <p:txBody>
          <a:bodyPr wrap="none" rtlCol="0"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owl.excelsior.edu/grammar-essentials/common-erro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5912102-8765-4D69-B4DE-47151C1940B8}"/>
              </a:ext>
            </a:extLst>
          </p:cNvPr>
          <p:cNvSpPr>
            <a:spLocks noGrp="1"/>
          </p:cNvSpPr>
          <p:nvPr>
            <p:ph type="sldNum" sz="quarter" idx="12"/>
          </p:nvPr>
        </p:nvSpPr>
        <p:spPr>
          <a:xfrm>
            <a:off x="324439" y="6295393"/>
            <a:ext cx="495693"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08267"/>
      </p:ext>
    </p:extLst>
  </p:cSld>
  <p:clrMapOvr>
    <a:masterClrMapping/>
  </p:clrMapOvr>
  <mc:AlternateContent xmlns:mc="http://schemas.openxmlformats.org/markup-compatibility/2006" xmlns:p14="http://schemas.microsoft.com/office/powerpoint/2010/main">
    <mc:Choice Requires="p14">
      <p:transition spd="slow" p14:dur="2000" advTm="8082"/>
    </mc:Choice>
    <mc:Fallback xmlns="">
      <p:transition spd="slow" advTm="808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6454" y="99847"/>
            <a:ext cx="5120114" cy="1692794"/>
          </a:xfrm>
        </p:spPr>
        <p:txBody>
          <a:bodyPr>
            <a:normAutofit/>
          </a:bodyPr>
          <a:lstStyle/>
          <a:p>
            <a:r>
              <a:rPr lang="en-US" sz="4000" dirty="0">
                <a:latin typeface="Arial" panose="020B0604020202020204" pitchFamily="34" charset="0"/>
                <a:cs typeface="Arial" panose="020B0604020202020204" pitchFamily="34" charset="0"/>
              </a:rPr>
              <a:t>What is demonstration of correction?</a:t>
            </a:r>
          </a:p>
        </p:txBody>
      </p:sp>
      <p:cxnSp>
        <p:nvCxnSpPr>
          <p:cNvPr id="23" name="Straight Arrow Connector 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4944" y="2513062"/>
            <a:ext cx="5969000" cy="4208413"/>
          </a:xfrm>
        </p:spPr>
        <p:txBody>
          <a:bodyPr>
            <a:normAutofit fontScale="92500" lnSpcReduction="20000"/>
          </a:bodyPr>
          <a:lstStyle/>
          <a:p>
            <a:pPr marL="0" indent="0">
              <a:buNone/>
            </a:pPr>
            <a:r>
              <a:rPr lang="en-US" sz="2600" dirty="0">
                <a:latin typeface="Arial" panose="020B0604020202020204" pitchFamily="34" charset="0"/>
                <a:cs typeface="Arial" panose="020B0604020202020204" pitchFamily="34" charset="0"/>
              </a:rPr>
              <a:t>When an AU fails to meet 100% compliance with these indicators, the state must ensure the noncompliance is corrected in accordance with OSEP QA 23-01, which specifies that the CDE must:</a:t>
            </a:r>
          </a:p>
          <a:p>
            <a:pPr marL="457200" lvl="1" indent="0">
              <a:buNone/>
            </a:pPr>
            <a:r>
              <a:rPr lang="en-US" sz="2600" dirty="0">
                <a:latin typeface="Arial" panose="020B0604020202020204" pitchFamily="34" charset="0"/>
                <a:cs typeface="Arial" panose="020B0604020202020204" pitchFamily="34" charset="0"/>
              </a:rPr>
              <a:t>1. Ensure that each child’s evaluation was completed, or IEP was implemented, though late, and identify the root-cause of the delay (“Individual Correction”); and</a:t>
            </a:r>
          </a:p>
          <a:p>
            <a:pPr marL="457200" lvl="1" indent="0">
              <a:buNone/>
            </a:pPr>
            <a:r>
              <a:rPr lang="en-US" sz="2600" dirty="0">
                <a:latin typeface="Arial" panose="020B0604020202020204" pitchFamily="34" charset="0"/>
                <a:cs typeface="Arial" panose="020B0604020202020204" pitchFamily="34" charset="0"/>
              </a:rPr>
              <a:t>2. Review updated data to determine if the AU is correctly implementing the specific regulatory requirements related to the Indicator (“Review of Updated Data”). </a:t>
            </a:r>
          </a:p>
          <a:p>
            <a:pPr marL="0" indent="0">
              <a:buNone/>
            </a:pPr>
            <a:endParaRPr lang="en-US" sz="1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35" r="22123"/>
          <a:stretch/>
        </p:blipFill>
        <p:spPr>
          <a:xfrm>
            <a:off x="6416569" y="10"/>
            <a:ext cx="577543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p:cNvSpPr>
            <a:spLocks noGrp="1"/>
          </p:cNvSpPr>
          <p:nvPr>
            <p:ph type="sldNum" sz="quarter" idx="12"/>
          </p:nvPr>
        </p:nvSpPr>
        <p:spPr>
          <a:xfrm>
            <a:off x="6941820" y="6356350"/>
            <a:ext cx="1165860" cy="365125"/>
          </a:xfrm>
          <a:prstGeom prst="ellipse">
            <a:avLst/>
          </a:prstGeo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89BE316-537D-4FC7-AE0C-50BDD9918C87}"/>
              </a:ext>
            </a:extLst>
          </p:cNvPr>
          <p:cNvSpPr txBox="1"/>
          <p:nvPr/>
        </p:nvSpPr>
        <p:spPr>
          <a:xfrm>
            <a:off x="9732672" y="6657945"/>
            <a:ext cx="245932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marcocardinale.blogspot.com/2014/07/tips-for-job-applicant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0019"/>
      </p:ext>
    </p:extLst>
  </p:cSld>
  <p:clrMapOvr>
    <a:masterClrMapping/>
  </p:clrMapOvr>
  <mc:AlternateContent xmlns:mc="http://schemas.openxmlformats.org/markup-compatibility/2006" xmlns:p14="http://schemas.microsoft.com/office/powerpoint/2010/main">
    <mc:Choice Requires="p14">
      <p:transition spd="slow" p14:dur="2000" advTm="40760"/>
    </mc:Choice>
    <mc:Fallback xmlns="">
      <p:transition spd="slow" advTm="407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54C5-A2DF-03E9-32B1-C1E341CFDE96}"/>
              </a:ext>
            </a:extLst>
          </p:cNvPr>
          <p:cNvSpPr>
            <a:spLocks noGrp="1"/>
          </p:cNvSpPr>
          <p:nvPr>
            <p:ph type="title"/>
          </p:nvPr>
        </p:nvSpPr>
        <p:spPr>
          <a:xfrm>
            <a:off x="1324670" y="398026"/>
            <a:ext cx="9224796" cy="967175"/>
          </a:xfrm>
        </p:spPr>
        <p:txBody>
          <a:bodyPr>
            <a:normAutofit/>
          </a:bodyPr>
          <a:lstStyle/>
          <a:p>
            <a:r>
              <a:rPr lang="en-US" sz="4000" dirty="0">
                <a:latin typeface="Arial" panose="020B0604020202020204" pitchFamily="34" charset="0"/>
                <a:cs typeface="Arial" panose="020B0604020202020204" pitchFamily="34" charset="0"/>
              </a:rPr>
              <a:t>New Process Effective 2021-22 SY	</a:t>
            </a:r>
          </a:p>
        </p:txBody>
      </p:sp>
      <p:sp>
        <p:nvSpPr>
          <p:cNvPr id="3" name="Content Placeholder 2">
            <a:extLst>
              <a:ext uri="{FF2B5EF4-FFF2-40B4-BE49-F238E27FC236}">
                <a16:creationId xmlns:a16="http://schemas.microsoft.com/office/drawing/2014/main" id="{21A686C8-2DA8-4EC5-48E9-47DDE8D1C216}"/>
              </a:ext>
            </a:extLst>
          </p:cNvPr>
          <p:cNvSpPr>
            <a:spLocks noGrp="1"/>
          </p:cNvSpPr>
          <p:nvPr>
            <p:ph idx="1"/>
          </p:nvPr>
        </p:nvSpPr>
        <p:spPr>
          <a:xfrm>
            <a:off x="359755" y="1548467"/>
            <a:ext cx="11569777" cy="1179293"/>
          </a:xfrm>
        </p:spPr>
        <p:txBody>
          <a:bodyPr/>
          <a:lstStyle/>
          <a:p>
            <a:r>
              <a:rPr lang="en-US" dirty="0">
                <a:latin typeface="Arial" panose="020B0604020202020204" pitchFamily="34" charset="0"/>
                <a:cs typeface="Arial" panose="020B0604020202020204" pitchFamily="34" charset="0"/>
              </a:rPr>
              <a:t>No more Excel spreadsheet correction trackers to download, complete, and submit.</a:t>
            </a:r>
          </a:p>
          <a:p>
            <a:r>
              <a:rPr lang="en-US" dirty="0">
                <a:latin typeface="Arial" panose="020B0604020202020204" pitchFamily="34" charset="0"/>
                <a:cs typeface="Arial" panose="020B0604020202020204" pitchFamily="34" charset="0"/>
              </a:rPr>
              <a:t>The process will be completed in the DMS.</a:t>
            </a:r>
          </a:p>
          <a:p>
            <a:endParaRPr lang="en-US" dirty="0"/>
          </a:p>
        </p:txBody>
      </p:sp>
      <p:sp>
        <p:nvSpPr>
          <p:cNvPr id="8" name="Thought Bubble: Cloud 7">
            <a:extLst>
              <a:ext uri="{FF2B5EF4-FFF2-40B4-BE49-F238E27FC236}">
                <a16:creationId xmlns:a16="http://schemas.microsoft.com/office/drawing/2014/main" id="{75D2835A-E05E-E523-C877-59DE55216E21}"/>
              </a:ext>
            </a:extLst>
          </p:cNvPr>
          <p:cNvSpPr/>
          <p:nvPr/>
        </p:nvSpPr>
        <p:spPr>
          <a:xfrm>
            <a:off x="1890680" y="2911026"/>
            <a:ext cx="3535680" cy="1877947"/>
          </a:xfrm>
          <a:prstGeom prst="cloudCallout">
            <a:avLst>
              <a:gd name="adj1" fmla="val 86026"/>
              <a:gd name="adj2" fmla="val -254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Can you lighten the load a little please?</a:t>
            </a:r>
          </a:p>
        </p:txBody>
      </p:sp>
      <p:pic>
        <p:nvPicPr>
          <p:cNvPr id="6" name="Picture 5" descr=" loaded pack camel ">
            <a:extLst>
              <a:ext uri="{FF2B5EF4-FFF2-40B4-BE49-F238E27FC236}">
                <a16:creationId xmlns:a16="http://schemas.microsoft.com/office/drawing/2014/main" id="{59909BEF-2E4E-79E1-D727-C163482E35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7284" y="2474864"/>
            <a:ext cx="4874960" cy="3656220"/>
          </a:xfrm>
          <a:prstGeom prst="rect">
            <a:avLst/>
          </a:prstGeom>
        </p:spPr>
      </p:pic>
      <p:sp>
        <p:nvSpPr>
          <p:cNvPr id="4" name="Slide Number Placeholder 3">
            <a:extLst>
              <a:ext uri="{FF2B5EF4-FFF2-40B4-BE49-F238E27FC236}">
                <a16:creationId xmlns:a16="http://schemas.microsoft.com/office/drawing/2014/main" id="{3547891F-A190-A727-E5AA-7E68C43EB505}"/>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932838716"/>
      </p:ext>
    </p:extLst>
  </p:cSld>
  <p:clrMapOvr>
    <a:masterClrMapping/>
  </p:clrMapOvr>
  <mc:AlternateContent xmlns:mc="http://schemas.openxmlformats.org/markup-compatibility/2006" xmlns:p14="http://schemas.microsoft.com/office/powerpoint/2010/main">
    <mc:Choice Requires="p14">
      <p:transition spd="slow" p14:dur="2000" advTm="31029"/>
    </mc:Choice>
    <mc:Fallback xmlns="">
      <p:transition spd="slow" advTm="310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7" y="356616"/>
            <a:ext cx="10215396" cy="747084"/>
          </a:xfrm>
        </p:spPr>
        <p:txBody>
          <a:bodyPr>
            <a:normAutofit/>
          </a:bodyPr>
          <a:lstStyle/>
          <a:p>
            <a:r>
              <a:rPr lang="en-US" sz="4000" dirty="0">
                <a:latin typeface="Arial" panose="020B0604020202020204" pitchFamily="34" charset="0"/>
                <a:cs typeface="Arial" panose="020B0604020202020204" pitchFamily="34" charset="0"/>
              </a:rPr>
              <a:t>ESSU Data Management System (DMS)</a:t>
            </a:r>
          </a:p>
        </p:txBody>
      </p:sp>
      <p:pic>
        <p:nvPicPr>
          <p:cNvPr id="6" name="Content Placeholder 5" descr="ESSU Data Management Single Sign on Page&#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1307736" y="5987018"/>
            <a:ext cx="877726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hlinkClick r:id="rId3"/>
              </a:rPr>
              <a:t>https://www.cde.state.co.us/idm/essu-data</a:t>
            </a:r>
            <a:r>
              <a:rPr lang="en-US" sz="24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42086306"/>
      </p:ext>
    </p:extLst>
  </p:cSld>
  <p:clrMapOvr>
    <a:masterClrMapping/>
  </p:clrMapOvr>
  <mc:AlternateContent xmlns:mc="http://schemas.openxmlformats.org/markup-compatibility/2006" xmlns:p14="http://schemas.microsoft.com/office/powerpoint/2010/main">
    <mc:Choice Requires="p14">
      <p:transition spd="slow" p14:dur="2000" advTm="17649"/>
    </mc:Choice>
    <mc:Fallback xmlns="">
      <p:transition spd="slow" advTm="17649"/>
    </mc:Fallback>
  </mc:AlternateContent>
  <p:extLst>
    <p:ext uri="{3A86A75C-4F4B-4683-9AE1-C65F6400EC91}">
      <p14:laserTraceLst xmlns:p14="http://schemas.microsoft.com/office/powerpoint/2010/main">
        <p14:tracePtLst>
          <p14:tracePt t="8968" x="2424113" y="6850063"/>
          <p14:tracePt t="8978" x="2400300" y="6850063"/>
          <p14:tracePt t="8983" x="2374900" y="6850063"/>
          <p14:tracePt t="9020" x="2324100" y="6850063"/>
          <p14:tracePt t="9036" x="2273300" y="6824663"/>
          <p14:tracePt t="9054" x="2205038" y="6799263"/>
          <p14:tracePt t="9069" x="2120900" y="6748463"/>
          <p14:tracePt t="9086" x="2044700" y="6740525"/>
          <p14:tracePt t="9104" x="1993900" y="6731000"/>
          <p14:tracePt t="9107" x="1968500" y="6723063"/>
          <p14:tracePt t="9118" x="1951038" y="6723063"/>
          <p14:tracePt t="9136" x="1866900" y="6715125"/>
          <p14:tracePt t="9139" x="1825625" y="6715125"/>
          <p14:tracePt t="9152" x="1790700" y="6715125"/>
          <p14:tracePt t="9170" x="1630363" y="6715125"/>
          <p14:tracePt t="9186" x="1579563" y="6715125"/>
          <p14:tracePt t="9205" x="1563688" y="6715125"/>
          <p14:tracePt t="9302" x="1554163" y="6715125"/>
          <p14:tracePt t="9305" x="1546225" y="6715125"/>
          <p14:tracePt t="9320" x="1520825" y="6715125"/>
          <p14:tracePt t="9337" x="1503363" y="6697663"/>
          <p14:tracePt t="9355" x="1436688" y="6664325"/>
          <p14:tracePt t="9370" x="1368425" y="6654800"/>
          <p14:tracePt t="9388" x="1301750" y="6638925"/>
          <p14:tracePt t="9404" x="1258888" y="6621463"/>
          <p14:tracePt t="9498" x="1258888" y="6613525"/>
          <p14:tracePt t="9508" x="1276350" y="6613525"/>
          <p14:tracePt t="9512" x="1317625" y="6604000"/>
          <p14:tracePt t="9524" x="1385888" y="6604000"/>
          <p14:tracePt t="9536" x="1462088" y="6596063"/>
          <p14:tracePt t="9553" x="1563688" y="6570663"/>
          <p14:tracePt t="9569" x="1604963" y="6570663"/>
          <p14:tracePt t="9587" x="1639888" y="6570663"/>
          <p14:tracePt t="9589" x="1673225" y="6570663"/>
          <p14:tracePt t="9604" x="1757363" y="6570663"/>
          <p14:tracePt t="9620" x="1825625" y="6562725"/>
          <p14:tracePt t="9637" x="1901825" y="6562725"/>
          <p14:tracePt t="9655" x="1976438" y="6553200"/>
          <p14:tracePt t="9670" x="2011363" y="6553200"/>
          <p14:tracePt t="9686" x="2087563" y="6553200"/>
          <p14:tracePt t="9703" x="2146300" y="6553200"/>
          <p14:tracePt t="9705" x="2187575" y="6553200"/>
          <p14:tracePt t="9719" x="2306638" y="6553200"/>
          <p14:tracePt t="9737" x="2586038" y="6553200"/>
          <p14:tracePt t="9754" x="2703513" y="6553200"/>
          <p14:tracePt t="9771" x="2746375" y="6553200"/>
          <p14:tracePt t="9796" x="2754313" y="6553200"/>
          <p14:tracePt t="9813" x="2762250" y="6553200"/>
          <p14:tracePt t="9819" x="2805113" y="6537325"/>
          <p14:tracePt t="9837" x="2863850" y="6537325"/>
          <p14:tracePt t="9854" x="2965450" y="6537325"/>
          <p14:tracePt t="9869" x="3067050" y="6537325"/>
          <p14:tracePt t="9887" x="3109913" y="6537325"/>
          <p14:tracePt t="9903" x="3143250" y="6537325"/>
          <p14:tracePt t="9920" x="3168650" y="6537325"/>
          <p14:tracePt t="9936" x="3201988" y="6537325"/>
          <p14:tracePt t="9954" x="3252788" y="6537325"/>
          <p14:tracePt t="9971" x="3354388" y="6537325"/>
          <p14:tracePt t="9973" x="3463925" y="6537325"/>
          <p14:tracePt t="9987" x="3582988" y="6537325"/>
          <p14:tracePt t="9989" x="3692525" y="6537325"/>
          <p14:tracePt t="10002" x="3802063" y="6529388"/>
          <p14:tracePt t="10021" x="3987800" y="6529388"/>
          <p14:tracePt t="10037" x="3995738" y="6529388"/>
          <p14:tracePt t="10055" x="4005263" y="6529388"/>
          <p14:tracePt t="10057" x="4013200" y="6529388"/>
          <p14:tracePt t="10070" x="4013200" y="6519863"/>
          <p14:tracePt t="10087" x="4046538" y="6519863"/>
          <p14:tracePt t="10089" x="4071938" y="6519863"/>
          <p14:tracePt t="10104" x="4114800" y="6503988"/>
          <p14:tracePt t="10121" x="4122738" y="6503988"/>
          <p14:tracePt t="10137" x="4157663" y="6503988"/>
          <p14:tracePt t="10153" x="4216400" y="6503988"/>
          <p14:tracePt t="10171" x="4292600" y="6503988"/>
          <p14:tracePt t="10188" x="4486275" y="6503988"/>
          <p14:tracePt t="10204" x="4697413" y="6503988"/>
          <p14:tracePt t="10219" x="4781550" y="6494463"/>
          <p14:tracePt t="10374" x="4791075" y="6486525"/>
          <p14:tracePt t="10389" x="4756150" y="6486525"/>
          <p14:tracePt t="10392" x="4730750" y="6486525"/>
          <p14:tracePt t="10404" x="4689475" y="6486525"/>
          <p14:tracePt t="10421" x="4587875" y="6486525"/>
          <p14:tracePt t="10439" x="4519613" y="6486525"/>
          <p14:tracePt t="10453" x="4445000" y="6494463"/>
          <p14:tracePt t="10471" x="4419600" y="6529388"/>
          <p14:tracePt t="10630" x="4410075" y="6537325"/>
          <p14:tracePt t="10743" x="4402138" y="6537325"/>
          <p14:tracePt t="10746" x="4427538" y="6570663"/>
          <p14:tracePt t="10791" x="4427538" y="6562725"/>
          <p14:tracePt t="10795" x="4427538" y="6553200"/>
          <p14:tracePt t="10859" x="4410075" y="6511925"/>
          <p14:tracePt t="10870" x="4410075" y="6486525"/>
          <p14:tracePt t="10875" x="4410075" y="6453188"/>
          <p14:tracePt t="10886" x="4394200" y="6435725"/>
          <p14:tracePt t="10906" x="4359275" y="6351588"/>
          <p14:tracePt t="10920" x="4343400" y="6326188"/>
          <p14:tracePt t="10923" x="4333875" y="6308725"/>
          <p14:tracePt t="10938" x="4300538" y="6199188"/>
          <p14:tracePt t="10955" x="4257675" y="6056313"/>
          <p14:tracePt t="10971" x="4206875" y="5835650"/>
          <p14:tracePt t="10987" x="4148138" y="5700713"/>
          <p14:tracePt t="11003" x="4089400" y="5616575"/>
          <p14:tracePt t="11020" x="4038600" y="5514975"/>
          <p14:tracePt t="11037" x="4005263" y="5448300"/>
          <p14:tracePt t="11055" x="3970338" y="5397500"/>
          <p14:tracePt t="11071" x="3911600" y="5329238"/>
          <p14:tracePt t="11087" x="3870325" y="5278438"/>
          <p14:tracePt t="11105" x="3819525" y="5227638"/>
          <p14:tracePt t="11122" x="3802063" y="5202238"/>
          <p14:tracePt t="11138" x="3784600" y="5176838"/>
          <p14:tracePt t="11155" x="3759200" y="5151438"/>
          <p14:tracePt t="11170" x="3725863" y="5118100"/>
          <p14:tracePt t="11189" x="3683000" y="5075238"/>
          <p14:tracePt t="11204" x="3633788" y="5026025"/>
          <p14:tracePt t="11221" x="3573463" y="4932363"/>
          <p14:tracePt t="11223" x="3540125" y="4881563"/>
          <p14:tracePt t="11237" x="3506788" y="4830763"/>
          <p14:tracePt t="11257" x="3430588" y="4721225"/>
          <p14:tracePt t="11259" x="3379788" y="4670425"/>
          <p14:tracePt t="11271" x="3328988" y="4619625"/>
          <p14:tracePt t="11289" x="3209925" y="4527550"/>
          <p14:tracePt t="11291" x="3160713" y="4476750"/>
          <p14:tracePt t="11304" x="3135313" y="4433888"/>
          <p14:tracePt t="11321" x="3084513" y="4349750"/>
          <p14:tracePt t="11322" x="3067050" y="4316413"/>
          <p14:tracePt t="11338" x="3033713" y="4248150"/>
          <p14:tracePt t="11355" x="2998788" y="4179888"/>
          <p14:tracePt t="11372" x="2973388" y="4130675"/>
          <p14:tracePt t="11388" x="2940050" y="4087813"/>
          <p14:tracePt t="11404" x="2932113" y="4062413"/>
          <p14:tracePt t="11421" x="2889250" y="4029075"/>
          <p14:tracePt t="11438" x="2863850" y="4003675"/>
          <p14:tracePt t="11455" x="2805113" y="3978275"/>
          <p14:tracePt t="11474" x="2728913" y="3960813"/>
          <p14:tracePt t="11488" x="2703513" y="3952875"/>
          <p14:tracePt t="11504" x="2662238" y="3935413"/>
          <p14:tracePt t="11522" x="2636838" y="3927475"/>
          <p14:tracePt t="11539" x="2586038" y="3927475"/>
          <p14:tracePt t="11556" x="2466975" y="3927475"/>
          <p14:tracePt t="11572" x="2349500" y="3927475"/>
          <p14:tracePt t="11736" x="2324100" y="3919538"/>
          <p14:tracePt t="11738" x="2314575" y="3919538"/>
          <p14:tracePt t="11755" x="2298700" y="3919538"/>
          <p14:tracePt t="11773" x="2263775" y="3902075"/>
          <p14:tracePt t="12113" x="2255838" y="3894138"/>
          <p14:tracePt t="12126" x="2273300" y="3884613"/>
          <p14:tracePt t="12130" x="2289175" y="3884613"/>
          <p14:tracePt t="12143" x="2314575" y="3876675"/>
          <p14:tracePt t="12155" x="2324100" y="3868738"/>
          <p14:tracePt t="12171" x="2349500" y="3859213"/>
          <p14:tracePt t="12188" x="2357438" y="3843338"/>
          <p14:tracePt t="12205" x="2357438" y="3808413"/>
          <p14:tracePt t="12221" x="2298700" y="3749675"/>
          <p14:tracePt t="12240" x="2154238" y="3657600"/>
          <p14:tracePt t="12256" x="2044700" y="3597275"/>
          <p14:tracePt t="12272" x="1993900" y="3571875"/>
          <p14:tracePt t="12289" x="1935163" y="3546475"/>
          <p14:tracePt t="12305" x="1901825" y="3538538"/>
          <p14:tracePt t="12321" x="1833563" y="3522663"/>
          <p14:tracePt t="12338" x="1782763" y="3522663"/>
          <p14:tracePt t="12355" x="1714500" y="3522663"/>
          <p14:tracePt t="12357" x="1681163" y="3522663"/>
          <p14:tracePt t="12372" x="1622425" y="3522663"/>
          <p14:tracePt t="12389" x="1571625" y="3522663"/>
          <p14:tracePt t="12406" x="1520825" y="3522663"/>
          <p14:tracePt t="12422" x="1470025" y="3522663"/>
          <p14:tracePt t="12438" x="1419225" y="3522663"/>
          <p14:tracePt t="12513" x="1411288" y="3522663"/>
          <p14:tracePt t="12517" x="1393825" y="3538538"/>
          <p14:tracePt t="12528" x="1385888" y="3563938"/>
          <p14:tracePt t="12538" x="1385888" y="3589338"/>
          <p14:tracePt t="12555" x="1368425" y="3648075"/>
          <p14:tracePt t="12573" x="1368425" y="3708400"/>
          <p14:tracePt t="12589" x="1368425" y="3749675"/>
          <p14:tracePt t="12605" x="1368425" y="3800475"/>
          <p14:tracePt t="12624" x="1419225" y="3859213"/>
          <p14:tracePt t="12638" x="1470025" y="3902075"/>
          <p14:tracePt t="12657" x="1597025" y="3968750"/>
          <p14:tracePt t="12673" x="1673225" y="4003675"/>
          <p14:tracePt t="12690" x="1833563" y="4079875"/>
          <p14:tracePt t="12706" x="2036763" y="4130675"/>
          <p14:tracePt t="12708" x="2138363" y="4171950"/>
          <p14:tracePt t="12721" x="2238375" y="4189413"/>
          <p14:tracePt t="12739" x="2424113" y="4230688"/>
          <p14:tracePt t="12741" x="2517775" y="4265613"/>
          <p14:tracePt t="12757" x="2678113" y="4298950"/>
          <p14:tracePt t="12774" x="2847975" y="4324350"/>
          <p14:tracePt t="12790" x="3049588" y="4324350"/>
          <p14:tracePt t="12806" x="3244850" y="4324350"/>
          <p14:tracePt t="12823" x="3397250" y="4324350"/>
          <p14:tracePt t="12839" x="3514725" y="4324350"/>
          <p14:tracePt t="12856" x="3616325" y="4324350"/>
          <p14:tracePt t="12872" x="3700463" y="4324350"/>
          <p14:tracePt t="12889" x="3743325" y="4324350"/>
          <p14:tracePt t="12907" x="3759200" y="4324350"/>
          <p14:tracePt t="12922" x="3794125" y="4291013"/>
          <p14:tracePt t="12940" x="3835400" y="4248150"/>
          <p14:tracePt t="12956" x="3878263" y="4179888"/>
          <p14:tracePt t="12973" x="3886200" y="4095750"/>
          <p14:tracePt t="12989" x="3886200" y="4054475"/>
          <p14:tracePt t="13006" x="3886200" y="3968750"/>
          <p14:tracePt t="13024" x="3911600" y="3902075"/>
          <p14:tracePt t="13026" x="3921125" y="3876675"/>
          <p14:tracePt t="13039" x="3937000" y="3859213"/>
          <p14:tracePt t="13042" x="3944938" y="3851275"/>
          <p14:tracePt t="13056" x="3944938" y="3833813"/>
          <p14:tracePt t="13154" x="3954463" y="3833813"/>
          <p14:tracePt t="13216" x="3962400" y="3851275"/>
          <p14:tracePt t="13233" x="3970338" y="3859213"/>
          <p14:tracePt t="13236" x="3979863" y="3876675"/>
          <p14:tracePt t="13249" x="3995738" y="3884613"/>
          <p14:tracePt t="13256" x="4005263" y="3902075"/>
          <p14:tracePt t="13272" x="4046538" y="3986213"/>
          <p14:tracePt t="13291" x="4071938" y="4062413"/>
          <p14:tracePt t="13306" x="4081463" y="4138613"/>
          <p14:tracePt t="13322" x="4081463" y="4214813"/>
          <p14:tracePt t="13339" x="4081463" y="4256088"/>
          <p14:tracePt t="13356" x="4081463" y="4298950"/>
          <p14:tracePt t="13374" x="4081463" y="4306888"/>
          <p14:tracePt t="13391" x="4081463" y="4332288"/>
          <p14:tracePt t="13393" x="4081463" y="4341813"/>
          <p14:tracePt t="13409" x="4081463" y="4349750"/>
          <p14:tracePt t="13423" x="4081463" y="4357688"/>
          <p14:tracePt t="13440" x="4081463" y="4367213"/>
          <p14:tracePt t="15863" x="4097338" y="4367213"/>
          <p14:tracePt t="15867" x="4114800" y="4375150"/>
          <p14:tracePt t="15879" x="4132263" y="4383088"/>
          <p14:tracePt t="15891" x="4148138" y="4392613"/>
          <p14:tracePt t="15909" x="4165600" y="4400550"/>
          <p14:tracePt t="15911" x="4183063" y="4425950"/>
          <p14:tracePt t="15925" x="4232275" y="4441825"/>
          <p14:tracePt t="15943" x="4343400" y="4476750"/>
          <p14:tracePt t="15959" x="4402138" y="4476750"/>
          <p14:tracePt t="15977" x="4511675" y="4476750"/>
          <p14:tracePt t="15979" x="4562475" y="4476750"/>
          <p14:tracePt t="15991" x="4621213" y="4476750"/>
          <p14:tracePt t="16007" x="4781550" y="4476750"/>
          <p14:tracePt t="16026" x="4933950" y="4459288"/>
          <p14:tracePt t="16045" x="4984750" y="4425950"/>
          <p14:tracePt t="16059" x="5027613" y="4375150"/>
          <p14:tracePt t="16076" x="5043488" y="4357688"/>
          <p14:tracePt t="16093" x="5043488" y="4349750"/>
          <p14:tracePt t="16231" x="5053013" y="4341813"/>
          <p14:tracePt t="16247" x="5060950" y="4341813"/>
          <p14:tracePt t="16250" x="5078413" y="4341813"/>
          <p14:tracePt t="16262" x="5094288" y="4341813"/>
          <p14:tracePt t="16275" x="5111750" y="4341813"/>
          <p14:tracePt t="16291" x="5137150" y="4341813"/>
          <p14:tracePt t="16309" x="5154613" y="4341813"/>
          <p14:tracePt t="16326" x="5195888" y="4332288"/>
          <p14:tracePt t="16342" x="5213350" y="4306888"/>
          <p14:tracePt t="16359" x="5229225" y="4291013"/>
          <p14:tracePt t="16377" x="5229225" y="4273550"/>
          <p14:tracePt t="16392" x="5238750" y="4265613"/>
          <p14:tracePt t="16394" x="5246688" y="4256088"/>
          <p14:tracePt t="16754" x="5246688" y="4230688"/>
          <p14:tracePt t="16757" x="5246688" y="4189413"/>
          <p14:tracePt t="16776" x="5457825" y="3673475"/>
          <p14:tracePt t="16793" x="5838825" y="2820988"/>
          <p14:tracePt t="16810" x="6210300" y="1984375"/>
          <p14:tracePt t="16827" x="6581775" y="1157288"/>
          <p14:tracePt t="16842" x="6911975" y="396875"/>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93132" y="1312598"/>
            <a:ext cx="12225867" cy="4351338"/>
          </a:xfrm>
        </p:spPr>
        <p:txBody>
          <a:bodyPr>
            <a:noAutofit/>
          </a:bodyPr>
          <a:lstStyle/>
          <a:p>
            <a:r>
              <a:rPr lang="en-US" dirty="0">
                <a:latin typeface="Arial" panose="020B0604020202020204" pitchFamily="34" charset="0"/>
                <a:cs typeface="Arial" panose="020B0604020202020204" pitchFamily="34" charset="0"/>
              </a:rPr>
              <a:t>If you do not have access to the DMS, contact your AU LAM (Local Access Manager) </a:t>
            </a:r>
          </a:p>
          <a:p>
            <a:r>
              <a:rPr lang="en-US" dirty="0">
                <a:latin typeface="Arial" panose="020B0604020202020204" pitchFamily="34" charset="0"/>
                <a:cs typeface="Arial" panose="020B0604020202020204" pitchFamily="34" charset="0"/>
              </a:rPr>
              <a:t>If you forget your password, there is a “Forgot Password” reset option on the login page</a:t>
            </a:r>
          </a:p>
          <a:p>
            <a:r>
              <a:rPr lang="en-US" dirty="0">
                <a:latin typeface="Arial" panose="020B0604020202020204" pitchFamily="34" charset="0"/>
                <a:cs typeface="Arial" panose="020B0604020202020204" pitchFamily="34" charset="0"/>
              </a:rPr>
              <a:t>The CDE DMS application in Access Management is </a:t>
            </a:r>
            <a:r>
              <a:rPr lang="en-US" b="1" dirty="0">
                <a:latin typeface="Arial" panose="020B0604020202020204" pitchFamily="34" charset="0"/>
                <a:cs typeface="Arial" panose="020B0604020202020204" pitchFamily="34" charset="0"/>
              </a:rPr>
              <a:t>ASCDMS</a:t>
            </a:r>
            <a:r>
              <a:rPr lang="en-US" dirty="0">
                <a:latin typeface="Arial" panose="020B0604020202020204" pitchFamily="34" charset="0"/>
                <a:cs typeface="Arial" panose="020B0604020202020204" pitchFamily="34" charset="0"/>
              </a:rPr>
              <a:t>.  Currently there are 3 roles that grant access to the correction process in the DMS:</a:t>
            </a:r>
          </a:p>
          <a:p>
            <a:pPr lvl="1"/>
            <a:r>
              <a:rPr lang="en-US" sz="2400" b="1" dirty="0">
                <a:latin typeface="Arial" panose="020B0604020202020204" pitchFamily="34" charset="0"/>
                <a:cs typeface="Arial" panose="020B0604020202020204" pitchFamily="34" charset="0"/>
              </a:rPr>
              <a:t>MD</a:t>
            </a:r>
            <a:r>
              <a:rPr lang="en-US" sz="2400" dirty="0">
                <a:latin typeface="Arial" panose="020B0604020202020204" pitchFamily="34" charset="0"/>
                <a:cs typeface="Arial" panose="020B0604020202020204" pitchFamily="34" charset="0"/>
              </a:rPr>
              <a:t> – For Monitoring Directors, all access</a:t>
            </a:r>
          </a:p>
          <a:p>
            <a:pPr lvl="1"/>
            <a:r>
              <a:rPr lang="en-US" sz="2400" b="1" dirty="0">
                <a:latin typeface="Arial" panose="020B0604020202020204" pitchFamily="34" charset="0"/>
                <a:cs typeface="Arial" panose="020B0604020202020204" pitchFamily="34" charset="0"/>
              </a:rPr>
              <a:t>MRR</a:t>
            </a:r>
            <a:r>
              <a:rPr lang="en-US" sz="2400" dirty="0">
                <a:latin typeface="Arial" panose="020B0604020202020204" pitchFamily="34" charset="0"/>
                <a:cs typeface="Arial" panose="020B0604020202020204" pitchFamily="34" charset="0"/>
              </a:rPr>
              <a:t> – For Record Review access</a:t>
            </a:r>
          </a:p>
          <a:p>
            <a:pPr lvl="1"/>
            <a:r>
              <a:rPr lang="en-US" sz="2400" b="1" dirty="0" err="1">
                <a:latin typeface="Arial" panose="020B0604020202020204" pitchFamily="34" charset="0"/>
                <a:cs typeface="Arial" panose="020B0604020202020204" pitchFamily="34" charset="0"/>
              </a:rPr>
              <a:t>GDnMD</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For or Gifted and Monitoring Directors, all access</a:t>
            </a:r>
          </a:p>
          <a:p>
            <a:r>
              <a:rPr lang="en-US" dirty="0">
                <a:latin typeface="Arial" panose="020B0604020202020204" pitchFamily="34" charset="0"/>
                <a:cs typeface="Arial" panose="020B0604020202020204" pitchFamily="34" charset="0"/>
              </a:rPr>
              <a:t>Only one role can be assigned per user. If more than one is assigned, you may not be able to log in</a:t>
            </a:r>
          </a:p>
          <a:p>
            <a:r>
              <a:rPr lang="en-US" dirty="0">
                <a:latin typeface="Arial" panose="020B0604020202020204" pitchFamily="34" charset="0"/>
                <a:cs typeface="Arial" panose="020B0604020202020204" pitchFamily="34" charset="0"/>
              </a:rPr>
              <a:t>If you get a security error message when logging in, have your IT person mark the page as safe. Updates to Firewall security may block the page</a:t>
            </a:r>
            <a:br>
              <a:rPr lang="en-US"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Questions about logging in or roles contact </a:t>
            </a:r>
            <a:r>
              <a:rPr lang="en-US" b="1" dirty="0">
                <a:latin typeface="Arial" panose="020B0604020202020204" pitchFamily="34" charset="0"/>
                <a:cs typeface="Arial" panose="020B0604020202020204" pitchFamily="34" charset="0"/>
              </a:rPr>
              <a:t>Josh Fails </a:t>
            </a:r>
            <a:r>
              <a:rPr lang="en-US" dirty="0">
                <a:latin typeface="Arial" panose="020B0604020202020204" pitchFamily="34" charset="0"/>
                <a:cs typeface="Arial" panose="020B0604020202020204" pitchFamily="34" charset="0"/>
                <a:hlinkClick r:id="rId3"/>
              </a:rPr>
              <a:t>Fails_J@cde.state.co.us</a:t>
            </a:r>
            <a:r>
              <a:rPr lang="en-US" dirty="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962918264"/>
      </p:ext>
    </p:extLst>
  </p:cSld>
  <p:clrMapOvr>
    <a:masterClrMapping/>
  </p:clrMapOvr>
  <mc:AlternateContent xmlns:mc="http://schemas.openxmlformats.org/markup-compatibility/2006" xmlns:p14="http://schemas.microsoft.com/office/powerpoint/2010/main">
    <mc:Choice Requires="p14">
      <p:transition spd="slow" p14:dur="2000" advTm="70547"/>
    </mc:Choice>
    <mc:Fallback xmlns="">
      <p:transition spd="slow" advTm="705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9614263" cy="747084"/>
          </a:xfrm>
        </p:spPr>
        <p:txBody>
          <a:bodyPr>
            <a:noAutofit/>
          </a:bodyPr>
          <a:lstStyle/>
          <a:p>
            <a:r>
              <a:rPr lang="en-US" sz="4000" dirty="0">
                <a:latin typeface="Arial" panose="020B0604020202020204" pitchFamily="34" charset="0"/>
                <a:cs typeface="Arial" panose="020B0604020202020204" pitchFamily="34" charset="0"/>
              </a:rPr>
              <a:t>Where to find noncompliance letters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CDE uploaded the letters to the DMS Documents section. Once logged in to the DMS, click “Documents” on the left.  Change the year to 2023-24, click on Compliance, filter by checking Indicator 11 and Indicator 12 boxes, and then click the “Search” blue colored button on the right.  </a:t>
            </a:r>
          </a:p>
          <a:p>
            <a:endParaRPr lang="en-US" dirty="0"/>
          </a:p>
        </p:txBody>
      </p:sp>
      <p:pic>
        <p:nvPicPr>
          <p:cNvPr id="8" name="Picture 7" descr="Documents and Change to School year 2022-23">
            <a:extLst>
              <a:ext uri="{FF2B5EF4-FFF2-40B4-BE49-F238E27FC236}">
                <a16:creationId xmlns:a16="http://schemas.microsoft.com/office/drawing/2014/main" id="{B84277DC-065A-1615-71B7-79B76C1FBA45}"/>
              </a:ext>
            </a:extLst>
          </p:cNvPr>
          <p:cNvPicPr>
            <a:picLocks noChangeAspect="1"/>
          </p:cNvPicPr>
          <p:nvPr/>
        </p:nvPicPr>
        <p:blipFill>
          <a:blip r:embed="rId3"/>
          <a:stretch>
            <a:fillRect/>
          </a:stretch>
        </p:blipFill>
        <p:spPr>
          <a:xfrm>
            <a:off x="838200" y="2945423"/>
            <a:ext cx="7628792" cy="3161179"/>
          </a:xfrm>
          <a:prstGeom prst="rect">
            <a:avLst/>
          </a:prstGeom>
        </p:spPr>
      </p:pic>
      <p:cxnSp>
        <p:nvCxnSpPr>
          <p:cNvPr id="15" name="Straight Arrow Connector 14" descr="Click Documents">
            <a:extLst>
              <a:ext uri="{FF2B5EF4-FFF2-40B4-BE49-F238E27FC236}">
                <a16:creationId xmlns:a16="http://schemas.microsoft.com/office/drawing/2014/main" id="{8DA233F5-5649-F6E9-9F81-92E1E2A5303E}"/>
              </a:ext>
            </a:extLst>
          </p:cNvPr>
          <p:cNvCxnSpPr>
            <a:cxnSpLocks/>
          </p:cNvCxnSpPr>
          <p:nvPr/>
        </p:nvCxnSpPr>
        <p:spPr>
          <a:xfrm flipH="1" flipV="1">
            <a:off x="1807755" y="6057452"/>
            <a:ext cx="1175212" cy="34804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Select the previous school year">
            <a:extLst>
              <a:ext uri="{FF2B5EF4-FFF2-40B4-BE49-F238E27FC236}">
                <a16:creationId xmlns:a16="http://schemas.microsoft.com/office/drawing/2014/main" id="{E6F77210-4D6F-E517-AB8C-7A927957F406}"/>
              </a:ext>
            </a:extLst>
          </p:cNvPr>
          <p:cNvCxnSpPr>
            <a:cxnSpLocks/>
          </p:cNvCxnSpPr>
          <p:nvPr/>
        </p:nvCxnSpPr>
        <p:spPr>
          <a:xfrm flipH="1">
            <a:off x="4271417" y="4279568"/>
            <a:ext cx="1468255" cy="3682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Search button">
            <a:extLst>
              <a:ext uri="{FF2B5EF4-FFF2-40B4-BE49-F238E27FC236}">
                <a16:creationId xmlns:a16="http://schemas.microsoft.com/office/drawing/2014/main" id="{E7DE7626-8663-04A8-0A6B-798AC6F9833A}"/>
              </a:ext>
            </a:extLst>
          </p:cNvPr>
          <p:cNvPicPr>
            <a:picLocks noChangeAspect="1"/>
          </p:cNvPicPr>
          <p:nvPr/>
        </p:nvPicPr>
        <p:blipFill>
          <a:blip r:embed="rId4"/>
          <a:stretch>
            <a:fillRect/>
          </a:stretch>
        </p:blipFill>
        <p:spPr>
          <a:xfrm>
            <a:off x="8737333" y="3405021"/>
            <a:ext cx="2057398" cy="2546172"/>
          </a:xfrm>
          <a:prstGeom prst="rect">
            <a:avLst/>
          </a:prstGeom>
          <a:ln>
            <a:solidFill>
              <a:schemeClr val="accent1">
                <a:lumMod val="50000"/>
              </a:schemeClr>
            </a:solidFill>
          </a:ln>
        </p:spPr>
      </p:pic>
      <p:cxnSp>
        <p:nvCxnSpPr>
          <p:cNvPr id="20" name="Straight Arrow Connector 19" descr="Click Search">
            <a:extLst>
              <a:ext uri="{FF2B5EF4-FFF2-40B4-BE49-F238E27FC236}">
                <a16:creationId xmlns:a16="http://schemas.microsoft.com/office/drawing/2014/main" id="{05C0BA20-6950-E60C-2D1B-53014B60CEFB}"/>
              </a:ext>
            </a:extLst>
          </p:cNvPr>
          <p:cNvCxnSpPr>
            <a:cxnSpLocks/>
          </p:cNvCxnSpPr>
          <p:nvPr/>
        </p:nvCxnSpPr>
        <p:spPr>
          <a:xfrm flipH="1" flipV="1">
            <a:off x="10542612" y="5060305"/>
            <a:ext cx="1175212" cy="34804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895869045"/>
      </p:ext>
    </p:extLst>
  </p:cSld>
  <p:clrMapOvr>
    <a:masterClrMapping/>
  </p:clrMapOvr>
  <mc:AlternateContent xmlns:mc="http://schemas.openxmlformats.org/markup-compatibility/2006" xmlns:p14="http://schemas.microsoft.com/office/powerpoint/2010/main">
    <mc:Choice Requires="p14">
      <p:transition spd="slow" p14:dur="2000" advTm="32178"/>
    </mc:Choice>
    <mc:Fallback xmlns="">
      <p:transition spd="slow" advTm="32178"/>
    </mc:Fallback>
  </mc:AlternateContent>
  <p:extLst>
    <p:ext uri="{3A86A75C-4F4B-4683-9AE1-C65F6400EC91}">
      <p14:laserTraceLst xmlns:p14="http://schemas.microsoft.com/office/powerpoint/2010/main">
        <p14:tracePtLst>
          <p14:tracePt t="8132" x="6464300" y="244475"/>
          <p14:tracePt t="8135" x="6370638" y="388938"/>
          <p14:tracePt t="8167" x="6049963" y="1038225"/>
          <p14:tracePt t="8184" x="5846763" y="1401763"/>
          <p14:tracePt t="8200" x="5618163" y="1816100"/>
          <p14:tracePt t="8217" x="5407025" y="2205038"/>
          <p14:tracePt t="8233" x="5221288" y="2559050"/>
          <p14:tracePt t="8249" x="4992688" y="2905125"/>
          <p14:tracePt t="8265" x="4773613" y="3200400"/>
          <p14:tracePt t="8281" x="4511675" y="3487738"/>
          <p14:tracePt t="8300" x="4165600" y="3808413"/>
          <p14:tracePt t="8317" x="3827463" y="4179888"/>
          <p14:tracePt t="8333" x="3540125" y="4543425"/>
          <p14:tracePt t="8350" x="3336925" y="4830763"/>
          <p14:tracePt t="8365" x="3209925" y="5033963"/>
          <p14:tracePt t="8384" x="3151188" y="5100638"/>
          <p14:tracePt t="8399" x="3125788" y="5168900"/>
          <p14:tracePt t="8416" x="3100388" y="5219700"/>
          <p14:tracePt t="8434" x="3074988" y="5295900"/>
          <p14:tracePt t="8435" x="3067050" y="5311775"/>
          <p14:tracePt t="8449" x="3041650" y="5354638"/>
          <p14:tracePt t="8466" x="2973388" y="5397500"/>
          <p14:tracePt t="8467" x="2947988" y="5405438"/>
          <p14:tracePt t="8484" x="2873375" y="5448300"/>
          <p14:tracePt t="8500" x="2797175" y="5489575"/>
          <p14:tracePt t="8515" x="2678113" y="5557838"/>
          <p14:tracePt t="8532" x="2525713" y="5634038"/>
          <p14:tracePt t="8549" x="2357438" y="5692775"/>
          <p14:tracePt t="8552" x="2314575" y="5718175"/>
          <p14:tracePt t="8566" x="2298700" y="5718175"/>
          <p14:tracePt t="8568" x="2289175" y="5718175"/>
          <p14:tracePt t="8597" x="2281238" y="5718175"/>
          <p14:tracePt t="8600" x="2273300" y="5718175"/>
          <p14:tracePt t="8628" x="2263775" y="5718175"/>
          <p14:tracePt t="8632" x="2255838" y="5718175"/>
          <p14:tracePt t="8651" x="2230438" y="5718175"/>
          <p14:tracePt t="8667" x="2179638" y="5708650"/>
          <p14:tracePt t="8683" x="2128838" y="5692775"/>
          <p14:tracePt t="8700" x="2087563" y="5667375"/>
          <p14:tracePt t="8717" x="2062163" y="5667375"/>
          <p14:tracePt t="8734" x="1951038" y="5634038"/>
          <p14:tracePt t="8750" x="1808163" y="5608638"/>
          <p14:tracePt t="8767" x="1731963" y="5608638"/>
          <p14:tracePt t="8783" x="1714500" y="5608638"/>
          <p14:tracePt t="8800" x="1673225" y="5608638"/>
          <p14:tracePt t="8817" x="1579563" y="5608638"/>
          <p14:tracePt t="8832" x="1411288" y="5608638"/>
          <p14:tracePt t="8851" x="1055688" y="5649913"/>
          <p14:tracePt t="8867" x="887413" y="5700713"/>
          <p14:tracePt t="8882" x="836613" y="5726113"/>
          <p14:tracePt t="8885" x="803275" y="5743575"/>
          <p14:tracePt t="8900" x="752475" y="5768975"/>
          <p14:tracePt t="8916" x="709613" y="5802313"/>
          <p14:tracePt t="8932" x="676275" y="5827713"/>
          <p14:tracePt t="8950" x="633413" y="5853113"/>
          <p14:tracePt t="8952" x="600075" y="5870575"/>
          <p14:tracePt t="8967" x="531813" y="5929313"/>
          <p14:tracePt t="8984" x="490538" y="5954713"/>
          <p14:tracePt t="9001" x="439738" y="5988050"/>
          <p14:tracePt t="9016" x="414338" y="6013450"/>
          <p14:tracePt t="9033" x="404813" y="6064250"/>
          <p14:tracePt t="9049" x="381000" y="6115050"/>
          <p14:tracePt t="9066" x="338138" y="6191250"/>
          <p14:tracePt t="9083" x="330200" y="6242050"/>
          <p14:tracePt t="9100" x="330200" y="6292850"/>
          <p14:tracePt t="9117" x="330200" y="6342063"/>
          <p14:tracePt t="9133" x="371475" y="6392863"/>
          <p14:tracePt t="9150" x="404813" y="6443663"/>
          <p14:tracePt t="9167" x="447675" y="6478588"/>
          <p14:tracePt t="9184" x="490538" y="6503988"/>
          <p14:tracePt t="9200" x="566738" y="6545263"/>
          <p14:tracePt t="9216" x="633413" y="6578600"/>
          <p14:tracePt t="9234" x="727075" y="6613525"/>
          <p14:tracePt t="9236" x="785813" y="6629400"/>
          <p14:tracePt t="9251" x="895350" y="6664325"/>
          <p14:tracePt t="9267" x="996950" y="6672263"/>
          <p14:tracePt t="9285" x="1081088" y="6672263"/>
          <p14:tracePt t="9300" x="1182688" y="6672263"/>
          <p14:tracePt t="9316" x="1276350" y="6672263"/>
          <p14:tracePt t="9335" x="1385888" y="6638925"/>
          <p14:tracePt t="9349" x="1436688" y="6621463"/>
          <p14:tracePt t="9367" x="1563688" y="6588125"/>
          <p14:tracePt t="9385" x="1622425" y="6570663"/>
          <p14:tracePt t="9400" x="1663700" y="6553200"/>
          <p14:tracePt t="9416" x="1681163" y="6553200"/>
          <p14:tracePt t="9417" x="1706563" y="6545263"/>
          <p14:tracePt t="9435" x="1731963" y="6537325"/>
          <p14:tracePt t="9451" x="1757363" y="6529388"/>
          <p14:tracePt t="9467" x="1774825" y="6511925"/>
          <p14:tracePt t="9484" x="1790700" y="6494463"/>
          <p14:tracePt t="9501" x="1833563" y="6469063"/>
          <p14:tracePt t="9517" x="1858963" y="6453188"/>
          <p14:tracePt t="9534" x="1901825" y="6418263"/>
          <p14:tracePt t="9550" x="1935163" y="6392863"/>
          <p14:tracePt t="9567" x="1985963" y="6367463"/>
          <p14:tracePt t="9584" x="2036763" y="6326188"/>
          <p14:tracePt t="9600" x="2062163" y="6292850"/>
          <p14:tracePt t="9618" x="2062163" y="6267450"/>
          <p14:tracePt t="9634" x="2087563" y="6242050"/>
          <p14:tracePt t="9650" x="2087563" y="6224588"/>
          <p14:tracePt t="9669" x="2087563" y="6199188"/>
          <p14:tracePt t="9686" x="2087563" y="6181725"/>
          <p14:tracePt t="9701" x="2087563" y="6140450"/>
          <p14:tracePt t="9717" x="2087563" y="6089650"/>
          <p14:tracePt t="9734" x="2087563" y="6021388"/>
          <p14:tracePt t="9749" x="2087563" y="5954713"/>
          <p14:tracePt t="14112" x="2095500" y="5945188"/>
          <p14:tracePt t="14115" x="2103438" y="5945188"/>
          <p14:tracePt t="14127" x="2120900" y="5945188"/>
          <p14:tracePt t="14136" x="2154238" y="5945188"/>
          <p14:tracePt t="14154" x="2222500" y="5945188"/>
          <p14:tracePt t="14171" x="2281238" y="5929313"/>
          <p14:tracePt t="14187" x="2306638" y="5929313"/>
          <p14:tracePt t="14205" x="2324100" y="5919788"/>
          <p14:tracePt t="14220" x="2339975" y="5911850"/>
          <p14:tracePt t="14238" x="2365375" y="5903913"/>
          <p14:tracePt t="14240" x="2382838" y="5886450"/>
          <p14:tracePt t="14255" x="2408238" y="5878513"/>
          <p14:tracePt t="14271" x="2433638" y="5878513"/>
          <p14:tracePt t="14287" x="2449513" y="5861050"/>
          <p14:tracePt t="14304" x="2474913" y="5853113"/>
          <p14:tracePt t="14321" x="2492375" y="5853113"/>
          <p14:tracePt t="14337" x="2492375" y="5845175"/>
          <p14:tracePt t="14341" x="2500313" y="5845175"/>
          <p14:tracePt t="14354" x="2517775" y="5827713"/>
          <p14:tracePt t="14371" x="2593975" y="5802313"/>
          <p14:tracePt t="14388" x="2636838" y="5784850"/>
          <p14:tracePt t="14404" x="2670175" y="5759450"/>
          <p14:tracePt t="14421" x="2711450" y="5726113"/>
          <p14:tracePt t="14437" x="2746375" y="5708650"/>
          <p14:tracePt t="14454" x="2805113" y="5675313"/>
          <p14:tracePt t="14470" x="2863850" y="5634038"/>
          <p14:tracePt t="14487" x="3059113" y="5532438"/>
          <p14:tracePt t="14505" x="3286125" y="5413375"/>
          <p14:tracePt t="14520" x="3497263" y="5311775"/>
          <p14:tracePt t="14537" x="3641725" y="5211763"/>
          <p14:tracePt t="14554" x="3700463" y="5135563"/>
          <p14:tracePt t="14572" x="3751263" y="5041900"/>
          <p14:tracePt t="14587" x="3794125" y="4914900"/>
          <p14:tracePt t="14605" x="3835400" y="4822825"/>
          <p14:tracePt t="14620" x="3870325" y="4738688"/>
          <p14:tracePt t="14637" x="3895725" y="4713288"/>
          <p14:tracePt t="14655" x="3911600" y="4687888"/>
          <p14:tracePt t="14688" x="3929063" y="4678363"/>
          <p14:tracePt t="14691" x="3929063" y="4670425"/>
          <p14:tracePt t="14705" x="3937000" y="4662488"/>
          <p14:tracePt t="14721" x="3954463" y="4652963"/>
          <p14:tracePt t="14738" x="3954463" y="4627563"/>
          <p14:tracePt t="14756" x="3954463" y="4619625"/>
          <p14:tracePt t="14770" x="3954463" y="4603750"/>
          <p14:tracePt t="14788" x="3954463" y="4594225"/>
          <p14:tracePt t="14804" x="3954463" y="4578350"/>
          <p14:tracePt t="14825" x="3954463" y="4560888"/>
          <p14:tracePt t="14837" x="3954463" y="4527550"/>
          <p14:tracePt t="14855" x="3954463" y="4510088"/>
          <p14:tracePt t="15056" x="3954463" y="4518025"/>
          <p14:tracePt t="15059" x="3954463" y="4535488"/>
          <p14:tracePt t="15088" x="3954463" y="4552950"/>
          <p14:tracePt t="15091" x="3954463" y="4568825"/>
          <p14:tracePt t="15108" x="3944938" y="4578350"/>
          <p14:tracePt t="15120" x="3921125" y="4603750"/>
          <p14:tracePt t="15139" x="3852863" y="4695825"/>
          <p14:tracePt t="15155" x="3819525" y="4754563"/>
          <p14:tracePt t="15173" x="3802063" y="4797425"/>
          <p14:tracePt t="15190" x="3768725" y="4873625"/>
          <p14:tracePt t="15206" x="3751263" y="4932363"/>
          <p14:tracePt t="15223" x="3717925" y="5026025"/>
          <p14:tracePt t="15239" x="3708400" y="5067300"/>
          <p14:tracePt t="15254" x="3692525" y="5084763"/>
          <p14:tracePt t="15347" x="3683000" y="5092700"/>
          <p14:tracePt t="15361" x="3675063" y="5092700"/>
          <p14:tracePt t="15377" x="3667125" y="5092700"/>
          <p14:tracePt t="15426" x="3667125" y="5100638"/>
          <p14:tracePt t="15429" x="3659188" y="5100638"/>
          <p14:tracePt t="15442" x="3633788" y="5100638"/>
          <p14:tracePt t="15457" x="3598863" y="5118100"/>
          <p14:tracePt t="15472" x="3590925" y="5118100"/>
          <p14:tracePt t="15474" x="3573463" y="5118100"/>
          <p14:tracePt t="15490" x="3557588" y="5126038"/>
          <p14:tracePt t="15506" x="3548063" y="5126038"/>
          <p14:tracePt t="15554" x="3557588" y="5126038"/>
          <p14:tracePt t="15557" x="3598863" y="5126038"/>
          <p14:tracePt t="15571" x="3616325" y="5126038"/>
          <p14:tracePt t="15589" x="3784600" y="5126038"/>
          <p14:tracePt t="15607" x="3944938" y="5126038"/>
          <p14:tracePt t="15622" x="4097338" y="5126038"/>
          <p14:tracePt t="15640" x="4267200" y="5126038"/>
          <p14:tracePt t="15656" x="4478338" y="5126038"/>
          <p14:tracePt t="15673" x="4681538" y="5126038"/>
          <p14:tracePt t="15687" x="4756150" y="5126038"/>
          <p14:tracePt t="15706" x="4773613" y="5126038"/>
          <p14:tracePt t="15746" x="4781550" y="5126038"/>
          <p14:tracePt t="15761" x="4791075" y="5126038"/>
          <p14:tracePt t="15766" x="4799013" y="5126038"/>
          <p14:tracePt t="15777" x="4806950" y="5126038"/>
          <p14:tracePt t="15788" x="4816475" y="5126038"/>
          <p14:tracePt t="15809" x="4824413" y="5126038"/>
          <p14:tracePt t="15822" x="4832350" y="5126038"/>
          <p14:tracePt t="15838" x="4841875" y="5143500"/>
          <p14:tracePt t="15855" x="4849813" y="5151438"/>
          <p14:tracePt t="15873" x="4875213" y="5176838"/>
          <p14:tracePt t="15890" x="4900613" y="5186363"/>
          <p14:tracePt t="15907" x="4926013" y="5202238"/>
          <p14:tracePt t="15923" x="4943475" y="5211763"/>
          <p14:tracePt t="15940" x="4959350" y="5211763"/>
          <p14:tracePt t="15955" x="4967288" y="5211763"/>
          <p14:tracePt t="15972" x="4976813" y="5219700"/>
          <p14:tracePt t="16602" x="4984750" y="5227638"/>
          <p14:tracePt t="16620" x="4984750" y="5237163"/>
          <p14:tracePt t="16751" x="4984750" y="5253038"/>
          <p14:tracePt t="16909" x="4984750" y="5260975"/>
          <p14:tracePt t="16912" x="4984750" y="5270500"/>
          <p14:tracePt t="16924" x="4984750" y="5278438"/>
          <p14:tracePt t="17100" x="4984750" y="5286375"/>
          <p14:tracePt t="17105" x="4984750" y="5303838"/>
          <p14:tracePt t="17180" x="4984750" y="5311775"/>
          <p14:tracePt t="17183" x="4984750" y="5321300"/>
          <p14:tracePt t="17195" x="4984750" y="5329238"/>
          <p14:tracePt t="17228" x="4984750" y="5337175"/>
          <p14:tracePt t="17231" x="4984750" y="5346700"/>
          <p14:tracePt t="17243" x="4984750" y="5354638"/>
          <p14:tracePt t="17260" x="4984750" y="5362575"/>
          <p14:tracePt t="17273" x="4984750" y="5372100"/>
          <p14:tracePt t="17290" x="4984750" y="5387975"/>
          <p14:tracePt t="17291" x="4992688" y="5422900"/>
          <p14:tracePt t="17307" x="5035550" y="5448300"/>
          <p14:tracePt t="17324" x="5094288" y="5481638"/>
          <p14:tracePt t="17340" x="5195888" y="5532438"/>
          <p14:tracePt t="17356" x="5330825" y="5599113"/>
          <p14:tracePt t="17374" x="5483225" y="5667375"/>
          <p14:tracePt t="17375" x="5567363" y="5692775"/>
          <p14:tracePt t="17390" x="5643563" y="5726113"/>
          <p14:tracePt t="17391" x="5719763" y="5759450"/>
          <p14:tracePt t="17407" x="5788025" y="5794375"/>
          <p14:tracePt t="17425" x="5838825" y="5810250"/>
          <p14:tracePt t="17442" x="5905500" y="5845175"/>
          <p14:tracePt t="17456" x="5965825" y="5870575"/>
          <p14:tracePt t="17475" x="6024563" y="5894388"/>
          <p14:tracePt t="17491" x="6126163" y="5919788"/>
          <p14:tracePt t="17506" x="6243638" y="5954713"/>
          <p14:tracePt t="17523" x="6396038" y="5970588"/>
          <p14:tracePt t="17541" x="6497638" y="5988050"/>
          <p14:tracePt t="17558" x="6640513" y="5995988"/>
          <p14:tracePt t="17574" x="6784975" y="6005513"/>
          <p14:tracePt t="17590" x="6927850" y="6013450"/>
          <p14:tracePt t="17608" x="7054850" y="6030913"/>
          <p14:tracePt t="17624" x="7131050" y="6030913"/>
          <p14:tracePt t="17639" x="7181850" y="6030913"/>
          <p14:tracePt t="17656" x="7224713" y="6030913"/>
          <p14:tracePt t="17675" x="7265988" y="6021388"/>
          <p14:tracePt t="17691" x="7324725" y="5995988"/>
          <p14:tracePt t="17708" x="7375525" y="5988050"/>
          <p14:tracePt t="17725" x="7435850" y="5970588"/>
          <p14:tracePt t="17740" x="7502525" y="5962650"/>
          <p14:tracePt t="17757" x="7570788" y="5945188"/>
          <p14:tracePt t="17759" x="7604125" y="5945188"/>
          <p14:tracePt t="17774" x="7621588" y="5945188"/>
          <p14:tracePt t="17775" x="7637463" y="5937250"/>
          <p14:tracePt t="17791" x="7662863" y="5937250"/>
          <p14:tracePt t="17807" x="7723188" y="5937250"/>
          <p14:tracePt t="17825" x="7781925" y="5937250"/>
          <p14:tracePt t="17842" x="7848600" y="5937250"/>
          <p14:tracePt t="17859" x="7950200" y="5919788"/>
          <p14:tracePt t="17874" x="8085138" y="5903913"/>
          <p14:tracePt t="17890" x="8135938" y="5894388"/>
          <p14:tracePt t="18326" x="8153400" y="5894388"/>
          <p14:tracePt t="18342" x="8196263" y="5894388"/>
          <p14:tracePt t="18345" x="8204200" y="5894388"/>
          <p14:tracePt t="18357" x="8237538" y="5878513"/>
          <p14:tracePt t="18375" x="8305800" y="5870575"/>
          <p14:tracePt t="18390" x="8356600" y="5861050"/>
          <p14:tracePt t="18407" x="8415338" y="5853113"/>
          <p14:tracePt t="18409" x="8448675" y="5845175"/>
          <p14:tracePt t="18501" x="8458200" y="5835650"/>
          <p14:tracePt t="18506" x="8466138" y="5827713"/>
          <p14:tracePt t="18517" x="8474075" y="5819775"/>
          <p14:tracePt t="18524" x="8483600" y="5810250"/>
          <p14:tracePt t="18542" x="8499475" y="5802313"/>
          <p14:tracePt t="18557" x="8499475" y="5794375"/>
          <p14:tracePt t="18574" x="8499475" y="5784850"/>
          <p14:tracePt t="18592" x="8499475" y="5768975"/>
          <p14:tracePt t="18609" x="8499475" y="5751513"/>
          <p14:tracePt t="18625" x="8499475" y="5726113"/>
          <p14:tracePt t="18642" x="8499475" y="5708650"/>
          <p14:tracePt t="18658" x="8499475" y="5692775"/>
          <p14:tracePt t="18674" x="8491538" y="5675313"/>
          <p14:tracePt t="18691" x="8474075" y="5649913"/>
          <p14:tracePt t="18708" x="8440738" y="5641975"/>
          <p14:tracePt t="18725" x="8382000" y="5608638"/>
          <p14:tracePt t="18742" x="8331200" y="5583238"/>
          <p14:tracePt t="18744" x="8305800" y="5583238"/>
          <p14:tracePt t="18758" x="8262938" y="5557838"/>
          <p14:tracePt t="18774" x="8204200" y="5532438"/>
          <p14:tracePt t="18791" x="8153400" y="5514975"/>
          <p14:tracePt t="18809" x="8026400" y="5489575"/>
          <p14:tracePt t="18824" x="7916863" y="5489575"/>
          <p14:tracePt t="18841" x="7662863" y="5489575"/>
          <p14:tracePt t="18859" x="7494588" y="5489575"/>
          <p14:tracePt t="18875" x="7435850" y="5497513"/>
          <p14:tracePt t="18891" x="7426325" y="5497513"/>
          <p14:tracePt t="18908" x="7418388" y="5514975"/>
          <p14:tracePt t="18925" x="7400925" y="5540375"/>
          <p14:tracePt t="18941" x="7375525" y="5583238"/>
          <p14:tracePt t="18957" x="7342188" y="5659438"/>
          <p14:tracePt t="18974" x="7342188" y="5718175"/>
          <p14:tracePt t="18992" x="7367588" y="5810250"/>
          <p14:tracePt t="19008" x="7435850" y="5929313"/>
          <p14:tracePt t="19025" x="7486650" y="5980113"/>
          <p14:tracePt t="19041" x="7545388" y="6021388"/>
          <p14:tracePt t="19059" x="7621588" y="6021388"/>
          <p14:tracePt t="19074" x="7731125" y="6021388"/>
          <p14:tracePt t="19093" x="7942263" y="5995988"/>
          <p14:tracePt t="19108" x="8001000" y="5980113"/>
          <p14:tracePt t="19109" x="8059738" y="5937250"/>
          <p14:tracePt t="19125" x="8161338" y="5845175"/>
          <p14:tracePt t="19143" x="8237538" y="5718175"/>
          <p14:tracePt t="19159" x="8270875" y="5624513"/>
          <p14:tracePt t="19174" x="8280400" y="5532438"/>
          <p14:tracePt t="19191" x="8229600" y="5472113"/>
          <p14:tracePt t="19208" x="8120063" y="5422900"/>
          <p14:tracePt t="19210" x="8059738" y="5413375"/>
          <p14:tracePt t="19229" x="7950200" y="5405438"/>
          <p14:tracePt t="19241" x="7866063" y="5405438"/>
          <p14:tracePt t="19258" x="7747000" y="5405438"/>
          <p14:tracePt t="19275" x="7731125" y="5413375"/>
          <p14:tracePt t="19277" x="7713663" y="5422900"/>
          <p14:tracePt t="19293" x="7680325" y="5456238"/>
          <p14:tracePt t="19309" x="7637463" y="5514975"/>
          <p14:tracePt t="19324" x="7629525" y="5540375"/>
          <p14:tracePt t="19343" x="7604125" y="5608638"/>
          <p14:tracePt t="19359" x="7629525" y="5692775"/>
          <p14:tracePt t="19375" x="7697788" y="5768975"/>
          <p14:tracePt t="19393" x="7823200" y="5845175"/>
          <p14:tracePt t="19409" x="7899400" y="5845175"/>
          <p14:tracePt t="19425" x="7967663" y="5845175"/>
          <p14:tracePt t="19443" x="8059738" y="5845175"/>
          <p14:tracePt t="19458" x="8153400" y="5802313"/>
          <p14:tracePt t="19475" x="8237538" y="5743575"/>
          <p14:tracePt t="19491" x="8288338" y="5708650"/>
          <p14:tracePt t="19509" x="8296275" y="5692775"/>
          <p14:tracePt t="19525" x="8305800" y="5675313"/>
          <p14:tracePt t="19541" x="8313738" y="5649913"/>
          <p14:tracePt t="29414" x="8331200" y="5649913"/>
          <p14:tracePt t="29428" x="8364538" y="5634038"/>
          <p14:tracePt t="29433" x="8372475" y="5624513"/>
          <p14:tracePt t="29451" x="8423275" y="5565775"/>
          <p14:tracePt t="29466" x="8483600" y="5514975"/>
          <p14:tracePt t="29483" x="8550275" y="5456238"/>
          <p14:tracePt t="29500" x="8651875" y="5362575"/>
          <p14:tracePt t="29518" x="8761413" y="5278438"/>
          <p14:tracePt t="29534" x="8855075" y="5202238"/>
          <p14:tracePt t="29550" x="8939213" y="5143500"/>
          <p14:tracePt t="29567" x="9007475" y="5110163"/>
          <p14:tracePt t="29584" x="9048750" y="5075238"/>
          <p14:tracePt t="29600" x="9099550" y="5033963"/>
          <p14:tracePt t="29617" x="9158288" y="4991100"/>
          <p14:tracePt t="29634" x="9183688" y="4965700"/>
          <p14:tracePt t="29651" x="9226550" y="4940300"/>
          <p14:tracePt t="29666" x="9277350" y="4889500"/>
          <p14:tracePt t="29684" x="9302750" y="4856163"/>
          <p14:tracePt t="29700" x="9344025" y="4814888"/>
          <p14:tracePt t="29717" x="9386888" y="4772025"/>
          <p14:tracePt t="29735" x="9404350" y="4754563"/>
          <p14:tracePt t="29751" x="9420225" y="4738688"/>
          <p14:tracePt t="29766" x="9420225" y="4729163"/>
          <p14:tracePt t="29783" x="9429750" y="4729163"/>
          <p14:tracePt t="29800" x="9445625" y="4729163"/>
          <p14:tracePt t="29912" x="9463088" y="4729163"/>
          <p14:tracePt t="29915" x="9471025" y="4729163"/>
          <p14:tracePt t="29927" x="9480550" y="4729163"/>
          <p14:tracePt t="29933" x="9488488" y="4729163"/>
          <p14:tracePt t="29952" x="9505950" y="4754563"/>
          <p14:tracePt t="29968" x="9513888" y="4797425"/>
          <p14:tracePt t="29985" x="9529763" y="4822825"/>
          <p14:tracePt t="30088" x="9539288" y="4830763"/>
          <p14:tracePt t="30091" x="9564688" y="4830763"/>
          <p14:tracePt t="30103" x="9590088" y="4830763"/>
          <p14:tracePt t="30118" x="9615488" y="4830763"/>
          <p14:tracePt t="30135" x="9682163" y="4830763"/>
          <p14:tracePt t="30149" x="9699625" y="4830763"/>
          <p14:tracePt t="30280" x="9682163" y="4830763"/>
          <p14:tracePt t="30283" x="9674225" y="4830763"/>
          <p14:tracePt t="30300" x="9666288" y="4838700"/>
          <p14:tracePt t="31058" x="9699625" y="4805363"/>
          <p14:tracePt t="31061" x="9732963" y="4729163"/>
          <p14:tracePt t="31073" x="9758363" y="4619625"/>
          <p14:tracePt t="31085" x="9767888" y="4492625"/>
          <p14:tracePt t="31102" x="9791700" y="4214813"/>
          <p14:tracePt t="31118" x="9902825" y="3733800"/>
          <p14:tracePt t="31135" x="10029825" y="3217863"/>
          <p14:tracePt t="31137" x="10071100" y="2973388"/>
          <p14:tracePt t="31152" x="10088563" y="2736850"/>
          <p14:tracePt t="31168" x="10104438" y="2297113"/>
          <p14:tracePt t="31186" x="10088563" y="2001838"/>
          <p14:tracePt t="31202" x="10037763" y="1747838"/>
          <p14:tracePt t="31218" x="9953625" y="1460500"/>
          <p14:tracePt t="31235" x="9852025" y="1165225"/>
          <p14:tracePt t="31237" x="9809163" y="1030288"/>
          <p14:tracePt t="31253" x="9750425" y="819150"/>
          <p14:tracePt t="31268" x="9732963" y="742950"/>
          <p14:tracePt t="31285" x="9691688" y="615950"/>
          <p14:tracePt t="31303" x="9674225" y="565150"/>
          <p14:tracePt t="31319" x="9656763" y="539750"/>
          <p14:tracePt t="31490" x="9640888" y="531813"/>
          <p14:tracePt t="31494" x="9631363" y="531813"/>
          <p14:tracePt t="31505" x="9605963" y="531813"/>
          <p14:tracePt t="31517" x="9572625" y="523875"/>
          <p14:tracePt t="31535" x="9471025" y="498475"/>
          <p14:tracePt t="31537" x="9404350" y="481013"/>
          <p14:tracePt t="31553" x="9251950" y="396875"/>
          <p14:tracePt t="31569" x="9124950" y="261938"/>
          <p14:tracePt t="31585" x="9056688" y="84138"/>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Downloading Letters</a:t>
            </a:r>
          </a:p>
        </p:txBody>
      </p:sp>
      <p:sp>
        <p:nvSpPr>
          <p:cNvPr id="3" name="Content Placeholder 2"/>
          <p:cNvSpPr>
            <a:spLocks noGrp="1"/>
          </p:cNvSpPr>
          <p:nvPr>
            <p:ph idx="1"/>
          </p:nvPr>
        </p:nvSpPr>
        <p:spPr>
          <a:xfrm>
            <a:off x="816442" y="1385147"/>
            <a:ext cx="10515600" cy="4351338"/>
          </a:xfrm>
        </p:spPr>
        <p:txBody>
          <a:bodyPr>
            <a:normAutofit/>
          </a:bodyPr>
          <a:lstStyle/>
          <a:p>
            <a:r>
              <a:rPr lang="en-US" dirty="0">
                <a:latin typeface="Arial" panose="020B0604020202020204" pitchFamily="34" charset="0"/>
                <a:cs typeface="Arial" panose="020B0604020202020204" pitchFamily="34" charset="0"/>
              </a:rPr>
              <a:t>You can download your letters from the Documents list.</a:t>
            </a:r>
          </a:p>
        </p:txBody>
      </p:sp>
      <p:sp>
        <p:nvSpPr>
          <p:cNvPr id="12" name="Arrow: Right 11" descr="Arrow indicating the communications filtered by the criteria above.  These will be communications about Compliance Not Met.">
            <a:extLst>
              <a:ext uri="{FF2B5EF4-FFF2-40B4-BE49-F238E27FC236}">
                <a16:creationId xmlns:a16="http://schemas.microsoft.com/office/drawing/2014/main" id="{477A0427-EF2B-05DB-52D0-E9C504BC184A}"/>
              </a:ext>
            </a:extLst>
          </p:cNvPr>
          <p:cNvSpPr/>
          <p:nvPr/>
        </p:nvSpPr>
        <p:spPr>
          <a:xfrm rot="876931">
            <a:off x="881717" y="5742941"/>
            <a:ext cx="1447945" cy="3581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1" name="Picture 10" descr="Click the file name in the document list to download your letters.&#10;">
            <a:extLst>
              <a:ext uri="{FF2B5EF4-FFF2-40B4-BE49-F238E27FC236}">
                <a16:creationId xmlns:a16="http://schemas.microsoft.com/office/drawing/2014/main" id="{6341B991-04BC-D656-3936-CBA17A74C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420" y="1808681"/>
            <a:ext cx="6822044" cy="461360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161909474"/>
      </p:ext>
    </p:extLst>
  </p:cSld>
  <p:clrMapOvr>
    <a:masterClrMapping/>
  </p:clrMapOvr>
  <mc:AlternateContent xmlns:mc="http://schemas.openxmlformats.org/markup-compatibility/2006" xmlns:p14="http://schemas.microsoft.com/office/powerpoint/2010/main">
    <mc:Choice Requires="p14">
      <p:transition spd="slow" p14:dur="2000" advTm="11239"/>
    </mc:Choice>
    <mc:Fallback xmlns="">
      <p:transition spd="slow" advTm="11239"/>
    </mc:Fallback>
  </mc:AlternateContent>
  <p:extLst>
    <p:ext uri="{3A86A75C-4F4B-4683-9AE1-C65F6400EC91}">
      <p14:laserTraceLst xmlns:p14="http://schemas.microsoft.com/office/powerpoint/2010/main">
        <p14:tracePtLst>
          <p14:tracePt t="378" x="9124950" y="1098550"/>
          <p14:tracePt t="381" x="9124950" y="1114425"/>
          <p14:tracePt t="393" x="9124950" y="1157288"/>
          <p14:tracePt t="422" x="9124950" y="1258888"/>
          <p14:tracePt t="458" x="9117013" y="1587500"/>
          <p14:tracePt t="494" x="8913813" y="2027238"/>
          <p14:tracePt t="510" x="8837613" y="2128838"/>
          <p14:tracePt t="527" x="8720138" y="2254250"/>
          <p14:tracePt t="543" x="8542338" y="2390775"/>
          <p14:tracePt t="561" x="8296275" y="2533650"/>
          <p14:tracePt t="577" x="8043863" y="2668588"/>
          <p14:tracePt t="595" x="7764463" y="2787650"/>
          <p14:tracePt t="611" x="7435850" y="2905125"/>
          <p14:tracePt t="628" x="7189788" y="2973388"/>
          <p14:tracePt t="644" x="7037388" y="3014663"/>
          <p14:tracePt t="662" x="6962775" y="3032125"/>
          <p14:tracePt t="677" x="6911975" y="3032125"/>
          <p14:tracePt t="694" x="6851650" y="3032125"/>
          <p14:tracePt t="696" x="6826250" y="3032125"/>
          <p14:tracePt t="711" x="6784975" y="3032125"/>
          <p14:tracePt t="714" x="6734175" y="3032125"/>
          <p14:tracePt t="729" x="6337300" y="3032125"/>
          <p14:tracePt t="745" x="5872163" y="3032125"/>
          <p14:tracePt t="762" x="5465763" y="3032125"/>
          <p14:tracePt t="777" x="5170488" y="3032125"/>
          <p14:tracePt t="794" x="4933950" y="3032125"/>
          <p14:tracePt t="810" x="4714875" y="3032125"/>
          <p14:tracePt t="828" x="4445000" y="3032125"/>
          <p14:tracePt t="844" x="4275138" y="3032125"/>
          <p14:tracePt t="861" x="4148138" y="3032125"/>
          <p14:tracePt t="878" x="4056063" y="3032125"/>
          <p14:tracePt t="894" x="4038600" y="3032125"/>
          <p14:tracePt t="911" x="4005263" y="3032125"/>
          <p14:tracePt t="927" x="3944938" y="3024188"/>
          <p14:tracePt t="943" x="3827463" y="3006725"/>
          <p14:tracePt t="959" x="3683000" y="2989263"/>
          <p14:tracePt t="977" x="3565525" y="2973388"/>
          <p14:tracePt t="994" x="3548063" y="2963863"/>
          <p14:tracePt t="1010" x="3522663" y="2955925"/>
          <p14:tracePt t="1027" x="3471863" y="2922588"/>
          <p14:tracePt t="1044" x="3422650" y="2889250"/>
          <p14:tracePt t="1061" x="3371850" y="2863850"/>
          <p14:tracePt t="1077" x="3244850" y="2820988"/>
          <p14:tracePt t="1095" x="3143250" y="2795588"/>
          <p14:tracePt t="1110" x="3059113" y="2762250"/>
          <p14:tracePt t="1127" x="3016250" y="2762250"/>
          <p14:tracePt t="1143" x="2973388" y="2762250"/>
          <p14:tracePt t="1160" x="2940050" y="2762250"/>
          <p14:tracePt t="1177" x="2932113" y="2762250"/>
          <p14:tracePt t="1211" x="2922588" y="2762250"/>
          <p14:tracePt t="1214" x="2914650" y="2762250"/>
          <p14:tracePt t="1243" x="2898775" y="2762250"/>
          <p14:tracePt t="1246" x="2873375" y="2744788"/>
          <p14:tracePt t="1261" x="2847975" y="2744788"/>
          <p14:tracePt t="1262" x="2813050" y="2736850"/>
          <p14:tracePt t="1277" x="2779713" y="2736850"/>
          <p14:tracePt t="1278" x="2746375" y="2719388"/>
          <p14:tracePt t="1295" x="2728913" y="2719388"/>
          <p14:tracePt t="1354" x="2711450" y="2719388"/>
          <p14:tracePt t="1371" x="2703513" y="2719388"/>
          <p14:tracePt t="1420" x="2695575" y="2711450"/>
          <p14:tracePt t="1482" x="2695575" y="2701925"/>
          <p14:tracePt t="1487" x="2720975" y="2701925"/>
          <p14:tracePt t="1498" x="2787650" y="2701925"/>
          <p14:tracePt t="1511" x="2873375" y="2701925"/>
          <p14:tracePt t="1528" x="3084513" y="2701925"/>
          <p14:tracePt t="1544" x="3235325" y="2701925"/>
          <p14:tracePt t="1561" x="3270250" y="2693988"/>
          <p14:tracePt t="1691" x="3286125" y="2693988"/>
          <p14:tracePt t="1695" x="3328988" y="2693988"/>
          <p14:tracePt t="1711" x="3438525" y="2711450"/>
          <p14:tracePt t="1727" x="3911600" y="2711450"/>
          <p14:tracePt t="1746" x="4545013" y="2711450"/>
          <p14:tracePt t="1760" x="5264150" y="2711450"/>
          <p14:tracePt t="1779" x="6007100" y="2711450"/>
          <p14:tracePt t="1795" x="6530975" y="2711450"/>
          <p14:tracePt t="1811" x="6810375" y="2711450"/>
          <p14:tracePt t="1829" x="6996113" y="2711450"/>
          <p14:tracePt t="1845" x="7046913" y="2711450"/>
          <p14:tracePt t="1861" x="7097713" y="2711450"/>
          <p14:tracePt t="1879" x="7148513" y="2711450"/>
          <p14:tracePt t="1895" x="7258050" y="2711450"/>
          <p14:tracePt t="1911" x="7400925" y="2711450"/>
          <p14:tracePt t="1928" x="7486650" y="2711450"/>
          <p14:tracePt t="1945" x="7527925" y="2711450"/>
          <p14:tracePt t="1946" x="7545388" y="2711450"/>
          <p14:tracePt t="1962" x="7604125" y="2736850"/>
          <p14:tracePt t="1979" x="7672388" y="2744788"/>
          <p14:tracePt t="1996" x="7883525" y="2752725"/>
          <p14:tracePt t="2012" x="8059738" y="2752725"/>
          <p14:tracePt t="2028" x="8178800" y="2752725"/>
          <p14:tracePt t="2045" x="8186738" y="2752725"/>
          <p14:tracePt t="2507" x="8212138" y="2762250"/>
          <p14:tracePt t="2511" x="8255000" y="2762250"/>
          <p14:tracePt t="2528" x="8499475" y="2795588"/>
          <p14:tracePt t="2545" x="8736013" y="2828925"/>
          <p14:tracePt t="2562" x="8956675" y="2863850"/>
          <p14:tracePt t="2578" x="9074150" y="2879725"/>
          <p14:tracePt t="2596" x="9107488" y="2879725"/>
          <p14:tracePt t="2612" x="9142413" y="2889250"/>
          <p14:tracePt t="2630" x="9201150" y="2922588"/>
          <p14:tracePt t="2647" x="9226550" y="2947988"/>
          <p14:tracePt t="2662" x="9244013" y="2947988"/>
          <p14:tracePt t="2679" x="9244013" y="2973388"/>
          <p14:tracePt t="3117" x="9244013" y="2981325"/>
          <p14:tracePt t="3133" x="9269413" y="3014663"/>
          <p14:tracePt t="3136" x="9269413" y="3024188"/>
          <p14:tracePt t="3148" x="9277350" y="3057525"/>
          <p14:tracePt t="3163" x="9277350" y="3082925"/>
          <p14:tracePt t="3165" x="9285288" y="3116263"/>
          <p14:tracePt t="3179" x="9285288" y="3159125"/>
          <p14:tracePt t="3181" x="9285288" y="3217863"/>
          <p14:tracePt t="3197" x="9285288" y="3344863"/>
          <p14:tracePt t="3214" x="9285288" y="3597275"/>
          <p14:tracePt t="3229" x="9234488" y="3833813"/>
          <p14:tracePt t="3246" x="9167813" y="4054475"/>
          <p14:tracePt t="3249" x="9132888" y="4156075"/>
          <p14:tracePt t="3262" x="9099550" y="4248150"/>
          <p14:tracePt t="3280" x="8972550" y="4425950"/>
          <p14:tracePt t="3297" x="8863013" y="4527550"/>
          <p14:tracePt t="3314" x="8820150" y="4568825"/>
          <p14:tracePt t="3330" x="8778875" y="4619625"/>
          <p14:tracePt t="3345" x="8736013" y="4687888"/>
          <p14:tracePt t="3363" x="8677275" y="4772025"/>
          <p14:tracePt t="3380" x="8601075" y="4848225"/>
          <p14:tracePt t="3395" x="8415338" y="4965700"/>
          <p14:tracePt t="3412" x="8161338" y="5059363"/>
          <p14:tracePt t="3430" x="8001000" y="5092700"/>
          <p14:tracePt t="3447" x="7975600" y="5059363"/>
          <p14:tracePt t="3709" x="7959725" y="5059363"/>
          <p14:tracePt t="3726" x="7950200" y="5059363"/>
          <p14:tracePt t="3740" x="7967663" y="5059363"/>
          <p14:tracePt t="3745" x="7975600" y="5059363"/>
          <p14:tracePt t="4448" x="7924800" y="5059363"/>
          <p14:tracePt t="4450" x="7739063" y="5092700"/>
          <p14:tracePt t="4463" x="7486650" y="5151438"/>
          <p14:tracePt t="4482" x="6927850" y="5303838"/>
          <p14:tracePt t="4496" x="6919913" y="5311775"/>
          <p14:tracePt t="4532" x="6902450" y="5321300"/>
          <p14:tracePt t="4542" x="6877050" y="5321300"/>
          <p14:tracePt t="4546" x="6835775" y="5321300"/>
          <p14:tracePt t="4564" x="6726238" y="5321300"/>
          <p14:tracePt t="4581" x="6581775" y="5321300"/>
          <p14:tracePt t="4596" x="6388100" y="5321300"/>
          <p14:tracePt t="4616" x="6202363" y="5321300"/>
          <p14:tracePt t="4630" x="6075363" y="5329238"/>
          <p14:tracePt t="4648" x="5989638" y="5346700"/>
          <p14:tracePt t="4663" x="5973763" y="5362575"/>
          <p14:tracePt t="4680" x="5956300" y="5362575"/>
          <p14:tracePt t="4697" x="5948363" y="5362575"/>
          <p14:tracePt t="4714" x="5880100" y="5362575"/>
          <p14:tracePt t="4730" x="5803900" y="5362575"/>
          <p14:tracePt t="4748" x="5694363" y="5362575"/>
          <p14:tracePt t="4764" x="5602288" y="5362575"/>
          <p14:tracePt t="4780" x="5584825" y="5362575"/>
          <p14:tracePt t="5183" x="5576888" y="5362575"/>
          <p14:tracePt t="5202" x="5576888" y="5372100"/>
          <p14:tracePt t="5214" x="5592763" y="5387975"/>
          <p14:tracePt t="5218" x="5592763" y="5397500"/>
          <p14:tracePt t="5234" x="5602288" y="5413375"/>
          <p14:tracePt t="5247" x="5610225" y="5438775"/>
          <p14:tracePt t="5265" x="5653088" y="5456238"/>
          <p14:tracePt t="5282" x="5653088" y="5522913"/>
          <p14:tracePt t="5299" x="5653088" y="5573713"/>
          <p14:tracePt t="5316" x="5661025" y="5624513"/>
          <p14:tracePt t="5332" x="5678488" y="5667375"/>
          <p14:tracePt t="5347" x="5694363" y="5700713"/>
          <p14:tracePt t="5364" x="5703888" y="5743575"/>
          <p14:tracePt t="5381" x="5703888" y="5776913"/>
          <p14:tracePt t="5398" x="5703888" y="5819775"/>
          <p14:tracePt t="5414" x="5703888" y="5870575"/>
          <p14:tracePt t="5431" x="5719763" y="5903913"/>
          <p14:tracePt t="5448" x="5727700" y="5937250"/>
          <p14:tracePt t="5464" x="5745163" y="5988050"/>
          <p14:tracePt t="5482" x="5753100" y="6038850"/>
          <p14:tracePt t="5498" x="5753100" y="6107113"/>
          <p14:tracePt t="5515" x="5753100" y="6191250"/>
          <p14:tracePt t="5530" x="5778500" y="6275388"/>
          <p14:tracePt t="5548" x="5795963" y="6318250"/>
          <p14:tracePt t="5565" x="5795963" y="6334125"/>
          <p14:tracePt t="5581" x="5795963" y="6342063"/>
          <p14:tracePt t="5597" x="5795963" y="6359525"/>
          <p14:tracePt t="5614" x="5795963" y="6376988"/>
          <p14:tracePt t="5630" x="5795963" y="6384925"/>
          <p14:tracePt t="5648" x="5795963" y="6418263"/>
          <p14:tracePt t="5665" x="5795963" y="6435725"/>
          <p14:tracePt t="5681" x="5795963" y="6443663"/>
          <p14:tracePt t="5697" x="5795963" y="6469063"/>
          <p14:tracePt t="5714" x="5795963" y="6503988"/>
          <p14:tracePt t="5716" x="5795963" y="6511925"/>
          <p14:tracePt t="5730" x="5795963" y="6529388"/>
          <p14:tracePt t="5748" x="5795963" y="6562725"/>
          <p14:tracePt t="5797" x="5795963" y="6578600"/>
          <p14:tracePt t="5808" x="5803900" y="6596063"/>
          <p14:tracePt t="5814" x="5821363" y="6604000"/>
          <p14:tracePt t="5833" x="5829300" y="6638925"/>
          <p14:tracePt t="5848" x="5838825" y="6654800"/>
          <p14:tracePt t="5864" x="5838825" y="6672263"/>
          <p14:tracePt t="5881" x="5838825" y="6697663"/>
          <p14:tracePt t="5898" x="5838825" y="6715125"/>
          <p14:tracePt t="5914" x="5838825" y="6731000"/>
          <p14:tracePt t="5932" x="5864225" y="6748463"/>
          <p14:tracePt t="5952" x="5864225" y="6756400"/>
          <p14:tracePt t="5968" x="5864225" y="6764338"/>
          <p14:tracePt t="5985" x="5864225" y="6773863"/>
          <p14:tracePt t="5997" x="5864225" y="6781800"/>
          <p14:tracePt t="6017" x="5864225" y="6799263"/>
          <p14:tracePt t="6049" x="5864225" y="6807200"/>
          <p14:tracePt t="6497" x="5864225" y="6799263"/>
          <p14:tracePt t="6500" x="5864225" y="6789738"/>
          <p14:tracePt t="7003" x="5864225" y="6781800"/>
          <p14:tracePt t="7018" x="5864225" y="6773863"/>
          <p14:tracePt t="7023" x="5864225" y="6764338"/>
          <p14:tracePt t="7068" x="5864225" y="6756400"/>
          <p14:tracePt t="7120" x="5864225" y="6748463"/>
          <p14:tracePt t="7211" x="5864225" y="6740525"/>
          <p14:tracePt t="7215" x="5880100" y="6740525"/>
          <p14:tracePt t="7242" x="5889625" y="6731000"/>
          <p14:tracePt t="7275" x="5889625" y="6723063"/>
          <p14:tracePt t="7278" x="5897563" y="6715125"/>
          <p14:tracePt t="8396" x="5897563" y="6705600"/>
          <p14:tracePt t="8411" x="5897563" y="6689725"/>
          <p14:tracePt t="8428" x="5889625" y="6680200"/>
          <p14:tracePt t="8432" x="5864225" y="6680200"/>
          <p14:tracePt t="8450" x="5803900" y="6654800"/>
          <p14:tracePt t="8466" x="5788025" y="6638925"/>
          <p14:tracePt t="8485" x="5778500" y="6629400"/>
          <p14:tracePt t="8501" x="5719763" y="6562725"/>
          <p14:tracePt t="8517" x="5686425" y="6478588"/>
          <p14:tracePt t="8533" x="5686425" y="6443663"/>
          <p14:tracePt t="8550" x="5686425" y="6418263"/>
          <p14:tracePt t="8568" x="5686425" y="6402388"/>
          <p14:tracePt t="8584" x="5686425" y="6384925"/>
          <p14:tracePt t="8600" x="5678488" y="6367463"/>
          <p14:tracePt t="8617" x="5661025" y="6318250"/>
          <p14:tracePt t="8634" x="5661025" y="6292850"/>
          <p14:tracePt t="8651" x="5635625" y="6232525"/>
          <p14:tracePt t="8652" x="5635625" y="6224588"/>
          <p14:tracePt t="8668" x="5635625" y="6173788"/>
          <p14:tracePt t="8685" x="5635625" y="6156325"/>
          <p14:tracePt t="8701" x="5635625" y="6140450"/>
          <p14:tracePt t="8716" x="5635625" y="6107113"/>
          <p14:tracePt t="8733" x="5635625" y="6089650"/>
          <p14:tracePt t="8749" x="5635625" y="6072188"/>
          <p14:tracePt t="8767" x="5635625" y="6005513"/>
          <p14:tracePt t="8784" x="5635625" y="5911850"/>
          <p14:tracePt t="8801" x="5668963" y="5827713"/>
          <p14:tracePt t="8817" x="5668963" y="5802313"/>
          <p14:tracePt t="8844" x="5668963" y="5784850"/>
          <p14:tracePt t="8926" x="5668963" y="5776913"/>
          <p14:tracePt t="8929" x="5643563" y="5776913"/>
          <p14:tracePt t="8940" x="5602288" y="5776913"/>
          <p14:tracePt t="8950" x="5559425" y="5776913"/>
          <p14:tracePt t="8968" x="5500688" y="5776913"/>
          <p14:tracePt t="8984" x="5465763" y="5776913"/>
          <p14:tracePt t="9001" x="5407025" y="5794375"/>
          <p14:tracePt t="9018" x="5356225" y="5802313"/>
          <p14:tracePt t="9033" x="5297488" y="5802313"/>
          <p14:tracePt t="9052" x="5213350" y="5802313"/>
          <p14:tracePt t="9068" x="5129213" y="5802313"/>
          <p14:tracePt t="9085" x="5060950" y="5802313"/>
          <p14:tracePt t="9103" x="4992688" y="5802313"/>
          <p14:tracePt t="9119" x="4841875" y="5802313"/>
          <p14:tracePt t="9133" x="4656138" y="5802313"/>
          <p14:tracePt t="9152" x="4419600" y="5802313"/>
          <p14:tracePt t="9167" x="4376738" y="5802313"/>
          <p14:tracePt t="9168" x="4359275" y="5802313"/>
          <p14:tracePt t="9405" x="4351338" y="5802313"/>
          <p14:tracePt t="9426" x="4368800" y="5810250"/>
          <p14:tracePt t="9437" x="4410075" y="5810250"/>
          <p14:tracePt t="9441" x="4452938" y="5810250"/>
          <p14:tracePt t="9452" x="4511675" y="5810250"/>
          <p14:tracePt t="9469" x="4587875" y="5810250"/>
          <p14:tracePt t="9486" x="4714875" y="5810250"/>
          <p14:tracePt t="9489" x="4849813" y="5810250"/>
          <p14:tracePt t="9500" x="5018088" y="5810250"/>
          <p14:tracePt t="9519" x="5559425" y="5768975"/>
          <p14:tracePt t="9520" x="5864225" y="5718175"/>
          <p14:tracePt t="9533" x="6176963" y="5634038"/>
          <p14:tracePt t="9553" x="6927850" y="5237163"/>
          <p14:tracePt t="9568" x="7138988" y="4889500"/>
          <p14:tracePt t="9586" x="7232650" y="4332288"/>
          <p14:tracePt t="9601" x="7258050" y="3581400"/>
          <p14:tracePt t="9618" x="7324725" y="2736850"/>
          <p14:tracePt t="9636" x="7502525" y="1892300"/>
          <p14:tracePt t="9652" x="7680325" y="1182688"/>
          <p14:tracePt t="9668" x="7832725" y="608013"/>
          <p14:tracePt t="9684" x="7891463" y="261938"/>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p:txBody>
          <a:bodyPr anchor="t">
            <a:normAutofit/>
          </a:bodyPr>
          <a:lstStyle/>
          <a:p>
            <a:pPr lvl="0"/>
            <a:r>
              <a:rPr lang="en-US" dirty="0">
                <a:latin typeface="Arial" panose="020B0604020202020204" pitchFamily="34" charset="0"/>
                <a:cs typeface="Arial" panose="020B0604020202020204" pitchFamily="34" charset="0"/>
              </a:rPr>
              <a:t>Indicators 11 and 12 – the basics</a:t>
            </a:r>
          </a:p>
          <a:p>
            <a:pPr lvl="0"/>
            <a:r>
              <a:rPr lang="en-US" dirty="0">
                <a:latin typeface="Arial" panose="020B0604020202020204" pitchFamily="34" charset="0"/>
                <a:cs typeface="Arial" panose="020B0604020202020204" pitchFamily="34" charset="0"/>
              </a:rPr>
              <a:t>Data source</a:t>
            </a:r>
          </a:p>
          <a:p>
            <a:r>
              <a:rPr lang="en-US" dirty="0">
                <a:latin typeface="Arial" panose="020B0604020202020204" pitchFamily="34" charset="0"/>
                <a:cs typeface="Arial" panose="020B0604020202020204" pitchFamily="34" charset="0"/>
              </a:rPr>
              <a:t>Valid and invalid delay codes</a:t>
            </a:r>
          </a:p>
          <a:p>
            <a:pPr lvl="0"/>
            <a:r>
              <a:rPr lang="en-US" dirty="0">
                <a:latin typeface="Arial" panose="020B0604020202020204" pitchFamily="34" charset="0"/>
                <a:cs typeface="Arial" panose="020B0604020202020204" pitchFamily="34" charset="0"/>
              </a:rPr>
              <a:t>Demonstration of Correction – 2 Prongs</a:t>
            </a:r>
          </a:p>
          <a:p>
            <a:pPr lvl="1"/>
            <a:r>
              <a:rPr lang="en-US" sz="2400" dirty="0">
                <a:highlight>
                  <a:srgbClr val="FFFF00"/>
                </a:highlight>
                <a:latin typeface="Arial" panose="020B0604020202020204" pitchFamily="34" charset="0"/>
                <a:cs typeface="Arial" panose="020B0604020202020204" pitchFamily="34" charset="0"/>
              </a:rPr>
              <a:t>“Individual Correction” - student-specific – focus of this training</a:t>
            </a:r>
          </a:p>
          <a:p>
            <a:pPr lvl="1"/>
            <a:r>
              <a:rPr lang="en-US" sz="2400" dirty="0">
                <a:latin typeface="Arial" panose="020B0604020202020204" pitchFamily="34" charset="0"/>
                <a:cs typeface="Arial" panose="020B0604020202020204" pitchFamily="34" charset="0"/>
              </a:rPr>
              <a:t>“Review of Updated Data” – CDE is currently reviewing AU September, October, and November 2024 Participation File data </a:t>
            </a:r>
          </a:p>
          <a:p>
            <a:pPr lvl="0"/>
            <a:r>
              <a:rPr lang="en-US" dirty="0">
                <a:latin typeface="Arial" panose="020B0604020202020204" pitchFamily="34" charset="0"/>
                <a:cs typeface="Arial" panose="020B0604020202020204" pitchFamily="34" charset="0"/>
              </a:rPr>
              <a:t>AU reporting and data submission</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a:t>
            </a:fld>
            <a:endParaRPr lang="en-US" dirty="0">
              <a:solidFill>
                <a:schemeClr val="tx1">
                  <a:alpha val="80000"/>
                </a:schemeClr>
              </a:solidFill>
            </a:endParaRPr>
          </a:p>
        </p:txBody>
      </p:sp>
    </p:spTree>
    <p:extLst>
      <p:ext uri="{BB962C8B-B14F-4D97-AF65-F5344CB8AC3E}">
        <p14:creationId xmlns:p14="http://schemas.microsoft.com/office/powerpoint/2010/main" val="1777056813"/>
      </p:ext>
    </p:extLst>
  </p:cSld>
  <p:clrMapOvr>
    <a:masterClrMapping/>
  </p:clrMapOvr>
  <mc:AlternateContent xmlns:mc="http://schemas.openxmlformats.org/markup-compatibility/2006" xmlns:p14="http://schemas.microsoft.com/office/powerpoint/2010/main">
    <mc:Choice Requires="p14">
      <p:transition spd="slow" p14:dur="2000" advTm="42378"/>
    </mc:Choice>
    <mc:Fallback xmlns="">
      <p:transition spd="slow" advTm="42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a:xfrm>
            <a:off x="1290805" y="187961"/>
            <a:ext cx="10791130" cy="967175"/>
          </a:xfrm>
        </p:spPr>
        <p:txBody>
          <a:bodyPr>
            <a:noAutofit/>
          </a:bodyPr>
          <a:lstStyle/>
          <a:p>
            <a:r>
              <a:rPr lang="en-US" sz="4000" dirty="0">
                <a:latin typeface="Arial" panose="020B0604020202020204" pitchFamily="34" charset="0"/>
                <a:cs typeface="Arial" panose="020B0604020202020204" pitchFamily="34" charset="0"/>
              </a:rPr>
              <a:t>Starting the “Individual Correction” process</a:t>
            </a:r>
          </a:p>
        </p:txBody>
      </p:sp>
      <p:pic>
        <p:nvPicPr>
          <p:cNvPr id="6" name="Picture 5" descr="At the top of your DMS screen, change school year to 2022-23.">
            <a:extLst>
              <a:ext uri="{FF2B5EF4-FFF2-40B4-BE49-F238E27FC236}">
                <a16:creationId xmlns:a16="http://schemas.microsoft.com/office/drawing/2014/main" id="{BDD41985-F1A8-89B7-8782-C2D2D4E1D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67" y="1440509"/>
            <a:ext cx="9864532" cy="1432574"/>
          </a:xfrm>
          <a:prstGeom prst="rect">
            <a:avLst/>
          </a:prstGeom>
        </p:spPr>
      </p:pic>
      <p:sp>
        <p:nvSpPr>
          <p:cNvPr id="13" name="Speech Bubble: Rectangle 12" descr="Step 1. Select SY 2023-24&#10;">
            <a:extLst>
              <a:ext uri="{FF2B5EF4-FFF2-40B4-BE49-F238E27FC236}">
                <a16:creationId xmlns:a16="http://schemas.microsoft.com/office/drawing/2014/main" id="{1F4AFDA6-C34E-85FD-4167-6599F2E27DE2}"/>
              </a:ext>
              <a:ext uri="{C183D7F6-B498-43B3-948B-1728B52AA6E4}">
                <adec:decorative xmlns:adec="http://schemas.microsoft.com/office/drawing/2017/decorative" val="0"/>
              </a:ext>
            </a:extLst>
          </p:cNvPr>
          <p:cNvSpPr/>
          <p:nvPr/>
        </p:nvSpPr>
        <p:spPr>
          <a:xfrm>
            <a:off x="8636001" y="2489200"/>
            <a:ext cx="3445934" cy="495264"/>
          </a:xfrm>
          <a:prstGeom prst="wedgeRectCallout">
            <a:avLst>
              <a:gd name="adj1" fmla="val -19630"/>
              <a:gd name="adj2" fmla="val -13233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Step 1. Select SY 2023-24</a:t>
            </a:r>
          </a:p>
        </p:txBody>
      </p:sp>
      <p:pic>
        <p:nvPicPr>
          <p:cNvPr id="8" name="Picture 7" descr="Task bar on left side listing the corrections and corrections dashboard tab">
            <a:extLst>
              <a:ext uri="{FF2B5EF4-FFF2-40B4-BE49-F238E27FC236}">
                <a16:creationId xmlns:a16="http://schemas.microsoft.com/office/drawing/2014/main" id="{61E143C5-3656-5560-10C4-3FC7759E927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7782" y="2975265"/>
            <a:ext cx="1752715" cy="3124633"/>
          </a:xfrm>
          <a:prstGeom prst="rect">
            <a:avLst/>
          </a:prstGeom>
        </p:spPr>
      </p:pic>
      <p:sp>
        <p:nvSpPr>
          <p:cNvPr id="14" name="Speech Bubble: Rectangle 13" descr="Step 2. Click “Corrections” and “Corrections Dashboard”&#10;">
            <a:extLst>
              <a:ext uri="{FF2B5EF4-FFF2-40B4-BE49-F238E27FC236}">
                <a16:creationId xmlns:a16="http://schemas.microsoft.com/office/drawing/2014/main" id="{A4D7F07B-7084-B5B7-0462-A35301255BE8}"/>
              </a:ext>
              <a:ext uri="{C183D7F6-B498-43B3-948B-1728B52AA6E4}">
                <adec:decorative xmlns:adec="http://schemas.microsoft.com/office/drawing/2017/decorative" val="0"/>
              </a:ext>
            </a:extLst>
          </p:cNvPr>
          <p:cNvSpPr/>
          <p:nvPr/>
        </p:nvSpPr>
        <p:spPr>
          <a:xfrm>
            <a:off x="2740497" y="3412789"/>
            <a:ext cx="3083295" cy="1431116"/>
          </a:xfrm>
          <a:prstGeom prst="wedgeRectCallout">
            <a:avLst>
              <a:gd name="adj1" fmla="val -46215"/>
              <a:gd name="adj2" fmla="val 7341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2. Click “Corrections” and “Corrections Dashboard”</a:t>
            </a:r>
          </a:p>
        </p:txBody>
      </p:sp>
      <p:sp>
        <p:nvSpPr>
          <p:cNvPr id="15" name="Speech Bubble: Rectangle 14" descr="Step 3. Click Data Entry to get started&#10;">
            <a:extLst>
              <a:ext uri="{FF2B5EF4-FFF2-40B4-BE49-F238E27FC236}">
                <a16:creationId xmlns:a16="http://schemas.microsoft.com/office/drawing/2014/main" id="{0F00C81F-7933-B9A4-6893-3F5C1B11DA25}"/>
              </a:ext>
              <a:ext uri="{C183D7F6-B498-43B3-948B-1728B52AA6E4}">
                <adec:decorative xmlns:adec="http://schemas.microsoft.com/office/drawing/2017/decorative" val="0"/>
              </a:ext>
            </a:extLst>
          </p:cNvPr>
          <p:cNvSpPr/>
          <p:nvPr/>
        </p:nvSpPr>
        <p:spPr>
          <a:xfrm rot="10800000" flipV="1">
            <a:off x="5879833" y="5082563"/>
            <a:ext cx="2628900" cy="1152872"/>
          </a:xfrm>
          <a:prstGeom prst="wedgeRectCallout">
            <a:avLst>
              <a:gd name="adj1" fmla="val -54886"/>
              <a:gd name="adj2" fmla="val 17593"/>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3. Click Data Entry to get started</a:t>
            </a:r>
          </a:p>
        </p:txBody>
      </p:sp>
      <p:pic>
        <p:nvPicPr>
          <p:cNvPr id="17" name="Picture 16" descr="Click the Data entry button to get started">
            <a:extLst>
              <a:ext uri="{FF2B5EF4-FFF2-40B4-BE49-F238E27FC236}">
                <a16:creationId xmlns:a16="http://schemas.microsoft.com/office/drawing/2014/main" id="{C920F9D6-D166-F172-D945-A1F86F8E0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1948" y="3096306"/>
            <a:ext cx="3314039" cy="3125616"/>
          </a:xfrm>
          <a:prstGeom prst="rect">
            <a:avLst/>
          </a:prstGeom>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073411947"/>
      </p:ext>
    </p:extLst>
  </p:cSld>
  <p:clrMapOvr>
    <a:masterClrMapping/>
  </p:clrMapOvr>
  <mc:AlternateContent xmlns:mc="http://schemas.openxmlformats.org/markup-compatibility/2006" xmlns:p14="http://schemas.microsoft.com/office/powerpoint/2010/main">
    <mc:Choice Requires="p14">
      <p:transition spd="slow" p14:dur="2000" advTm="24473"/>
    </mc:Choice>
    <mc:Fallback xmlns="">
      <p:transition spd="slow" advTm="24473"/>
    </mc:Fallback>
  </mc:AlternateContent>
  <p:extLst>
    <p:ext uri="{3A86A75C-4F4B-4683-9AE1-C65F6400EC91}">
      <p14:laserTraceLst xmlns:p14="http://schemas.microsoft.com/office/powerpoint/2010/main">
        <p14:tracePtLst>
          <p14:tracePt t="7486" x="8110538" y="109538"/>
          <p14:tracePt t="7496" x="8128000" y="203200"/>
          <p14:tracePt t="7530" x="8204200" y="523875"/>
          <p14:tracePt t="7546" x="8212138" y="666750"/>
          <p14:tracePt t="7561" x="8237538" y="785813"/>
          <p14:tracePt t="7565" x="8247063" y="844550"/>
          <p14:tracePt t="7579" x="8262938" y="903288"/>
          <p14:tracePt t="7580" x="8296275" y="979488"/>
          <p14:tracePt t="7596" x="8356600" y="1106488"/>
          <p14:tracePt t="7611" x="8382000" y="1149350"/>
          <p14:tracePt t="7613" x="8389938" y="1208088"/>
          <p14:tracePt t="7631" x="8448675" y="1335088"/>
          <p14:tracePt t="7647" x="8516938" y="1419225"/>
          <p14:tracePt t="7662" x="8575675" y="1511300"/>
          <p14:tracePt t="7680" x="8583613" y="1511300"/>
          <p14:tracePt t="7738" x="8593138" y="1520825"/>
          <p14:tracePt t="7753" x="8609013" y="1520825"/>
          <p14:tracePt t="7756" x="8651875" y="1528763"/>
          <p14:tracePt t="7768" x="8677275" y="1536700"/>
          <p14:tracePt t="7778" x="8710613" y="1546225"/>
          <p14:tracePt t="7796" x="8794750" y="1562100"/>
          <p14:tracePt t="7813" x="8905875" y="1604963"/>
          <p14:tracePt t="7830" x="9007475" y="1671638"/>
          <p14:tracePt t="7847" x="9099550" y="1747838"/>
          <p14:tracePt t="7849" x="9132888" y="1790700"/>
          <p14:tracePt t="7863" x="9175750" y="1831975"/>
          <p14:tracePt t="7879" x="9244013" y="1882775"/>
          <p14:tracePt t="7881" x="9285288" y="1908175"/>
          <p14:tracePt t="7895" x="9310688" y="1925638"/>
          <p14:tracePt t="7898" x="9328150" y="1943100"/>
          <p14:tracePt t="7915" x="9344025" y="1951038"/>
          <p14:tracePt t="7929" x="9353550" y="1958975"/>
          <p14:tracePt t="7946" x="9369425" y="1976438"/>
          <p14:tracePt t="7965" x="9394825" y="1993900"/>
          <p14:tracePt t="7981" x="9412288" y="2009775"/>
          <p14:tracePt t="7996" x="9437688" y="2019300"/>
          <p14:tracePt t="8014" x="9445625" y="2035175"/>
          <p14:tracePt t="8029" x="9463088" y="2052638"/>
          <p14:tracePt t="8046" x="9471025" y="2060575"/>
          <p14:tracePt t="8063" x="9488488" y="2060575"/>
          <p14:tracePt t="8079" x="9496425" y="2068513"/>
          <p14:tracePt t="8096" x="9521825" y="2068513"/>
          <p14:tracePt t="8113" x="9564688" y="2068513"/>
          <p14:tracePt t="8129" x="9631363" y="2068513"/>
          <p14:tracePt t="8147" x="9707563" y="2068513"/>
          <p14:tracePt t="8163" x="9758363" y="2068513"/>
          <p14:tracePt t="8179" x="9809163" y="2068513"/>
          <p14:tracePt t="8196" x="9852025" y="2068513"/>
          <p14:tracePt t="8213" x="9885363" y="2068513"/>
          <p14:tracePt t="8230" x="9902825" y="2068513"/>
          <p14:tracePt t="8250" x="9910763" y="2068513"/>
          <p14:tracePt t="8262" x="9918700" y="2068513"/>
          <p14:tracePt t="8279" x="9918700" y="2052638"/>
          <p14:tracePt t="8297" x="9918700" y="2035175"/>
          <p14:tracePt t="8298" x="9918700" y="2019300"/>
          <p14:tracePt t="8312" x="9918700" y="2009775"/>
          <p14:tracePt t="8329" x="9918700" y="1976438"/>
          <p14:tracePt t="8346" x="9918700" y="1892300"/>
          <p14:tracePt t="8364" x="9877425" y="1824038"/>
          <p14:tracePt t="8380" x="9834563" y="1790700"/>
          <p14:tracePt t="8383" x="9826625" y="1790700"/>
          <p14:tracePt t="8395" x="9809163" y="1773238"/>
          <p14:tracePt t="8413" x="9801225" y="1765300"/>
          <p14:tracePt t="8430" x="9750425" y="1722438"/>
          <p14:tracePt t="8445" x="9732963" y="1706563"/>
          <p14:tracePt t="8463" x="9674225" y="1681163"/>
          <p14:tracePt t="8481" x="9648825" y="1671638"/>
          <p14:tracePt t="8496" x="9623425" y="1655763"/>
          <p14:tracePt t="8513" x="9555163" y="1630363"/>
          <p14:tracePt t="8530" x="9505950" y="1630363"/>
          <p14:tracePt t="8547" x="9445625" y="1620838"/>
          <p14:tracePt t="8564" x="9404350" y="1620838"/>
          <p14:tracePt t="8580" x="9378950" y="1620838"/>
          <p14:tracePt t="8596" x="9328150" y="1620838"/>
          <p14:tracePt t="8612" x="9277350" y="1620838"/>
          <p14:tracePt t="8631" x="9175750" y="1620838"/>
          <p14:tracePt t="8647" x="9066213" y="1620838"/>
          <p14:tracePt t="8663" x="9015413" y="1620838"/>
          <p14:tracePt t="8681" x="8990013" y="1620838"/>
          <p14:tracePt t="8683" x="8990013" y="1630363"/>
          <p14:tracePt t="8698" x="8982075" y="1646238"/>
          <p14:tracePt t="8714" x="8956675" y="1671638"/>
          <p14:tracePt t="8732" x="8931275" y="1722438"/>
          <p14:tracePt t="8746" x="8896350" y="1782763"/>
          <p14:tracePt t="8764" x="8896350" y="1841500"/>
          <p14:tracePt t="8781" x="8896350" y="1925638"/>
          <p14:tracePt t="8782" x="8896350" y="1958975"/>
          <p14:tracePt t="8796" x="8896350" y="1984375"/>
          <p14:tracePt t="8814" x="8896350" y="2068513"/>
          <p14:tracePt t="8831" x="8896350" y="2119313"/>
          <p14:tracePt t="8846" x="8913813" y="2162175"/>
          <p14:tracePt t="8864" x="8931275" y="2195513"/>
          <p14:tracePt t="8879" x="8931275" y="2220913"/>
          <p14:tracePt t="8897" x="8956675" y="2238375"/>
          <p14:tracePt t="9725" x="8964613" y="2254250"/>
          <p14:tracePt t="9729" x="8990013" y="2279650"/>
          <p14:tracePt t="9740" x="9007475" y="2297113"/>
          <p14:tracePt t="9747" x="9023350" y="2305050"/>
          <p14:tracePt t="9765" x="9048750" y="2339975"/>
          <p14:tracePt t="9788" x="9048750" y="2347913"/>
          <p14:tracePt t="9805" x="9056688" y="2347913"/>
          <p14:tracePt t="9813" x="9074150" y="2355850"/>
          <p14:tracePt t="9830" x="9167813" y="2416175"/>
          <p14:tracePt t="9848" x="9269413" y="2474913"/>
          <p14:tracePt t="9864" x="9336088" y="2525713"/>
          <p14:tracePt t="9880" x="9394825" y="2566988"/>
          <p14:tracePt t="9898" x="9463088" y="2601913"/>
          <p14:tracePt t="9915" x="9547225" y="2643188"/>
          <p14:tracePt t="9931" x="9631363" y="2660650"/>
          <p14:tracePt t="9948" x="9707563" y="2678113"/>
          <p14:tracePt t="9965" x="9767888" y="2701925"/>
          <p14:tracePt t="9982" x="9842500" y="2727325"/>
          <p14:tracePt t="9996" x="9928225" y="2762250"/>
          <p14:tracePt t="10014" x="10004425" y="2787650"/>
          <p14:tracePt t="10032" x="10129838" y="2813050"/>
          <p14:tracePt t="10049" x="10198100" y="2854325"/>
          <p14:tracePt t="10066" x="10266363" y="2879725"/>
          <p14:tracePt t="10082" x="10333038" y="2905125"/>
          <p14:tracePt t="10098" x="10401300" y="2930525"/>
          <p14:tracePt t="10114" x="10417175" y="2930525"/>
          <p14:tracePt t="10131" x="10426700" y="2938463"/>
          <p14:tracePt t="10148" x="10434638" y="2947988"/>
          <p14:tracePt t="10165" x="10460038" y="2963863"/>
          <p14:tracePt t="10182" x="10502900" y="2973388"/>
          <p14:tracePt t="10198" x="10536238" y="2973388"/>
          <p14:tracePt t="10215" x="10552113" y="2989263"/>
          <p14:tracePt t="10230" x="10569575" y="2998788"/>
          <p14:tracePt t="10248" x="10594975" y="2998788"/>
          <p14:tracePt t="10264" x="10637838" y="2998788"/>
          <p14:tracePt t="10281" x="10688638" y="3014663"/>
          <p14:tracePt t="10297" x="10739438" y="3024188"/>
          <p14:tracePt t="10314" x="10798175" y="3040063"/>
          <p14:tracePt t="10332" x="10823575" y="3049588"/>
          <p14:tracePt t="10349" x="10839450" y="3057525"/>
          <p14:tracePt t="10366" x="10856913" y="3065463"/>
          <p14:tracePt t="10382" x="10874375" y="3065463"/>
          <p14:tracePt t="10386" x="10907713" y="3065463"/>
          <p14:tracePt t="10397" x="10915650" y="3065463"/>
          <p14:tracePt t="10415" x="10933113" y="3065463"/>
          <p14:tracePt t="10431" x="10958513" y="3065463"/>
          <p14:tracePt t="10478" x="10975975" y="3065463"/>
          <p14:tracePt t="10492" x="10991850" y="3065463"/>
          <p14:tracePt t="10497" x="11017250" y="3065463"/>
          <p14:tracePt t="10514" x="11060113" y="3065463"/>
          <p14:tracePt t="10532" x="11101388" y="3065463"/>
          <p14:tracePt t="10547" x="11161713" y="3065463"/>
          <p14:tracePt t="10565" x="11212513" y="3065463"/>
          <p14:tracePt t="10582" x="11245850" y="3065463"/>
          <p14:tracePt t="10598" x="11271250" y="3065463"/>
          <p14:tracePt t="10615" x="11288713" y="3065463"/>
          <p14:tracePt t="10632" x="11322050" y="3065463"/>
          <p14:tracePt t="10649" x="11347450" y="3065463"/>
          <p14:tracePt t="10665" x="11380788" y="3065463"/>
          <p14:tracePt t="10733" x="11388725" y="3065463"/>
          <p14:tracePt t="10876" x="11406188" y="3065463"/>
          <p14:tracePt t="11038" x="11414125" y="3065463"/>
          <p14:tracePt t="11086" x="11431588" y="3065463"/>
          <p14:tracePt t="11100" x="11439525" y="3065463"/>
          <p14:tracePt t="11198" x="11449050" y="3065463"/>
          <p14:tracePt t="11213" x="11439525" y="3065463"/>
          <p14:tracePt t="11232" x="11431588" y="3065463"/>
          <p14:tracePt t="11236" x="11423650" y="3065463"/>
          <p14:tracePt t="11280" x="11414125" y="3057525"/>
          <p14:tracePt t="11283" x="11398250" y="3049588"/>
          <p14:tracePt t="11299" x="11329988" y="3049588"/>
          <p14:tracePt t="11316" x="11220450" y="3049588"/>
          <p14:tracePt t="11331" x="11093450" y="3049588"/>
          <p14:tracePt t="11348" x="10950575" y="3049588"/>
          <p14:tracePt t="11365" x="10806113" y="3049588"/>
          <p14:tracePt t="11381" x="10663238" y="3049588"/>
          <p14:tracePt t="11399" x="10426700" y="3049588"/>
          <p14:tracePt t="11415" x="9928225" y="3049588"/>
          <p14:tracePt t="11432" x="9302750" y="3049588"/>
          <p14:tracePt t="11449" x="8863013" y="3049588"/>
          <p14:tracePt t="11465" x="8583613" y="3049588"/>
          <p14:tracePt t="11483" x="8364538" y="3049588"/>
          <p14:tracePt t="11499" x="8120063" y="3090863"/>
          <p14:tracePt t="11515" x="7832725" y="3149600"/>
          <p14:tracePt t="11532" x="7545388" y="3235325"/>
          <p14:tracePt t="11550" x="7240588" y="3311525"/>
          <p14:tracePt t="11566" x="7189788" y="3352800"/>
          <p14:tracePt t="11582" x="7148513" y="3411538"/>
          <p14:tracePt t="11600" x="7072313" y="3505200"/>
          <p14:tracePt t="11616" x="6953250" y="3614738"/>
          <p14:tracePt t="11632" x="6624638" y="3757613"/>
          <p14:tracePt t="11634" x="6464300" y="3843338"/>
          <p14:tracePt t="11649" x="6286500" y="3952875"/>
          <p14:tracePt t="11665" x="6075363" y="4121150"/>
          <p14:tracePt t="11667" x="6032500" y="4205288"/>
          <p14:tracePt t="11683" x="6065838" y="4476750"/>
          <p14:tracePt t="11700" x="6311900" y="4822825"/>
          <p14:tracePt t="11717" x="6446838" y="4991100"/>
          <p14:tracePt t="11733" x="6513513" y="5033963"/>
          <p14:tracePt t="11750" x="6589713" y="5033963"/>
          <p14:tracePt t="11765" x="6624638" y="5016500"/>
          <p14:tracePt t="11783" x="6869113" y="5008563"/>
          <p14:tracePt t="11800" x="7138988" y="4975225"/>
          <p14:tracePt t="11815" x="7291388" y="4906963"/>
          <p14:tracePt t="11832" x="7418388" y="4814888"/>
          <p14:tracePt t="11850" x="7469188" y="4764088"/>
          <p14:tracePt t="11866" x="7502525" y="4746625"/>
          <p14:tracePt t="11882" x="7527925" y="4746625"/>
          <p14:tracePt t="11903" x="7535863" y="4746625"/>
          <p14:tracePt t="11915" x="7535863" y="4738688"/>
          <p14:tracePt t="11933" x="7545388" y="4703763"/>
          <p14:tracePt t="11934" x="7561263" y="4695825"/>
          <p14:tracePt t="11949" x="7570788" y="4695825"/>
          <p14:tracePt t="11950" x="7570788" y="4687888"/>
          <p14:tracePt t="11999" x="7570788" y="4670425"/>
          <p14:tracePt t="12002" x="7570788" y="4662488"/>
          <p14:tracePt t="12016" x="7570788" y="4652963"/>
          <p14:tracePt t="12033" x="7553325" y="4645025"/>
          <p14:tracePt t="12051" x="7477125" y="4619625"/>
          <p14:tracePt t="12067" x="7461250" y="4619625"/>
          <p14:tracePt t="12084" x="7410450" y="4619625"/>
          <p14:tracePt t="12100" x="7342188" y="4619625"/>
          <p14:tracePt t="12116" x="7199313" y="4619625"/>
          <p14:tracePt t="12133" x="7037388" y="4627563"/>
          <p14:tracePt t="12148" x="6810375" y="4678363"/>
          <p14:tracePt t="12167" x="6513513" y="4721225"/>
          <p14:tracePt t="12183" x="6243638" y="4764088"/>
          <p14:tracePt t="12200" x="6024563" y="4805363"/>
          <p14:tracePt t="12216" x="5829300" y="4838700"/>
          <p14:tracePt t="12233" x="5668963" y="4873625"/>
          <p14:tracePt t="12249" x="5491163" y="4906963"/>
          <p14:tracePt t="12267" x="5289550" y="4940300"/>
          <p14:tracePt t="12283" x="5078413" y="4983163"/>
          <p14:tracePt t="12299" x="4892675" y="5026025"/>
          <p14:tracePt t="12317" x="4656138" y="5075238"/>
          <p14:tracePt t="12333" x="4359275" y="5110163"/>
          <p14:tracePt t="12335" x="4140200" y="5135563"/>
          <p14:tracePt t="12351" x="3590925" y="5219700"/>
          <p14:tracePt t="12367" x="3151188" y="5295900"/>
          <p14:tracePt t="12384" x="2906713" y="5346700"/>
          <p14:tracePt t="12400" x="2728913" y="5397500"/>
          <p14:tracePt t="12417" x="2611438" y="5413375"/>
          <p14:tracePt t="12418" x="2551113" y="5422900"/>
          <p14:tracePt t="12433" x="2474913" y="5430838"/>
          <p14:tracePt t="12450" x="2400300" y="5430838"/>
          <p14:tracePt t="12466" x="2332038" y="5430838"/>
          <p14:tracePt t="12482" x="2212975" y="5430838"/>
          <p14:tracePt t="12500" x="2095500" y="5422900"/>
          <p14:tracePt t="12516" x="1976438" y="5380038"/>
          <p14:tracePt t="12534" x="1841500" y="5329238"/>
          <p14:tracePt t="12550" x="1706563" y="5286375"/>
          <p14:tracePt t="12567" x="1647825" y="5270500"/>
          <p14:tracePt t="12583" x="1639888" y="5270500"/>
          <p14:tracePt t="12687" x="1630363" y="5260975"/>
          <p14:tracePt t="12709" x="1604963" y="5237163"/>
          <p14:tracePt t="12720" x="1579563" y="5202238"/>
          <p14:tracePt t="12724" x="1579563" y="5194300"/>
          <p14:tracePt t="12736" x="1571625" y="5176838"/>
          <p14:tracePt t="12750" x="1563688" y="5176838"/>
          <p14:tracePt t="12767" x="1563688" y="5151438"/>
          <p14:tracePt t="12769" x="1563688" y="5135563"/>
          <p14:tracePt t="12783" x="1554163" y="5118100"/>
          <p14:tracePt t="12801" x="1528763" y="5084763"/>
          <p14:tracePt t="12816" x="1520825" y="5075238"/>
          <p14:tracePt t="12834" x="1520825" y="5067300"/>
          <p14:tracePt t="12849" x="1512888" y="5059363"/>
          <p14:tracePt t="12868" x="1512888" y="5049838"/>
          <p14:tracePt t="12883" x="1495425" y="5026025"/>
          <p14:tracePt t="12899" x="1487488" y="5016500"/>
          <p14:tracePt t="13169" x="1487488" y="5008563"/>
          <p14:tracePt t="13173" x="1477963" y="4991100"/>
          <p14:tracePt t="13201" x="1470025" y="4983163"/>
          <p14:tracePt t="13217" x="1470025" y="4975225"/>
          <p14:tracePt t="13232" x="1470025" y="4965700"/>
          <p14:tracePt t="13236" x="1470025" y="4957763"/>
          <p14:tracePt t="13394" x="1470025" y="4949825"/>
          <p14:tracePt t="13396" x="1470025" y="4940300"/>
          <p14:tracePt t="13408" x="1470025" y="4924425"/>
          <p14:tracePt t="13416" x="1470025" y="4906963"/>
          <p14:tracePt t="13434" x="1470025" y="4873625"/>
          <p14:tracePt t="13451" x="1470025" y="4856163"/>
          <p14:tracePt t="13466" x="1470025" y="4848225"/>
          <p14:tracePt t="13485" x="1470025" y="4830763"/>
          <p14:tracePt t="14278" x="1462088" y="4856163"/>
          <p14:tracePt t="14291" x="1452563" y="4864100"/>
          <p14:tracePt t="14294" x="1427163" y="4906963"/>
          <p14:tracePt t="14306" x="1419225" y="4914900"/>
          <p14:tracePt t="14317" x="1401763" y="4940300"/>
          <p14:tracePt t="14335" x="1393825" y="4975225"/>
          <p14:tracePt t="14352" x="1393825" y="5026025"/>
          <p14:tracePt t="14368" x="1377950" y="5075238"/>
          <p14:tracePt t="14385" x="1368425" y="5143500"/>
          <p14:tracePt t="14387" x="1368425" y="5168900"/>
          <p14:tracePt t="14401" x="1368425" y="5194300"/>
          <p14:tracePt t="14403" x="1352550" y="5219700"/>
          <p14:tracePt t="14417" x="1352550" y="5245100"/>
          <p14:tracePt t="14418" x="1352550" y="5270500"/>
          <p14:tracePt t="14435" x="1352550" y="5311775"/>
          <p14:tracePt t="14452" x="1352550" y="5354638"/>
          <p14:tracePt t="14468" x="1352550" y="5422900"/>
          <p14:tracePt t="14486" x="1352550" y="5489575"/>
          <p14:tracePt t="14502" x="1360488" y="5522913"/>
          <p14:tracePt t="14518" x="1368425" y="5532438"/>
          <p14:tracePt t="14891" x="1401763" y="5540375"/>
          <p14:tracePt t="14895" x="1427163" y="5540375"/>
          <p14:tracePt t="14906" x="1462088" y="5540375"/>
          <p14:tracePt t="14917" x="1503363" y="5540375"/>
          <p14:tracePt t="14935" x="1614488" y="5540375"/>
          <p14:tracePt t="14951" x="1706563" y="5540375"/>
          <p14:tracePt t="14969" x="1757363" y="5540375"/>
          <p14:tracePt t="15019" x="1774825" y="5540375"/>
          <p14:tracePt t="15023" x="1800225" y="5540375"/>
          <p14:tracePt t="15034" x="1825625" y="5540375"/>
          <p14:tracePt t="15052" x="1901825" y="5540375"/>
          <p14:tracePt t="15069" x="1976438" y="5540375"/>
          <p14:tracePt t="15070" x="1985963" y="5540375"/>
          <p14:tracePt t="15084" x="2011363" y="5540375"/>
          <p14:tracePt t="15086" x="2027238" y="5540375"/>
          <p14:tracePt t="15115" x="2044700" y="5540375"/>
          <p14:tracePt t="15131" x="2052638" y="5540375"/>
          <p14:tracePt t="15163" x="2070100" y="5540375"/>
          <p14:tracePt t="16727" x="2103438" y="5540375"/>
          <p14:tracePt t="16743" x="2255838" y="5599113"/>
          <p14:tracePt t="16746" x="2357438" y="5634038"/>
          <p14:tracePt t="16758" x="2525713" y="5700713"/>
          <p14:tracePt t="16769" x="2678113" y="5751513"/>
          <p14:tracePt t="16787" x="2922588" y="5819775"/>
          <p14:tracePt t="16804" x="3135313" y="5835650"/>
          <p14:tracePt t="16821" x="3371850" y="5835650"/>
          <p14:tracePt t="16822" x="3497263" y="5835650"/>
          <p14:tracePt t="16836" x="3649663" y="5835650"/>
          <p14:tracePt t="16855" x="4257675" y="5835650"/>
          <p14:tracePt t="16869" x="4545013" y="5835650"/>
          <p14:tracePt t="16873" x="4832350" y="5835650"/>
          <p14:tracePt t="16876" x="5119688" y="5835650"/>
          <p14:tracePt t="16886" x="5432425" y="5835650"/>
          <p14:tracePt t="16904" x="6065838" y="5835650"/>
          <p14:tracePt t="16920" x="6589713" y="5835650"/>
          <p14:tracePt t="16938" x="7054850" y="5827713"/>
          <p14:tracePt t="16953" x="7181850" y="5810250"/>
          <p14:tracePt t="16970" x="7527925" y="5718175"/>
          <p14:tracePt t="16987" x="7797800" y="5659438"/>
          <p14:tracePt t="17004" x="8120063" y="5608638"/>
          <p14:tracePt t="17020" x="8474075" y="5557838"/>
          <p14:tracePt t="17036" x="8769350" y="5522913"/>
          <p14:tracePt t="17054" x="9007475" y="5481638"/>
          <p14:tracePt t="17069" x="9209088" y="5448300"/>
          <p14:tracePt t="17086" x="9420225" y="5430838"/>
          <p14:tracePt t="17103" x="9691688" y="5380038"/>
          <p14:tracePt t="17120" x="10029825" y="5346700"/>
          <p14:tracePt t="17137" x="10518775" y="5270500"/>
          <p14:tracePt t="17152" x="11068050" y="5186363"/>
          <p14:tracePt t="17171" x="11449050" y="5135563"/>
          <p14:tracePt t="17186" x="11693525" y="5084763"/>
          <p14:tracePt t="17203" x="11777663" y="5059363"/>
          <p14:tracePt t="17220" x="11820525" y="5049838"/>
          <p14:tracePt t="17238" x="11871325" y="5016500"/>
          <p14:tracePt t="17254" x="11904663" y="4975225"/>
          <p14:tracePt t="17271" x="11938000" y="4906963"/>
          <p14:tracePt t="17287" x="11988800" y="4814888"/>
          <p14:tracePt t="17303" x="12014200" y="4746625"/>
          <p14:tracePt t="17320" x="12031663" y="4662488"/>
          <p14:tracePt t="17337" x="12031663" y="4594225"/>
          <p14:tracePt t="17339" x="12031663" y="4552950"/>
          <p14:tracePt t="17354" x="12031663" y="4492625"/>
          <p14:tracePt t="17370" x="12031663" y="4433888"/>
          <p14:tracePt t="17388" x="12014200" y="4349750"/>
          <p14:tracePt t="17404" x="11988800" y="4230688"/>
          <p14:tracePt t="17420" x="11938000" y="4130675"/>
          <p14:tracePt t="17437" x="11904663" y="4062413"/>
          <p14:tracePt t="17454" x="11853863" y="3968750"/>
          <p14:tracePt t="17471" x="11795125" y="3868738"/>
          <p14:tracePt t="17487" x="11701463" y="3749675"/>
          <p14:tracePt t="17504" x="11583988" y="3632200"/>
          <p14:tracePt t="17521" x="11464925" y="3530600"/>
          <p14:tracePt t="17536" x="11296650" y="3429000"/>
          <p14:tracePt t="17554" x="11126788" y="3335338"/>
          <p14:tracePt t="17571" x="11034713" y="3276600"/>
          <p14:tracePt t="17587" x="10958513" y="3225800"/>
          <p14:tracePt t="17604" x="10874375" y="3167063"/>
          <p14:tracePt t="17622" x="10671175" y="3074988"/>
          <p14:tracePt t="17639" x="10561638" y="3014663"/>
          <p14:tracePt t="17654" x="10536238" y="3006725"/>
          <p14:tracePt t="17671" x="10485438" y="2981325"/>
          <p14:tracePt t="17689" x="10391775" y="2938463"/>
          <p14:tracePt t="17705" x="10215563" y="2889250"/>
          <p14:tracePt t="17722" x="10029825" y="2838450"/>
          <p14:tracePt t="17738" x="9867900" y="2778125"/>
          <p14:tracePt t="17755" x="9717088" y="2736850"/>
          <p14:tracePt t="17756" x="9656763" y="2719388"/>
          <p14:tracePt t="17770" x="9623425" y="2711450"/>
          <p14:tracePt t="17789" x="9488488" y="2693988"/>
          <p14:tracePt t="17806" x="9361488" y="2693988"/>
          <p14:tracePt t="17821" x="9158288" y="2693988"/>
          <p14:tracePt t="17837" x="8964613" y="2693988"/>
          <p14:tracePt t="17853" x="8736013" y="2719388"/>
          <p14:tracePt t="17871" x="8407400" y="2778125"/>
          <p14:tracePt t="17888" x="8085138" y="2889250"/>
          <p14:tracePt t="17903" x="7797800" y="3006725"/>
          <p14:tracePt t="17922" x="7527925" y="3159125"/>
          <p14:tracePt t="17937" x="7299325" y="3311525"/>
          <p14:tracePt t="17954" x="7156450" y="3429000"/>
          <p14:tracePt t="17971" x="7105650" y="3513138"/>
          <p14:tracePt t="17988" x="7080250" y="3606800"/>
          <p14:tracePt t="18005" x="7072313" y="3724275"/>
          <p14:tracePt t="18022" x="7072313" y="3952875"/>
          <p14:tracePt t="18038" x="7088188" y="4214813"/>
          <p14:tracePt t="18056" x="7148513" y="4586288"/>
          <p14:tracePt t="18072" x="7189788" y="4814888"/>
          <p14:tracePt t="18089" x="7258050" y="5033963"/>
          <p14:tracePt t="18105" x="7367588" y="5253038"/>
          <p14:tracePt t="18122" x="7494588" y="5472113"/>
          <p14:tracePt t="18138" x="7672388" y="5700713"/>
          <p14:tracePt t="18155" x="7874000" y="5903913"/>
          <p14:tracePt t="18170" x="8161338" y="6097588"/>
          <p14:tracePt t="18187" x="8483600" y="6257925"/>
          <p14:tracePt t="18189" x="8694738" y="6334125"/>
          <p14:tracePt t="18204" x="9099550" y="6402388"/>
          <p14:tracePt t="18222" x="9505950" y="6461125"/>
          <p14:tracePt t="18238" x="9842500" y="6469063"/>
          <p14:tracePt t="18254" x="10172700" y="6469063"/>
          <p14:tracePt t="18271" x="10561638" y="6384925"/>
          <p14:tracePt t="18287" x="10882313" y="6292850"/>
          <p14:tracePt t="18305" x="11118850" y="6191250"/>
          <p14:tracePt t="18321" x="11271250" y="6064250"/>
          <p14:tracePt t="18337" x="11372850" y="5937250"/>
          <p14:tracePt t="18354" x="11423650" y="5784850"/>
          <p14:tracePt t="18372" x="11474450" y="5583238"/>
          <p14:tracePt t="18388" x="11533188" y="5337175"/>
          <p14:tracePt t="18405" x="11566525" y="5075238"/>
          <p14:tracePt t="18422" x="11591925" y="4873625"/>
          <p14:tracePt t="18439" x="11625263" y="4713288"/>
          <p14:tracePt t="18455" x="11650663" y="4594225"/>
          <p14:tracePt t="18457" x="11668125" y="4543425"/>
          <p14:tracePt t="18472" x="11668125" y="4433888"/>
          <p14:tracePt t="18488" x="11660188" y="4248150"/>
          <p14:tracePt t="18506" x="11617325" y="4087813"/>
          <p14:tracePt t="18522" x="11541125" y="3910013"/>
          <p14:tracePt t="18538" x="11474450" y="3767138"/>
          <p14:tracePt t="18556" x="11406188" y="3648075"/>
          <p14:tracePt t="18570" x="11347450" y="3597275"/>
          <p14:tracePt t="18589" x="11169650" y="3462338"/>
          <p14:tracePt t="18607" x="11017250" y="3386138"/>
          <p14:tracePt t="18621" x="10933113" y="3352800"/>
          <p14:tracePt t="18638" x="10890250" y="3327400"/>
          <p14:tracePt t="18655" x="10848975" y="3319463"/>
          <p14:tracePt t="18671" x="10764838" y="3302000"/>
          <p14:tracePt t="18688" x="10569575" y="3286125"/>
          <p14:tracePt t="18705" x="10315575" y="3276600"/>
          <p14:tracePt t="18722" x="10088563" y="3276600"/>
          <p14:tracePt t="18738" x="9902825" y="3302000"/>
          <p14:tracePt t="18755" x="9750425" y="3370263"/>
          <p14:tracePt t="18772" x="9555163" y="3471863"/>
          <p14:tracePt t="18788" x="9302750" y="3614738"/>
          <p14:tracePt t="18805" x="9015413" y="3792538"/>
          <p14:tracePt t="18821" x="8863013" y="3944938"/>
          <p14:tracePt t="18838" x="8804275" y="4029075"/>
          <p14:tracePt t="18854" x="8794750" y="4095750"/>
          <p14:tracePt t="18873" x="8794750" y="4197350"/>
          <p14:tracePt t="18889" x="8794750" y="4298950"/>
          <p14:tracePt t="18905" x="8794750" y="4400550"/>
          <p14:tracePt t="18922" x="8794750" y="4476750"/>
          <p14:tracePt t="18926" x="8794750" y="4518025"/>
          <p14:tracePt t="18938" x="8794750" y="4552950"/>
          <p14:tracePt t="18955" x="8804275" y="4611688"/>
          <p14:tracePt t="18957" x="8812213" y="4645025"/>
          <p14:tracePt t="18973" x="8829675" y="4713288"/>
          <p14:tracePt t="18988" x="8837613" y="4746625"/>
          <p14:tracePt t="19006" x="8855075" y="4764088"/>
          <p14:tracePt t="19021" x="8855075" y="4772025"/>
          <p14:tracePt t="19038" x="8855075" y="4779963"/>
          <p14:tracePt t="19667" x="8855075" y="4789488"/>
          <p14:tracePt t="19670" x="8855075" y="4797425"/>
          <p14:tracePt t="19689" x="8888413" y="4848225"/>
          <p14:tracePt t="19706" x="8947150" y="4924425"/>
          <p14:tracePt t="19723" x="9023350" y="5000625"/>
          <p14:tracePt t="19739" x="9031288" y="5000625"/>
          <p14:tracePt t="19756" x="9040813" y="5008563"/>
          <p14:tracePt t="19773" x="9048750" y="5016500"/>
          <p14:tracePt t="19789" x="9066213" y="5033963"/>
          <p14:tracePt t="19805" x="9082088" y="5041900"/>
          <p14:tracePt t="19822" x="9091613" y="5041900"/>
          <p14:tracePt t="19875" x="9099550" y="5041900"/>
          <p14:tracePt t="19890" x="9107488" y="5067300"/>
          <p14:tracePt t="19894" x="9117013" y="5075238"/>
          <p14:tracePt t="19907" x="9132888" y="5092700"/>
          <p14:tracePt t="19927" x="9201150" y="5151438"/>
          <p14:tracePt t="19939" x="9226550" y="5168900"/>
          <p14:tracePt t="19957" x="9259888" y="5194300"/>
          <p14:tracePt t="19973" x="9285288" y="5211763"/>
          <p14:tracePt t="19974" x="9293225" y="5219700"/>
          <p14:tracePt t="19988" x="9293225" y="5227638"/>
          <p14:tracePt t="20007" x="9328150" y="5260975"/>
          <p14:tracePt t="20023" x="9361488" y="5286375"/>
          <p14:tracePt t="20039" x="9394825" y="5303838"/>
          <p14:tracePt t="20056" x="9445625" y="5354638"/>
          <p14:tracePt t="20073" x="9480550" y="5387975"/>
          <p14:tracePt t="20089" x="9539288" y="5422900"/>
          <p14:tracePt t="20106" x="9564688" y="5430838"/>
          <p14:tracePt t="20123" x="9590088" y="5448300"/>
          <p14:tracePt t="20140" x="9615488" y="5481638"/>
          <p14:tracePt t="20155" x="9631363" y="5497513"/>
          <p14:tracePt t="20174" x="9666288" y="5522913"/>
          <p14:tracePt t="20189" x="9691688" y="5532438"/>
          <p14:tracePt t="20206" x="9699625" y="5540375"/>
          <p14:tracePt t="20222" x="9717088" y="5548313"/>
          <p14:tracePt t="20240" x="9758363" y="5557838"/>
          <p14:tracePt t="20257" x="9775825" y="5565775"/>
          <p14:tracePt t="20259" x="9783763" y="5565775"/>
          <p14:tracePt t="20275" x="9791700" y="5565775"/>
          <p14:tracePt t="20291" x="9809163" y="5565775"/>
          <p14:tracePt t="20307" x="9859963" y="5583238"/>
          <p14:tracePt t="20323" x="9910763" y="5608638"/>
          <p14:tracePt t="20339" x="9979025" y="5624513"/>
          <p14:tracePt t="20357" x="10020300" y="5634038"/>
          <p14:tracePt t="20373" x="10053638" y="5649913"/>
          <p14:tracePt t="20376" x="10071100" y="5659438"/>
          <p14:tracePt t="20390" x="10129838" y="5667375"/>
          <p14:tracePt t="20406" x="10147300" y="5675313"/>
          <p14:tracePt t="20435" x="10164763" y="5675313"/>
          <p14:tracePt t="20439" x="10172700" y="5675313"/>
          <p14:tracePt t="20456" x="10180638" y="5692775"/>
          <p14:tracePt t="20474" x="10198100" y="5692775"/>
          <p14:tracePt t="20490" x="10266363" y="5718175"/>
          <p14:tracePt t="20506" x="10282238" y="5734050"/>
          <p14:tracePt t="20530" x="10290175" y="5743575"/>
          <p14:tracePt t="20539" x="10299700" y="5743575"/>
          <p14:tracePt t="20555" x="10299700" y="5751513"/>
          <p14:tracePt t="20572" x="10307638" y="5759450"/>
          <p14:tracePt t="20588" x="10325100" y="5776913"/>
          <p14:tracePt t="20606" x="10350500" y="5794375"/>
          <p14:tracePt t="20622" x="10366375" y="5802313"/>
          <p14:tracePt t="20640" x="10383838" y="5819775"/>
          <p14:tracePt t="20642" x="10391775" y="5819775"/>
          <p14:tracePt t="20694" x="10409238" y="5835650"/>
          <p14:tracePt t="20696" x="10417175" y="5845175"/>
          <p14:tracePt t="20708" x="10426700" y="5845175"/>
          <p14:tracePt t="20724" x="10434638" y="5845175"/>
          <p14:tracePt t="20741" x="10434638" y="5853113"/>
          <p14:tracePt t="20758" x="10434638" y="5870575"/>
          <p14:tracePt t="20774" x="10452100" y="5911850"/>
          <p14:tracePt t="20789" x="10452100" y="5937250"/>
          <p14:tracePt t="20807" x="10452100" y="5970588"/>
          <p14:tracePt t="20808" x="10452100" y="5980113"/>
          <p14:tracePt t="20854" x="10452100" y="5988050"/>
          <p14:tracePt t="20857" x="10442575" y="5995988"/>
          <p14:tracePt t="20885" x="10426700" y="6005513"/>
          <p14:tracePt t="20889" x="10417175" y="6005513"/>
          <p14:tracePt t="20916" x="10409238" y="6005513"/>
          <p14:tracePt t="20922" x="10401300" y="6005513"/>
          <p14:tracePt t="20939" x="10391775" y="6005513"/>
          <p14:tracePt t="20957" x="10358438" y="6013450"/>
          <p14:tracePt t="20973" x="10325100" y="6013450"/>
          <p14:tracePt t="20990" x="10325100" y="6021388"/>
          <p14:tracePt t="21046" x="10307638" y="6021388"/>
          <p14:tracePt t="21048" x="10274300" y="6030913"/>
          <p14:tracePt t="21060" x="10274300" y="6038850"/>
          <p14:tracePt t="21073" x="10266363" y="6038850"/>
          <p14:tracePt t="21090" x="10248900" y="6038850"/>
          <p14:tracePt t="21401" x="10282238" y="6046788"/>
          <p14:tracePt t="21412" x="10315575" y="6046788"/>
          <p14:tracePt t="21416" x="10358438" y="6064250"/>
          <p14:tracePt t="21428" x="10391775" y="6064250"/>
          <p14:tracePt t="21440" x="10401300" y="6064250"/>
          <p14:tracePt t="21457" x="10434638" y="6064250"/>
          <p14:tracePt t="21473" x="10477500" y="6064250"/>
          <p14:tracePt t="21491" x="10493375" y="6064250"/>
          <p14:tracePt t="21492" x="10502900" y="6064250"/>
          <p14:tracePt t="21507" x="10510838" y="6064250"/>
          <p14:tracePt t="21525" x="10544175" y="6064250"/>
          <p14:tracePt t="21542" x="10561638" y="6064250"/>
          <p14:tracePt t="21559" x="10577513" y="6064250"/>
          <p14:tracePt t="21560" x="10587038" y="6064250"/>
          <p14:tracePt t="21573" x="10612438" y="6064250"/>
          <p14:tracePt t="21589" x="10671175" y="6064250"/>
          <p14:tracePt t="21607" x="10729913" y="6064250"/>
          <p14:tracePt t="21625" x="10798175" y="6064250"/>
          <p14:tracePt t="21640" x="10848975" y="6064250"/>
          <p14:tracePt t="21658" x="10890250" y="6064250"/>
          <p14:tracePt t="21674" x="10899775" y="6064250"/>
          <p14:tracePt t="22651" x="10907713" y="6013450"/>
          <p14:tracePt t="22663" x="10958513" y="5870575"/>
          <p14:tracePt t="22666" x="11075988" y="5599113"/>
          <p14:tracePt t="22678" x="11202988" y="5278438"/>
          <p14:tracePt t="22691" x="11355388" y="4864100"/>
          <p14:tracePt t="22709" x="11650663" y="4054475"/>
          <p14:tracePt t="22726" x="11845925" y="2989263"/>
          <p14:tracePt t="22742" x="11853863" y="2373313"/>
          <p14:tracePt t="22760" x="11744325" y="1816100"/>
          <p14:tracePt t="22775" x="11525250" y="1309688"/>
          <p14:tracePt t="22791" x="11337925" y="852488"/>
          <p14:tracePt t="22808" x="11169650" y="481013"/>
          <p14:tracePt t="22825" x="11026775" y="203200"/>
          <p14:tracePt t="22826" x="10983913" y="93663"/>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417-3328-4E8B-A3E2-A963BF294E43}"/>
              </a:ext>
            </a:extLst>
          </p:cNvPr>
          <p:cNvSpPr>
            <a:spLocks noGrp="1"/>
          </p:cNvSpPr>
          <p:nvPr>
            <p:ph type="title"/>
          </p:nvPr>
        </p:nvSpPr>
        <p:spPr>
          <a:xfrm>
            <a:off x="1307736" y="356616"/>
            <a:ext cx="9893663"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11</a:t>
            </a:r>
          </a:p>
        </p:txBody>
      </p:sp>
      <p:pic>
        <p:nvPicPr>
          <p:cNvPr id="12" name="Picture 11" descr="Visual of corrections tracker screen with filtering options.&#10;">
            <a:extLst>
              <a:ext uri="{FF2B5EF4-FFF2-40B4-BE49-F238E27FC236}">
                <a16:creationId xmlns:a16="http://schemas.microsoft.com/office/drawing/2014/main" id="{67ED17F6-9CE3-ABFC-0399-2F4A7FD25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73" y="1423646"/>
            <a:ext cx="11646244" cy="3197660"/>
          </a:xfrm>
          <a:prstGeom prst="rect">
            <a:avLst/>
          </a:prstGeom>
        </p:spPr>
      </p:pic>
      <p:sp>
        <p:nvSpPr>
          <p:cNvPr id="17" name="TextBox 16">
            <a:extLst>
              <a:ext uri="{FF2B5EF4-FFF2-40B4-BE49-F238E27FC236}">
                <a16:creationId xmlns:a16="http://schemas.microsoft.com/office/drawing/2014/main" id="{AE1CC6DC-0984-22AF-1D00-8508C8F9464D}"/>
              </a:ext>
            </a:extLst>
          </p:cNvPr>
          <p:cNvSpPr txBox="1"/>
          <p:nvPr/>
        </p:nvSpPr>
        <p:spPr>
          <a:xfrm>
            <a:off x="1165860" y="4621306"/>
            <a:ext cx="584454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Sorting/Filtering Options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District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Status – complete/incomplete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Case Manager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SASID</a:t>
            </a:r>
          </a:p>
        </p:txBody>
      </p:sp>
      <p:sp>
        <p:nvSpPr>
          <p:cNvPr id="4" name="Slide Number Placeholder 3">
            <a:extLst>
              <a:ext uri="{FF2B5EF4-FFF2-40B4-BE49-F238E27FC236}">
                <a16:creationId xmlns:a16="http://schemas.microsoft.com/office/drawing/2014/main" id="{2056058D-4710-4644-B22F-3E3AFDBF6DC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178316201"/>
      </p:ext>
    </p:extLst>
  </p:cSld>
  <p:clrMapOvr>
    <a:masterClrMapping/>
  </p:clrMapOvr>
  <mc:AlternateContent xmlns:mc="http://schemas.openxmlformats.org/markup-compatibility/2006" xmlns:p14="http://schemas.microsoft.com/office/powerpoint/2010/main">
    <mc:Choice Requires="p14">
      <p:transition spd="slow" p14:dur="2000" advTm="17224"/>
    </mc:Choice>
    <mc:Fallback xmlns="">
      <p:transition spd="slow" advTm="17224"/>
    </mc:Fallback>
  </mc:AlternateContent>
  <p:extLst>
    <p:ext uri="{3A86A75C-4F4B-4683-9AE1-C65F6400EC91}">
      <p14:laserTraceLst xmlns:p14="http://schemas.microsoft.com/office/powerpoint/2010/main">
        <p14:tracePtLst>
          <p14:tracePt t="1038" x="6564313" y="1022350"/>
          <p14:tracePt t="1041" x="6556375" y="1022350"/>
          <p14:tracePt t="1119" x="6530975" y="1022350"/>
          <p14:tracePt t="1122" x="6488113" y="1022350"/>
          <p14:tracePt t="1135" x="6472238" y="1022350"/>
          <p14:tracePt t="1143" x="6413500" y="1022350"/>
          <p14:tracePt t="1160" x="6294438" y="1030288"/>
          <p14:tracePt t="1178" x="6151563" y="1055688"/>
          <p14:tracePt t="1193" x="5989638" y="1106488"/>
          <p14:tracePt t="1211" x="5838825" y="1149350"/>
          <p14:tracePt t="1227" x="5678488" y="1174750"/>
          <p14:tracePt t="1243" x="5576888" y="1190625"/>
          <p14:tracePt t="1262" x="5475288" y="1190625"/>
          <p14:tracePt t="1276" x="5441950" y="1190625"/>
          <p14:tracePt t="1278" x="5399088" y="1190625"/>
          <p14:tracePt t="1295" x="5280025" y="1208088"/>
          <p14:tracePt t="1312" x="5094288" y="1216025"/>
          <p14:tracePt t="1327" x="4933950" y="1241425"/>
          <p14:tracePt t="1344" x="4867275" y="1249363"/>
          <p14:tracePt t="1360" x="4857750" y="1249363"/>
          <p14:tracePt t="1363" x="4849813" y="1249363"/>
          <p14:tracePt t="1377" x="4799013" y="1249363"/>
          <p14:tracePt t="1395" x="4714875" y="1249363"/>
          <p14:tracePt t="1412" x="4681538" y="1249363"/>
          <p14:tracePt t="1427" x="4638675" y="1249363"/>
          <p14:tracePt t="1443" x="4613275" y="1249363"/>
          <p14:tracePt t="1461" x="4595813" y="1266825"/>
          <p14:tracePt t="1477" x="4562475" y="1266825"/>
          <p14:tracePt t="1493" x="4494213" y="1274763"/>
          <p14:tracePt t="1510" x="4368800" y="1317625"/>
          <p14:tracePt t="1527" x="4249738" y="1350963"/>
          <p14:tracePt t="1544" x="4191000" y="1376363"/>
          <p14:tracePt t="1560" x="4183063" y="1376363"/>
          <p14:tracePt t="1631" x="4173538" y="1385888"/>
          <p14:tracePt t="1838" x="4165600" y="1385888"/>
          <p14:tracePt t="1842" x="4148138" y="1385888"/>
          <p14:tracePt t="1854" x="4122738" y="1393825"/>
          <p14:tracePt t="1860" x="4106863" y="1401763"/>
          <p14:tracePt t="1878" x="4089400" y="1419225"/>
          <p14:tracePt t="1902" x="4081463" y="1419225"/>
          <p14:tracePt t="1934" x="4071938" y="1419225"/>
          <p14:tracePt t="1950" x="4071938" y="1444625"/>
          <p14:tracePt t="1954" x="4046538" y="1460500"/>
          <p14:tracePt t="1966" x="4013200" y="1477963"/>
          <p14:tracePt t="1977" x="3995738" y="1477963"/>
          <p14:tracePt t="1993" x="3970338" y="1495425"/>
          <p14:tracePt t="2011" x="3954463" y="1528763"/>
          <p14:tracePt t="2027" x="3929063" y="1579563"/>
          <p14:tracePt t="2044" x="3911600" y="1604963"/>
          <p14:tracePt t="2046" x="3903663" y="1630363"/>
          <p14:tracePt t="2060" x="3886200" y="1663700"/>
          <p14:tracePt t="2062" x="3886200" y="1671638"/>
          <p14:tracePt t="2078" x="3886200" y="1681163"/>
          <p14:tracePt t="2094" x="3886200" y="1689100"/>
          <p14:tracePt t="2270" x="3878263" y="1689100"/>
          <p14:tracePt t="2287" x="3860800" y="1697038"/>
          <p14:tracePt t="2290" x="3819525" y="1714500"/>
          <p14:tracePt t="2302" x="3794125" y="1722438"/>
          <p14:tracePt t="2310" x="3751263" y="1739900"/>
          <p14:tracePt t="2327" x="3683000" y="1757363"/>
          <p14:tracePt t="2345" x="3565525" y="1798638"/>
          <p14:tracePt t="2360" x="3413125" y="1841500"/>
          <p14:tracePt t="2377" x="3168650" y="1900238"/>
          <p14:tracePt t="2394" x="3008313" y="1951038"/>
          <p14:tracePt t="2411" x="2898775" y="1993900"/>
          <p14:tracePt t="2429" x="2847975" y="2027238"/>
          <p14:tracePt t="2445" x="2830513" y="2035175"/>
          <p14:tracePt t="2478" x="2813050" y="2043113"/>
          <p14:tracePt t="2482" x="2805113" y="2043113"/>
          <p14:tracePt t="2495" x="2805113" y="2052638"/>
          <p14:tracePt t="2511" x="2805113" y="2068513"/>
          <p14:tracePt t="2528" x="2787650" y="2085975"/>
          <p14:tracePt t="2545" x="2754313" y="2103438"/>
          <p14:tracePt t="2564" x="2728913" y="2111375"/>
          <p14:tracePt t="2578" x="2711450" y="2119313"/>
          <p14:tracePt t="2595" x="2703513" y="2136775"/>
          <p14:tracePt t="2597" x="2695575" y="2144713"/>
          <p14:tracePt t="2612" x="2678113" y="2162175"/>
          <p14:tracePt t="2628" x="2652713" y="2179638"/>
          <p14:tracePt t="2645" x="2627313" y="2205038"/>
          <p14:tracePt t="2662" x="2586038" y="2205038"/>
          <p14:tracePt t="2679" x="2576513" y="2212975"/>
          <p14:tracePt t="2695" x="2576513" y="2220913"/>
          <p14:tracePt t="2722" x="2568575" y="2230438"/>
          <p14:tracePt t="3074" x="2576513" y="2238375"/>
          <p14:tracePt t="3077" x="2593975" y="2263775"/>
          <p14:tracePt t="3096" x="2695575" y="2322513"/>
          <p14:tracePt t="3112" x="2779713" y="2381250"/>
          <p14:tracePt t="3128" x="2838450" y="2416175"/>
          <p14:tracePt t="3145" x="2863850" y="2432050"/>
          <p14:tracePt t="3168" x="2863850" y="2441575"/>
          <p14:tracePt t="3178" x="2873375" y="2449513"/>
          <p14:tracePt t="3195" x="2914650" y="2490788"/>
          <p14:tracePt t="3211" x="2982913" y="2566988"/>
          <p14:tracePt t="3230" x="3041650" y="2635250"/>
          <p14:tracePt t="3246" x="3100388" y="2693988"/>
          <p14:tracePt t="3262" x="3143250" y="2736850"/>
          <p14:tracePt t="3278" x="3160713" y="2752725"/>
          <p14:tracePt t="3296" x="3194050" y="2778125"/>
          <p14:tracePt t="3314" x="3227388" y="2813050"/>
          <p14:tracePt t="3331" x="3260725" y="2820988"/>
          <p14:tracePt t="3346" x="3328988" y="2838450"/>
          <p14:tracePt t="3363" x="3379788" y="2846388"/>
          <p14:tracePt t="3365" x="3397250" y="2863850"/>
          <p14:tracePt t="3425" x="3405188" y="2871788"/>
          <p14:tracePt t="3441" x="3422650" y="2879725"/>
          <p14:tracePt t="3444" x="3438525" y="2889250"/>
          <p14:tracePt t="3463" x="3471863" y="2913063"/>
          <p14:tracePt t="3479" x="3489325" y="2922588"/>
          <p14:tracePt t="3503" x="3489325" y="2930525"/>
          <p14:tracePt t="3511" x="3497263" y="2930525"/>
          <p14:tracePt t="3529" x="3522663" y="2947988"/>
          <p14:tracePt t="3544" x="3540125" y="2947988"/>
          <p14:tracePt t="3562" x="3557588" y="2955925"/>
          <p14:tracePt t="3579" x="3565525" y="2955925"/>
          <p14:tracePt t="3596" x="3582988" y="2955925"/>
          <p14:tracePt t="4097" x="3590925" y="2955925"/>
          <p14:tracePt t="4115" x="3598863" y="2963863"/>
          <p14:tracePt t="4435" x="3598863" y="2973388"/>
          <p14:tracePt t="4438" x="3598863" y="2981325"/>
          <p14:tracePt t="4451" x="3608388" y="3006725"/>
          <p14:tracePt t="4464" x="3608388" y="3032125"/>
          <p14:tracePt t="4480" x="3608388" y="3065463"/>
          <p14:tracePt t="4482" x="3608388" y="3090863"/>
          <p14:tracePt t="4499" x="3608388" y="3116263"/>
          <p14:tracePt t="4514" x="3608388" y="3133725"/>
          <p14:tracePt t="4530" x="3608388" y="3149600"/>
          <p14:tracePt t="4892" x="3608388" y="3167063"/>
          <p14:tracePt t="4894" x="3608388" y="3175000"/>
          <p14:tracePt t="4914" x="3608388" y="3184525"/>
          <p14:tracePt t="4931" x="3608388" y="3225800"/>
          <p14:tracePt t="4946" x="3608388" y="3276600"/>
          <p14:tracePt t="4963" x="3608388" y="3302000"/>
          <p14:tracePt t="4980" x="3608388" y="3335338"/>
          <p14:tracePt t="4997" x="3608388" y="3378200"/>
          <p14:tracePt t="5013" x="3616325" y="3462338"/>
          <p14:tracePt t="5030" x="3616325" y="3530600"/>
          <p14:tracePt t="5048" x="3616325" y="3632200"/>
          <p14:tracePt t="5063" x="3616325" y="3757613"/>
          <p14:tracePt t="5080" x="3616325" y="3960813"/>
          <p14:tracePt t="5098" x="3659188" y="4273550"/>
          <p14:tracePt t="5113" x="3692525" y="4433888"/>
          <p14:tracePt t="5131" x="3708400" y="4492625"/>
          <p14:tracePt t="5146" x="3725863" y="4510088"/>
          <p14:tracePt t="5164" x="3725863" y="4527550"/>
          <p14:tracePt t="5418" x="3725863" y="4535488"/>
          <p14:tracePt t="5423" x="3759200" y="4568825"/>
          <p14:tracePt t="5434" x="3776663" y="4594225"/>
          <p14:tracePt t="5447" x="3802063" y="4637088"/>
          <p14:tracePt t="5464" x="3878263" y="4779963"/>
          <p14:tracePt t="5482" x="3937000" y="4949825"/>
          <p14:tracePt t="5498" x="3944938" y="5016500"/>
          <p14:tracePt t="5514" x="3944938" y="5026025"/>
          <p14:tracePt t="5532" x="3944938" y="5033963"/>
          <p14:tracePt t="5944" x="3944938" y="5008563"/>
          <p14:tracePt t="5957" x="3944938" y="4983163"/>
          <p14:tracePt t="5964" x="3944938" y="4940300"/>
          <p14:tracePt t="5982" x="3937000" y="4830763"/>
          <p14:tracePt t="5998" x="3903663" y="4627563"/>
          <p14:tracePt t="6014" x="3895725" y="4451350"/>
          <p14:tracePt t="6032" x="3895725" y="4291013"/>
          <p14:tracePt t="6047" x="3895725" y="4146550"/>
          <p14:tracePt t="6065" x="3911600" y="3986213"/>
          <p14:tracePt t="6081" x="3937000" y="3843338"/>
          <p14:tracePt t="6098" x="3937000" y="3698875"/>
          <p14:tracePt t="6114" x="3937000" y="3546475"/>
          <p14:tracePt t="6130" x="3911600" y="3386138"/>
          <p14:tracePt t="6148" x="3895725" y="3235325"/>
          <p14:tracePt t="6164" x="3895725" y="3184525"/>
          <p14:tracePt t="6180" x="3895725" y="3141663"/>
          <p14:tracePt t="6198" x="3895725" y="3108325"/>
          <p14:tracePt t="6200" x="3895725" y="3100388"/>
          <p14:tracePt t="6215" x="3895725" y="3057525"/>
          <p14:tracePt t="6231" x="3895725" y="3049588"/>
          <p14:tracePt t="6250" x="3895725" y="3006725"/>
          <p14:tracePt t="6276" x="3895725" y="2998788"/>
          <p14:tracePt t="6281" x="3895725" y="2989263"/>
          <p14:tracePt t="6297" x="3895725" y="2963863"/>
          <p14:tracePt t="6324" x="3895725" y="2947988"/>
          <p14:tracePt t="6813" x="3870325" y="2947988"/>
          <p14:tracePt t="6816" x="3835400" y="2973388"/>
          <p14:tracePt t="6831" x="3641725" y="3149600"/>
          <p14:tracePt t="6849" x="3379788" y="3411538"/>
          <p14:tracePt t="6864" x="3176588" y="3665538"/>
          <p14:tracePt t="6883" x="3049588" y="3884613"/>
          <p14:tracePt t="6899" x="2965450" y="4105275"/>
          <p14:tracePt t="6916" x="2898775" y="4306888"/>
          <p14:tracePt t="6933" x="2805113" y="4510088"/>
          <p14:tracePt t="6949" x="2703513" y="4703763"/>
          <p14:tracePt t="6966" x="2619375" y="4830763"/>
          <p14:tracePt t="6983" x="2551113" y="4924425"/>
          <p14:tracePt t="6999" x="2509838" y="4983163"/>
          <p14:tracePt t="7014" x="2449513" y="5026025"/>
          <p14:tracePt t="7033" x="2349500" y="5084763"/>
          <p14:tracePt t="7048" x="2273300" y="5126038"/>
          <p14:tracePt t="7065" x="2247900" y="5151438"/>
          <p14:tracePt t="7081" x="2212975" y="5160963"/>
          <p14:tracePt t="7098" x="2212975" y="5168900"/>
          <p14:tracePt t="7115" x="2187575" y="5186363"/>
          <p14:tracePt t="7132" x="2138363" y="5186363"/>
          <p14:tracePt t="7166" x="2120900" y="5186363"/>
          <p14:tracePt t="7169" x="2112963" y="5186363"/>
          <p14:tracePt t="7182" x="2103438" y="5186363"/>
          <p14:tracePt t="7199" x="2027238" y="5186363"/>
          <p14:tracePt t="7215" x="1951038" y="5186363"/>
          <p14:tracePt t="7233" x="1841500" y="5186363"/>
          <p14:tracePt t="7234" x="1765300" y="5186363"/>
          <p14:tracePt t="7248" x="1714500" y="5186363"/>
          <p14:tracePt t="7266" x="1706563" y="5186363"/>
          <p14:tracePt t="7283" x="1698625" y="5186363"/>
          <p14:tracePt t="7311" x="1689100" y="5186363"/>
          <p14:tracePt t="7315" x="1681163" y="5186363"/>
          <p14:tracePt t="7332" x="1639888" y="5186363"/>
          <p14:tracePt t="7348" x="1622425" y="5186363"/>
          <p14:tracePt t="7374" x="1597025" y="5186363"/>
          <p14:tracePt t="7381" x="1589088" y="5176838"/>
          <p14:tracePt t="7407" x="1589088" y="5168900"/>
          <p14:tracePt t="7426" x="1589088" y="5143500"/>
          <p14:tracePt t="7438" x="1563688" y="5126038"/>
          <p14:tracePt t="7448" x="1546225" y="5118100"/>
          <p14:tracePt t="7487" x="1546225" y="5110163"/>
          <p14:tracePt t="7490" x="1546225" y="5100638"/>
          <p14:tracePt t="7519" x="1546225" y="5092700"/>
          <p14:tracePt t="7534" x="1538288" y="5084763"/>
          <p14:tracePt t="7538" x="1538288" y="5075238"/>
          <p14:tracePt t="7631" x="1538288" y="5067300"/>
          <p14:tracePt t="7679" x="1520825" y="5059363"/>
          <p14:tracePt t="7682" x="1512888" y="5049838"/>
          <p14:tracePt t="7699" x="1477963" y="5041900"/>
          <p14:tracePt t="7717" x="1419225" y="5026025"/>
          <p14:tracePt t="7733" x="1327150" y="4949825"/>
          <p14:tracePt t="7749" x="1216025" y="4754563"/>
          <p14:tracePt t="7767" x="1157288" y="4492625"/>
          <p14:tracePt t="7782" x="1106488" y="4298950"/>
          <p14:tracePt t="7799" x="1055688" y="4130675"/>
          <p14:tracePt t="7816" x="1022350" y="4011613"/>
          <p14:tracePt t="7833" x="1004888" y="3935413"/>
          <p14:tracePt t="7849" x="996950" y="3884613"/>
          <p14:tracePt t="7866" x="996950" y="3859213"/>
          <p14:tracePt t="7884" x="989013" y="3833813"/>
          <p14:tracePt t="7900" x="963613" y="3800475"/>
          <p14:tracePt t="7902" x="946150" y="3783013"/>
          <p14:tracePt t="7915" x="928688" y="3757613"/>
          <p14:tracePt t="7934" x="903288" y="3741738"/>
          <p14:tracePt t="7951" x="887413" y="3708400"/>
          <p14:tracePt t="7966" x="854075" y="3673475"/>
          <p14:tracePt t="7983" x="803275" y="3597275"/>
          <p14:tracePt t="7999" x="752475" y="3546475"/>
          <p14:tracePt t="8016" x="701675" y="3487738"/>
          <p14:tracePt t="8034" x="684213" y="3471863"/>
          <p14:tracePt t="8095" x="666750" y="3471863"/>
          <p14:tracePt t="8191" x="658813" y="3471863"/>
          <p14:tracePt t="8195" x="641350" y="3471863"/>
          <p14:tracePt t="8210" x="633413" y="3471863"/>
          <p14:tracePt t="8222" x="625475" y="3471863"/>
          <p14:tracePt t="8336" x="633413" y="3471863"/>
          <p14:tracePt t="8339" x="641350" y="3471863"/>
          <p14:tracePt t="8350" x="658813" y="3471863"/>
          <p14:tracePt t="8366" x="709613" y="3471863"/>
          <p14:tracePt t="8383" x="768350" y="3471863"/>
          <p14:tracePt t="8401" x="854075" y="3471863"/>
          <p14:tracePt t="8402" x="887413" y="3471863"/>
          <p14:tracePt t="8416" x="928688" y="3471863"/>
          <p14:tracePt t="8433" x="1039813" y="3471863"/>
          <p14:tracePt t="8434" x="1098550" y="3471863"/>
          <p14:tracePt t="8449" x="1216025" y="3471863"/>
          <p14:tracePt t="8467" x="1309688" y="3471863"/>
          <p14:tracePt t="8483" x="1377950" y="3471863"/>
          <p14:tracePt t="8500" x="1436688" y="3471863"/>
          <p14:tracePt t="8517" x="1503363" y="3471863"/>
          <p14:tracePt t="8533" x="1579563" y="3471863"/>
          <p14:tracePt t="8550" x="1663700" y="3471863"/>
          <p14:tracePt t="8567" x="1774825" y="3471863"/>
          <p14:tracePt t="8582" x="1866900" y="3471863"/>
          <p14:tracePt t="8600" x="1943100" y="3471863"/>
          <p14:tracePt t="8616" x="1968500" y="3471863"/>
          <p14:tracePt t="8633" x="2001838" y="3471863"/>
          <p14:tracePt t="8649" x="2062163" y="3471863"/>
          <p14:tracePt t="8668" x="2120900" y="3471863"/>
          <p14:tracePt t="8684" x="2171700" y="3471863"/>
          <p14:tracePt t="8702" x="2230438" y="3471863"/>
          <p14:tracePt t="8801" x="2238375" y="3471863"/>
          <p14:tracePt t="8804" x="2263775" y="3471863"/>
          <p14:tracePt t="8816" x="2289175" y="3471863"/>
          <p14:tracePt t="8834" x="2306638" y="3471863"/>
          <p14:tracePt t="8850" x="2314575" y="3471863"/>
          <p14:tracePt t="8866" x="2349500" y="3479800"/>
          <p14:tracePt t="8869" x="2390775" y="3479800"/>
          <p14:tracePt t="8883" x="2416175" y="3479800"/>
          <p14:tracePt t="8885" x="2449513" y="3479800"/>
          <p14:tracePt t="8899" x="2492375" y="3487738"/>
          <p14:tracePt t="8918" x="2652713" y="3505200"/>
          <p14:tracePt t="8933" x="2703513" y="3505200"/>
          <p14:tracePt t="10419" x="2711450" y="3513138"/>
          <p14:tracePt t="10422" x="2720975" y="3513138"/>
          <p14:tracePt t="10436" x="2762250" y="3522663"/>
          <p14:tracePt t="10452" x="2805113" y="3530600"/>
          <p14:tracePt t="10454" x="2830513" y="3538538"/>
          <p14:tracePt t="10469" x="2847975" y="3538538"/>
          <p14:tracePt t="10471" x="2863850" y="3538538"/>
          <p14:tracePt t="10485" x="2881313" y="3538538"/>
          <p14:tracePt t="10501" x="2914650" y="3538538"/>
          <p14:tracePt t="10517" x="2940050" y="3538538"/>
          <p14:tracePt t="10536" x="2982913" y="3538538"/>
          <p14:tracePt t="10552" x="3016250" y="3538538"/>
          <p14:tracePt t="10567" x="3084513" y="3546475"/>
          <p14:tracePt t="10585" x="3125788" y="3563938"/>
          <p14:tracePt t="10601" x="3201988" y="3563938"/>
          <p14:tracePt t="10619" x="3278188" y="3563938"/>
          <p14:tracePt t="10634" x="3336925" y="3563938"/>
          <p14:tracePt t="10651" x="3413125" y="3563938"/>
          <p14:tracePt t="10668" x="3497263" y="3563938"/>
          <p14:tracePt t="10688" x="3598863" y="3563938"/>
          <p14:tracePt t="10701" x="3667125" y="3563938"/>
          <p14:tracePt t="10718" x="3683000" y="3563938"/>
          <p14:tracePt t="10735" x="3700463" y="3563938"/>
          <p14:tracePt t="10752" x="3725863" y="3563938"/>
          <p14:tracePt t="10769" x="3751263" y="3563938"/>
          <p14:tracePt t="10785" x="3784600" y="3563938"/>
          <p14:tracePt t="10802" x="3810000" y="3556000"/>
          <p14:tracePt t="10804" x="3827463" y="3556000"/>
          <p14:tracePt t="10820" x="3835400" y="3556000"/>
          <p14:tracePt t="10836" x="3852863" y="3556000"/>
          <p14:tracePt t="10852" x="3878263" y="3538538"/>
          <p14:tracePt t="10870" x="3911600" y="3538538"/>
          <p14:tracePt t="10886" x="3987800" y="3530600"/>
          <p14:tracePt t="10902" x="4056063" y="3522663"/>
          <p14:tracePt t="10918" x="4097338" y="3522663"/>
          <p14:tracePt t="10935" x="4140200" y="3513138"/>
          <p14:tracePt t="10953" x="4148138" y="3505200"/>
          <p14:tracePt t="10969" x="4173538" y="3497263"/>
          <p14:tracePt t="10986" x="4232275" y="3471863"/>
          <p14:tracePt t="11002" x="4275138" y="3471863"/>
          <p14:tracePt t="11020" x="4300538" y="3471863"/>
          <p14:tracePt t="13089" x="4300538" y="3462338"/>
          <p14:tracePt t="13104" x="4343400" y="3454400"/>
          <p14:tracePt t="13108" x="4376738" y="3454400"/>
          <p14:tracePt t="13119" x="4427538" y="3446463"/>
          <p14:tracePt t="13138" x="4519613" y="3411538"/>
          <p14:tracePt t="13154" x="4587875" y="3411538"/>
          <p14:tracePt t="13155" x="4605338" y="3411538"/>
          <p14:tracePt t="13172" x="4672013" y="3403600"/>
          <p14:tracePt t="13187" x="4689475" y="3403600"/>
          <p14:tracePt t="13204" x="4705350" y="3403600"/>
          <p14:tracePt t="13220" x="4756150" y="3403600"/>
          <p14:tracePt t="13237" x="4841875" y="3403600"/>
          <p14:tracePt t="13253" x="4926013" y="3403600"/>
          <p14:tracePt t="13271" x="5035550" y="3403600"/>
          <p14:tracePt t="13287" x="5195888" y="3403600"/>
          <p14:tracePt t="13303" x="5391150" y="3403600"/>
          <p14:tracePt t="13321" x="5559425" y="3403600"/>
          <p14:tracePt t="13337" x="5678488" y="3411538"/>
          <p14:tracePt t="13354" x="5821363" y="3436938"/>
          <p14:tracePt t="13371" x="5999163" y="3454400"/>
          <p14:tracePt t="13387" x="6116638" y="3471863"/>
          <p14:tracePt t="13404" x="6151563" y="3471863"/>
          <p14:tracePt t="13420" x="6192838" y="3487738"/>
          <p14:tracePt t="13437" x="6226175" y="3487738"/>
          <p14:tracePt t="13453" x="6261100" y="3497263"/>
          <p14:tracePt t="13472" x="6311900" y="3497263"/>
          <p14:tracePt t="13488" x="6345238" y="3497263"/>
          <p14:tracePt t="13504" x="6388100" y="3497263"/>
          <p14:tracePt t="13521" x="6454775" y="3497263"/>
          <p14:tracePt t="13538" x="6573838" y="3530600"/>
          <p14:tracePt t="13554" x="6675438" y="3530600"/>
          <p14:tracePt t="13572" x="6886575" y="3530600"/>
          <p14:tracePt t="13587" x="7046913" y="3530600"/>
          <p14:tracePt t="13604" x="7062788" y="3530600"/>
          <p14:tracePt t="14443" x="7080250" y="3530600"/>
          <p14:tracePt t="14458" x="7131050" y="3530600"/>
          <p14:tracePt t="14462" x="7173913" y="3530600"/>
          <p14:tracePt t="14474" x="7258050" y="3530600"/>
          <p14:tracePt t="14488" x="7342188" y="3530600"/>
          <p14:tracePt t="14490" x="7443788" y="3530600"/>
          <p14:tracePt t="14505" x="7621588" y="3530600"/>
          <p14:tracePt t="14522" x="7832725" y="3530600"/>
          <p14:tracePt t="14540" x="8059738" y="3530600"/>
          <p14:tracePt t="14555" x="8255000" y="3530600"/>
          <p14:tracePt t="14572" x="8440738" y="3530600"/>
          <p14:tracePt t="14587" x="8651875" y="3530600"/>
          <p14:tracePt t="14606" x="8888413" y="3530600"/>
          <p14:tracePt t="14621" x="8931275" y="3530600"/>
          <p14:tracePt t="14639" x="8990013" y="3530600"/>
          <p14:tracePt t="14654" x="9031288" y="3522663"/>
          <p14:tracePt t="14683" x="9048750" y="3522663"/>
          <p14:tracePt t="14687" x="9056688" y="3522663"/>
          <p14:tracePt t="14706" x="9107488" y="3513138"/>
          <p14:tracePt t="14721" x="9175750" y="3505200"/>
          <p14:tracePt t="14738" x="9293225" y="3505200"/>
          <p14:tracePt t="14755" x="9590088" y="3487738"/>
          <p14:tracePt t="14771" x="9750425" y="3487738"/>
          <p14:tracePt t="14788" x="9826625" y="3487738"/>
          <p14:tracePt t="15210" x="9834563" y="3487738"/>
          <p14:tracePt t="15881" x="9842500" y="3487738"/>
          <p14:tracePt t="15893" x="9834563" y="3505200"/>
          <p14:tracePt t="15896" x="9817100" y="3530600"/>
          <p14:tracePt t="15908" x="9791700" y="3538538"/>
          <p14:tracePt t="15924" x="9791700" y="3546475"/>
          <p14:tracePt t="15957" x="9783763" y="3546475"/>
          <p14:tracePt t="15972" x="9767888" y="3546475"/>
          <p14:tracePt t="15975" x="9758363" y="3546475"/>
          <p14:tracePt t="15989" x="9732963" y="3546475"/>
          <p14:tracePt t="16006" x="9707563" y="3546475"/>
          <p14:tracePt t="16008" x="9699625" y="3546475"/>
          <p14:tracePt t="16024" x="9631363" y="3487738"/>
          <p14:tracePt t="16039" x="9598025" y="3446463"/>
          <p14:tracePt t="16040" x="9463088" y="3225800"/>
          <p14:tracePt t="16057" x="8956675" y="2482850"/>
          <p14:tracePt t="16073" x="8288338" y="1401763"/>
          <p14:tracePt t="16090" x="7815263" y="244475"/>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2F94-CB7B-B72F-63CB-05815BC17325}"/>
              </a:ext>
            </a:extLst>
          </p:cNvPr>
          <p:cNvSpPr>
            <a:spLocks noGrp="1"/>
          </p:cNvSpPr>
          <p:nvPr>
            <p:ph type="title"/>
          </p:nvPr>
        </p:nvSpPr>
        <p:spPr>
          <a:xfrm>
            <a:off x="1307737" y="356616"/>
            <a:ext cx="9876730" cy="747084"/>
          </a:xfrm>
        </p:spPr>
        <p:txBody>
          <a:bodyPr>
            <a:noAutofit/>
          </a:bodyPr>
          <a:lstStyle/>
          <a:p>
            <a:r>
              <a:rPr lang="en-US" sz="4000" dirty="0">
                <a:latin typeface="Arial" panose="020B0604020202020204" pitchFamily="34" charset="0"/>
                <a:cs typeface="Arial" panose="020B0604020202020204" pitchFamily="34" charset="0"/>
              </a:rPr>
              <a:t>Online Correction Tracker – Indicator 12</a:t>
            </a:r>
          </a:p>
        </p:txBody>
      </p:sp>
      <p:sp>
        <p:nvSpPr>
          <p:cNvPr id="3" name="Content Placeholder 2">
            <a:extLst>
              <a:ext uri="{FF2B5EF4-FFF2-40B4-BE49-F238E27FC236}">
                <a16:creationId xmlns:a16="http://schemas.microsoft.com/office/drawing/2014/main" id="{06CB077A-CE7D-05E8-BF9B-4101ACDBB4CE}"/>
              </a:ext>
            </a:extLst>
          </p:cNvPr>
          <p:cNvSpPr>
            <a:spLocks noGrp="1"/>
          </p:cNvSpPr>
          <p:nvPr>
            <p:ph idx="1"/>
          </p:nvPr>
        </p:nvSpPr>
        <p:spPr>
          <a:xfrm>
            <a:off x="702732" y="1410547"/>
            <a:ext cx="11057467" cy="747084"/>
          </a:xfrm>
        </p:spPr>
        <p:txBody>
          <a:bodyPr>
            <a:normAutofit/>
          </a:bodyPr>
          <a:lstStyle/>
          <a:p>
            <a:pPr marL="0" indent="0">
              <a:buNone/>
            </a:pPr>
            <a:r>
              <a:rPr lang="en-US" dirty="0">
                <a:latin typeface="Arial" panose="020B0604020202020204" pitchFamily="34" charset="0"/>
                <a:cs typeface="Arial" panose="020B0604020202020204" pitchFamily="34" charset="0"/>
              </a:rPr>
              <a:t>Indicator 12 has two possible noncompliant measures; therefore, the tracking page is separated in two parts. You may have students in one or both categories</a:t>
            </a:r>
            <a:r>
              <a:rPr lang="en-US" sz="2000" dirty="0"/>
              <a:t>. </a:t>
            </a:r>
          </a:p>
        </p:txBody>
      </p:sp>
      <p:pic>
        <p:nvPicPr>
          <p:cNvPr id="6" name="Picture 5" descr="Indicator 12 corrections tracker has 2 sections. First, &quot;Students whose eligibility for Part B services was determined on/after their 3rd birthdays. Second, Students whose IEPS were implemented ager their 3rd birthdays. ">
            <a:extLst>
              <a:ext uri="{FF2B5EF4-FFF2-40B4-BE49-F238E27FC236}">
                <a16:creationId xmlns:a16="http://schemas.microsoft.com/office/drawing/2014/main" id="{842EEDFC-F715-4EBC-80DD-E0623239A624}"/>
              </a:ext>
            </a:extLst>
          </p:cNvPr>
          <p:cNvPicPr>
            <a:picLocks noChangeAspect="1"/>
          </p:cNvPicPr>
          <p:nvPr/>
        </p:nvPicPr>
        <p:blipFill>
          <a:blip r:embed="rId2"/>
          <a:stretch>
            <a:fillRect/>
          </a:stretch>
        </p:blipFill>
        <p:spPr>
          <a:xfrm>
            <a:off x="1957106" y="2435039"/>
            <a:ext cx="7796493" cy="3908532"/>
          </a:xfrm>
          <a:prstGeom prst="rect">
            <a:avLst/>
          </a:prstGeom>
        </p:spPr>
      </p:pic>
      <p:sp>
        <p:nvSpPr>
          <p:cNvPr id="4" name="Slide Number Placeholder 3">
            <a:extLst>
              <a:ext uri="{FF2B5EF4-FFF2-40B4-BE49-F238E27FC236}">
                <a16:creationId xmlns:a16="http://schemas.microsoft.com/office/drawing/2014/main" id="{11E52DD3-592A-6A56-CEA8-6A4690787C65}"/>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884021508"/>
      </p:ext>
    </p:extLst>
  </p:cSld>
  <p:clrMapOvr>
    <a:masterClrMapping/>
  </p:clrMapOvr>
  <mc:AlternateContent xmlns:mc="http://schemas.openxmlformats.org/markup-compatibility/2006" xmlns:p14="http://schemas.microsoft.com/office/powerpoint/2010/main">
    <mc:Choice Requires="p14">
      <p:transition spd="slow" p14:dur="2000" advTm="14296"/>
    </mc:Choice>
    <mc:Fallback xmlns="">
      <p:transition spd="slow" advTm="14296"/>
    </mc:Fallback>
  </mc:AlternateContent>
  <p:extLst>
    <p:ext uri="{3A86A75C-4F4B-4683-9AE1-C65F6400EC91}">
      <p14:laserTraceLst xmlns:p14="http://schemas.microsoft.com/office/powerpoint/2010/main">
        <p14:tracePtLst>
          <p14:tracePt t="6618" x="11972925" y="58738"/>
          <p14:tracePt t="6628" x="11972925" y="117475"/>
          <p14:tracePt t="6665" x="11972925" y="523875"/>
          <p14:tracePt t="6681" x="11998325" y="701675"/>
          <p14:tracePt t="6699" x="11998325" y="844550"/>
          <p14:tracePt t="6715" x="11963400" y="963613"/>
          <p14:tracePt t="6732" x="11912600" y="1073150"/>
          <p14:tracePt t="6749" x="11871325" y="1182688"/>
          <p14:tracePt t="6764" x="11836400" y="1292225"/>
          <p14:tracePt t="6781" x="11803063" y="1393825"/>
          <p14:tracePt t="6797" x="11777663" y="1485900"/>
          <p14:tracePt t="6814" x="11736388" y="1587500"/>
          <p14:tracePt t="6830" x="11710988" y="1681163"/>
          <p14:tracePt t="6849" x="11693525" y="1747838"/>
          <p14:tracePt t="6864" x="11668125" y="1790700"/>
          <p14:tracePt t="6883" x="11634788" y="1849438"/>
          <p14:tracePt t="6884" x="11609388" y="1900238"/>
          <p14:tracePt t="6898" x="11566525" y="1951038"/>
          <p14:tracePt t="6900" x="11541125" y="1984375"/>
          <p14:tracePt t="6916" x="11464925" y="2085975"/>
          <p14:tracePt t="6932" x="11439525" y="2144713"/>
          <p14:tracePt t="6950" x="11380788" y="2254250"/>
          <p14:tracePt t="6951" x="11347450" y="2314575"/>
          <p14:tracePt t="6965" x="11312525" y="2432050"/>
          <p14:tracePt t="6981" x="11220450" y="2635250"/>
          <p14:tracePt t="6998" x="11152188" y="2828925"/>
          <p14:tracePt t="7000" x="11118850" y="2913063"/>
          <p14:tracePt t="7016" x="11026775" y="3049588"/>
          <p14:tracePt t="7032" x="10907713" y="3124200"/>
          <p14:tracePt t="7048" x="10747375" y="3192463"/>
          <p14:tracePt t="7065" x="10637838" y="3243263"/>
          <p14:tracePt t="7081" x="10628313" y="3243263"/>
          <p14:tracePt t="7414" x="10620375" y="3243263"/>
          <p14:tracePt t="7416" x="10637838" y="3243263"/>
          <p14:tracePt t="7479" x="10628313" y="3243263"/>
          <p14:tracePt t="7481" x="10620375" y="3243263"/>
          <p14:tracePt t="7509" x="10602913" y="3243263"/>
          <p14:tracePt t="7515" x="10594975" y="3243263"/>
          <p14:tracePt t="7532" x="10552113" y="3268663"/>
          <p14:tracePt t="7548" x="10536238" y="3294063"/>
          <p14:tracePt t="7566" x="10485438" y="3327400"/>
          <p14:tracePt t="7582" x="10460038" y="3352800"/>
          <p14:tracePt t="7598" x="10391775" y="3386138"/>
          <p14:tracePt t="7615" x="10333038" y="3411538"/>
          <p14:tracePt t="7631" x="10307638" y="3429000"/>
          <p14:tracePt t="7649" x="10282238" y="3436938"/>
          <p14:tracePt t="7665" x="10240963" y="3454400"/>
          <p14:tracePt t="7682" x="10190163" y="3471863"/>
          <p14:tracePt t="7699" x="10113963" y="3497263"/>
          <p14:tracePt t="7716" x="10045700" y="3505200"/>
          <p14:tracePt t="7732" x="10004425" y="3530600"/>
          <p14:tracePt t="7734" x="9986963" y="3546475"/>
          <p14:tracePt t="7748" x="9979025" y="3556000"/>
          <p14:tracePt t="7799" x="9961563" y="3556000"/>
          <p14:tracePt t="7802" x="9953625" y="3556000"/>
          <p14:tracePt t="7883" x="9928225" y="3556000"/>
          <p14:tracePt t="7895" x="9910763" y="3563938"/>
          <p14:tracePt t="7898" x="9877425" y="3571875"/>
          <p14:tracePt t="7916" x="9834563" y="3581400"/>
          <p14:tracePt t="7933" x="9826625" y="3581400"/>
          <p14:tracePt t="8247" x="9826625" y="3556000"/>
          <p14:tracePt t="8262" x="9826625" y="3538538"/>
          <p14:tracePt t="8266" x="9826625" y="3530600"/>
          <p14:tracePt t="8283" x="9834563" y="3513138"/>
          <p14:tracePt t="8299" x="9852025" y="3471863"/>
          <p14:tracePt t="8316" x="9859963" y="3421063"/>
          <p14:tracePt t="8333" x="9867900" y="3370263"/>
          <p14:tracePt t="8350" x="9877425" y="3335338"/>
          <p14:tracePt t="8365" x="9877425" y="3294063"/>
          <p14:tracePt t="8384" x="9885363" y="3251200"/>
          <p14:tracePt t="8399" x="9893300" y="3217863"/>
          <p14:tracePt t="8417" x="9902825" y="3175000"/>
          <p14:tracePt t="8432" x="9902825" y="3133725"/>
          <p14:tracePt t="8450" x="9902825" y="3090863"/>
          <p14:tracePt t="8466" x="9902825" y="3040063"/>
          <p14:tracePt t="8483" x="9902825" y="3006725"/>
          <p14:tracePt t="8500" x="9902825" y="2963863"/>
          <p14:tracePt t="8515" x="9902825" y="2905125"/>
          <p14:tracePt t="8534" x="9902825" y="2863850"/>
          <p14:tracePt t="8550" x="9902825" y="2838450"/>
          <p14:tracePt t="8566" x="9893300" y="2838450"/>
          <p14:tracePt t="8822" x="9893300" y="2828925"/>
          <p14:tracePt t="8843" x="9902825" y="2846388"/>
          <p14:tracePt t="8854" x="9910763" y="2863850"/>
          <p14:tracePt t="8857" x="9910763" y="2879725"/>
          <p14:tracePt t="8870" x="9918700" y="2913063"/>
          <p14:tracePt t="8887" x="9944100" y="2998788"/>
          <p14:tracePt t="8900" x="9953625" y="3040063"/>
          <p14:tracePt t="8917" x="9961563" y="3100388"/>
          <p14:tracePt t="8934" x="9979025" y="3200400"/>
          <p14:tracePt t="8949" x="9979025" y="3344863"/>
          <p14:tracePt t="8967" x="9979025" y="3673475"/>
          <p14:tracePt t="8983" x="9979025" y="3884613"/>
          <p14:tracePt t="9000" x="9979025" y="4070350"/>
          <p14:tracePt t="9017" x="9979025" y="4189413"/>
          <p14:tracePt t="9033" x="9979025" y="4222750"/>
          <p14:tracePt t="9050" x="9979025" y="4230688"/>
          <p14:tracePt t="9132" x="9979025" y="4222750"/>
          <p14:tracePt t="9144" x="9979025" y="4197350"/>
          <p14:tracePt t="9149" x="9979025" y="4138613"/>
          <p14:tracePt t="9167" x="9994900" y="3960813"/>
          <p14:tracePt t="9184" x="9994900" y="3716338"/>
          <p14:tracePt t="9201" x="9979025" y="3497263"/>
          <p14:tracePt t="9217" x="9953625" y="3335338"/>
          <p14:tracePt t="9233" x="9944100" y="3260725"/>
          <p14:tracePt t="9251" x="9944100" y="3209925"/>
          <p14:tracePt t="9267" x="9944100" y="3192463"/>
          <p14:tracePt t="9309" x="9953625" y="3225800"/>
          <p14:tracePt t="9320" x="9986963" y="3302000"/>
          <p14:tracePt t="9323" x="10037763" y="3436938"/>
          <p14:tracePt t="9336" x="10071100" y="3563938"/>
          <p14:tracePt t="9350" x="10079038" y="3690938"/>
          <p14:tracePt t="9352" x="10096500" y="3817938"/>
          <p14:tracePt t="9367" x="10096500" y="4037013"/>
          <p14:tracePt t="9384" x="10096500" y="4138613"/>
          <p14:tracePt t="9400" x="10096500" y="4164013"/>
          <p14:tracePt t="9432" x="10088563" y="4164013"/>
          <p14:tracePt t="9435" x="10088563" y="4146550"/>
          <p14:tracePt t="9451" x="10079038" y="4003675"/>
          <p14:tracePt t="9469" x="10012363" y="3724275"/>
          <p14:tracePt t="9485" x="9944100" y="3454400"/>
          <p14:tracePt t="9501" x="9910763" y="3286125"/>
          <p14:tracePt t="9518" x="9902825" y="3200400"/>
          <p14:tracePt t="9534" x="9902825" y="3167063"/>
          <p14:tracePt t="9576" x="9910763" y="3167063"/>
          <p14:tracePt t="9593" x="9928225" y="3192463"/>
          <p14:tracePt t="9596" x="9969500" y="3286125"/>
          <p14:tracePt t="9608" x="10029825" y="3386138"/>
          <p14:tracePt t="9617" x="10063163" y="3505200"/>
          <p14:tracePt t="9635" x="10121900" y="3690938"/>
          <p14:tracePt t="9651" x="10129838" y="3767138"/>
          <p14:tracePt t="9668" x="10129838" y="3775075"/>
          <p14:tracePt t="9741" x="10155238" y="3808413"/>
          <p14:tracePt t="9752" x="10164763" y="3833813"/>
          <p14:tracePt t="9755" x="10180638" y="3868738"/>
          <p14:tracePt t="9767" x="10190163" y="3927475"/>
          <p14:tracePt t="9785" x="10190163" y="4156075"/>
          <p14:tracePt t="9800" x="10096500" y="4467225"/>
          <p14:tracePt t="9817" x="9918700" y="4729163"/>
          <p14:tracePt t="9834" x="9775825" y="4899025"/>
          <p14:tracePt t="9837" x="9717088" y="4975225"/>
          <p14:tracePt t="9850" x="9674225" y="5033963"/>
          <p14:tracePt t="9852" x="9640888" y="5084763"/>
          <p14:tracePt t="9868" x="9590088" y="5160963"/>
          <p14:tracePt t="9886" x="9564688" y="5227638"/>
          <p14:tracePt t="9900" x="9539288" y="5303838"/>
          <p14:tracePt t="9918" x="9521825" y="5387975"/>
          <p14:tracePt t="9935" x="9513888" y="5438775"/>
          <p14:tracePt t="9952" x="9513888" y="5497513"/>
          <p14:tracePt t="9969" x="9513888" y="5583238"/>
          <p14:tracePt t="9984" x="9529763" y="5675313"/>
          <p14:tracePt t="10001" x="9555163" y="5743575"/>
          <p14:tracePt t="10018" x="9580563" y="5810250"/>
          <p14:tracePt t="10034" x="9598025" y="5861050"/>
          <p14:tracePt t="10051" x="9598025" y="5870575"/>
          <p14:tracePt t="10169" x="9605963" y="5853113"/>
          <p14:tracePt t="10173" x="9605963" y="5845175"/>
          <p14:tracePt t="10188" x="9631363" y="5802313"/>
          <p14:tracePt t="10202" x="9674225" y="5751513"/>
          <p14:tracePt t="10218" x="9775825" y="5649913"/>
          <p14:tracePt t="10220" x="9809163" y="5608638"/>
          <p14:tracePt t="10235" x="9842500" y="5565775"/>
          <p14:tracePt t="10252" x="9867900" y="5540375"/>
          <p14:tracePt t="10280" x="9867900" y="5532438"/>
          <p14:tracePt t="10296" x="9885363" y="5557838"/>
          <p14:tracePt t="10300" x="9910763" y="5591175"/>
          <p14:tracePt t="10318" x="9928225" y="5659438"/>
          <p14:tracePt t="10334" x="9969500" y="5768975"/>
          <p14:tracePt t="10351" x="9986963" y="5937250"/>
          <p14:tracePt t="10369" x="10020300" y="6122988"/>
          <p14:tracePt t="10385" x="10045700" y="6242050"/>
          <p14:tracePt t="10401" x="10045700" y="6267450"/>
          <p14:tracePt t="10442" x="10037763" y="6257925"/>
          <p14:tracePt t="10445" x="10020300" y="6232525"/>
          <p14:tracePt t="10457" x="10020300" y="6191250"/>
          <p14:tracePt t="10467" x="10020300" y="6148388"/>
          <p14:tracePt t="10485" x="10020300" y="6038850"/>
          <p14:tracePt t="10502" x="10037763" y="5784850"/>
          <p14:tracePt t="10518" x="10079038" y="5583238"/>
          <p14:tracePt t="10535" x="10113963" y="5532438"/>
          <p14:tracePt t="10552" x="10139363" y="5522913"/>
          <p14:tracePt t="10568" x="10155238" y="5522913"/>
          <p14:tracePt t="10586" x="10172700" y="5522913"/>
          <p14:tracePt t="10602" x="10215563" y="5532438"/>
          <p14:tracePt t="10619" x="10231438" y="5608638"/>
          <p14:tracePt t="10634" x="10266363" y="5751513"/>
          <p14:tracePt t="10651" x="10274300" y="5911850"/>
          <p14:tracePt t="10668" x="10274300" y="6005513"/>
          <p14:tracePt t="10670" x="10266363" y="6013450"/>
          <p14:tracePt t="10685" x="10240963" y="6038850"/>
          <p14:tracePt t="10746" x="10240963" y="6021388"/>
          <p14:tracePt t="10752" x="10240963" y="6005513"/>
          <p14:tracePt t="10762" x="10240963" y="5980113"/>
          <p14:tracePt t="10767" x="10240963" y="5937250"/>
          <p14:tracePt t="10785" x="10240963" y="5819775"/>
          <p14:tracePt t="10801" x="10240963" y="5734050"/>
          <p14:tracePt t="10841" x="10248900" y="5759450"/>
          <p14:tracePt t="10846" x="10266363" y="5794375"/>
          <p14:tracePt t="10857" x="10290175" y="5845175"/>
          <p14:tracePt t="10867" x="10315575" y="5903913"/>
          <p14:tracePt t="10886" x="10333038" y="6013450"/>
          <p14:tracePt t="10902" x="10333038" y="6038850"/>
          <p14:tracePt t="10955" x="10333038" y="6046788"/>
          <p14:tracePt t="10970" x="10333038" y="6030913"/>
          <p14:tracePt t="10973" x="10333038" y="6021388"/>
          <p14:tracePt t="10986" x="10350500" y="5995988"/>
          <p14:tracePt t="11002" x="10366375" y="5954713"/>
          <p14:tracePt t="11019" x="10383838" y="5937250"/>
          <p14:tracePt t="11034" x="10383838" y="5929313"/>
          <p14:tracePt t="11053" x="10383838" y="5919788"/>
          <p14:tracePt t="11163" x="10383838" y="5911850"/>
          <p14:tracePt t="11274" x="10391775" y="5878513"/>
          <p14:tracePt t="11278" x="10391775" y="5853113"/>
          <p14:tracePt t="11289" x="10391775" y="5819775"/>
          <p14:tracePt t="11302" x="10391775" y="5708650"/>
          <p14:tracePt t="11318" x="10391775" y="5202238"/>
          <p14:tracePt t="11335" x="10391775" y="4375150"/>
          <p14:tracePt t="11351" x="10340975" y="3411538"/>
          <p14:tracePt t="11369" x="10045700" y="2001838"/>
          <p14:tracePt t="11386" x="9859963" y="1241425"/>
          <p14:tracePt t="11404" x="9699625" y="615950"/>
          <p14:tracePt t="11418" x="9564688" y="17780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6EB1-9E8F-45D3-893B-DE012F520466}"/>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Navigating tips</a:t>
            </a:r>
          </a:p>
        </p:txBody>
      </p:sp>
      <p:sp>
        <p:nvSpPr>
          <p:cNvPr id="13" name="Speech Bubble: Rectangle 12" descr="Use the dropdown menu to confirm or correct the delay reason for each student&#10;">
            <a:extLst>
              <a:ext uri="{FF2B5EF4-FFF2-40B4-BE49-F238E27FC236}">
                <a16:creationId xmlns:a16="http://schemas.microsoft.com/office/drawing/2014/main" id="{C9BEC62A-E563-C6E4-BC9D-CFAB22F1BA3C}"/>
              </a:ext>
              <a:ext uri="{C183D7F6-B498-43B3-948B-1728B52AA6E4}">
                <adec:decorative xmlns:adec="http://schemas.microsoft.com/office/drawing/2017/decorative" val="0"/>
              </a:ext>
            </a:extLst>
          </p:cNvPr>
          <p:cNvSpPr/>
          <p:nvPr/>
        </p:nvSpPr>
        <p:spPr>
          <a:xfrm>
            <a:off x="2548467" y="1277731"/>
            <a:ext cx="6349999" cy="993688"/>
          </a:xfrm>
          <a:prstGeom prst="wedgeRectCallout">
            <a:avLst>
              <a:gd name="adj1" fmla="val 23135"/>
              <a:gd name="adj2" fmla="val 68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Use the dropdown menu to confirm or correct the delay reason for each student</a:t>
            </a:r>
          </a:p>
        </p:txBody>
      </p:sp>
      <p:pic>
        <p:nvPicPr>
          <p:cNvPr id="5" name="Picture 4" descr="Navigating tips screenshot">
            <a:extLst>
              <a:ext uri="{FF2B5EF4-FFF2-40B4-BE49-F238E27FC236}">
                <a16:creationId xmlns:a16="http://schemas.microsoft.com/office/drawing/2014/main" id="{4A14ECB4-F40C-03F7-1985-0D68D8D89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3" y="2529514"/>
            <a:ext cx="11967673" cy="2025554"/>
          </a:xfrm>
          <a:prstGeom prst="rect">
            <a:avLst/>
          </a:prstGeom>
        </p:spPr>
      </p:pic>
      <p:sp>
        <p:nvSpPr>
          <p:cNvPr id="14" name="Speech Bubble: Rectangle 13" descr="Use the scroll bar to navigate to the other required questions&#10;">
            <a:extLst>
              <a:ext uri="{FF2B5EF4-FFF2-40B4-BE49-F238E27FC236}">
                <a16:creationId xmlns:a16="http://schemas.microsoft.com/office/drawing/2014/main" id="{99E2F517-06D7-2124-293A-E1C9B53865BB}"/>
              </a:ext>
            </a:extLst>
          </p:cNvPr>
          <p:cNvSpPr/>
          <p:nvPr/>
        </p:nvSpPr>
        <p:spPr>
          <a:xfrm>
            <a:off x="831199" y="4729099"/>
            <a:ext cx="3208020" cy="1222967"/>
          </a:xfrm>
          <a:prstGeom prst="wedgeRectCallout">
            <a:avLst>
              <a:gd name="adj1" fmla="val 38792"/>
              <a:gd name="adj2" fmla="val -8324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Use the scroll bar to navigate to the other required questions</a:t>
            </a:r>
          </a:p>
        </p:txBody>
      </p:sp>
      <p:sp>
        <p:nvSpPr>
          <p:cNvPr id="17" name="Speech Bubble: Rectangle 16" descr="5 students per page&#10;Use the arrows to move to the next page of students&#10;">
            <a:extLst>
              <a:ext uri="{FF2B5EF4-FFF2-40B4-BE49-F238E27FC236}">
                <a16:creationId xmlns:a16="http://schemas.microsoft.com/office/drawing/2014/main" id="{D13BE17F-05E5-E3B8-6477-922671ACAED5}"/>
              </a:ext>
            </a:extLst>
          </p:cNvPr>
          <p:cNvSpPr/>
          <p:nvPr/>
        </p:nvSpPr>
        <p:spPr>
          <a:xfrm>
            <a:off x="7634352" y="5231151"/>
            <a:ext cx="4381466" cy="1441830"/>
          </a:xfrm>
          <a:prstGeom prst="wedgeRectCallout">
            <a:avLst>
              <a:gd name="adj1" fmla="val 12082"/>
              <a:gd name="adj2" fmla="val -933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5 students per page (default – can be increased)</a:t>
            </a:r>
          </a:p>
          <a:p>
            <a:pPr algn="ctr"/>
            <a:r>
              <a:rPr lang="en-US" sz="2400" dirty="0">
                <a:latin typeface="Arial" panose="020B0604020202020204" pitchFamily="34" charset="0"/>
                <a:cs typeface="Arial" panose="020B0604020202020204" pitchFamily="34" charset="0"/>
              </a:rPr>
              <a:t>Use the arrows to move to the next page of students</a:t>
            </a:r>
          </a:p>
        </p:txBody>
      </p:sp>
      <p:sp>
        <p:nvSpPr>
          <p:cNvPr id="4" name="Slide Number Placeholder 3">
            <a:extLst>
              <a:ext uri="{FF2B5EF4-FFF2-40B4-BE49-F238E27FC236}">
                <a16:creationId xmlns:a16="http://schemas.microsoft.com/office/drawing/2014/main" id="{C1582EF4-D531-4721-8669-2461A2416598}"/>
              </a:ext>
            </a:extLst>
          </p:cNvPr>
          <p:cNvSpPr>
            <a:spLocks noGrp="1"/>
          </p:cNvSpPr>
          <p:nvPr>
            <p:ph type="sldNum" sz="quarter" idx="12"/>
          </p:nvPr>
        </p:nvSpPr>
        <p:spPr>
          <a:xfrm>
            <a:off x="0" y="6574226"/>
            <a:ext cx="2743200"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883391178"/>
      </p:ext>
    </p:extLst>
  </p:cSld>
  <p:clrMapOvr>
    <a:masterClrMapping/>
  </p:clrMapOvr>
  <mc:AlternateContent xmlns:mc="http://schemas.openxmlformats.org/markup-compatibility/2006" xmlns:p14="http://schemas.microsoft.com/office/powerpoint/2010/main">
    <mc:Choice Requires="p14">
      <p:transition spd="slow" p14:dur="2000" advTm="31674"/>
    </mc:Choice>
    <mc:Fallback xmlns="">
      <p:transition spd="slow" advTm="31674"/>
    </mc:Fallback>
  </mc:AlternateContent>
  <p:extLst>
    <p:ext uri="{3A86A75C-4F4B-4683-9AE1-C65F6400EC91}">
      <p14:laserTraceLst xmlns:p14="http://schemas.microsoft.com/office/powerpoint/2010/main">
        <p14:tracePtLst>
          <p14:tracePt t="789" x="8896350" y="127000"/>
          <p14:tracePt t="801" x="8837613" y="203200"/>
          <p14:tracePt t="835" x="8651875" y="523875"/>
          <p14:tracePt t="840" x="8601075" y="582613"/>
          <p14:tracePt t="869" x="8382000" y="785813"/>
          <p14:tracePt t="908" x="7950200" y="1030288"/>
          <p14:tracePt t="922" x="7840663" y="1123950"/>
          <p14:tracePt t="940" x="7797800" y="1198563"/>
          <p14:tracePt t="955" x="7747000" y="1266825"/>
          <p14:tracePt t="973" x="7680325" y="1343025"/>
          <p14:tracePt t="988" x="7586663" y="1419225"/>
          <p14:tracePt t="1006" x="7461250" y="1503363"/>
          <p14:tracePt t="1022" x="7443788" y="1528763"/>
          <p14:tracePt t="1039" x="7435850" y="1536700"/>
          <p14:tracePt t="1040" x="7426325" y="1546225"/>
          <p14:tracePt t="1073" x="7426325" y="1554163"/>
          <p14:tracePt t="1076" x="7410450" y="1554163"/>
          <p14:tracePt t="1089" x="7385050" y="1579563"/>
          <p14:tracePt t="1105" x="7299325" y="1620838"/>
          <p14:tracePt t="1122" x="7273925" y="1646238"/>
          <p14:tracePt t="1139" x="7258050" y="1655763"/>
          <p14:tracePt t="1156" x="7248525" y="1655763"/>
          <p14:tracePt t="1184" x="7248525" y="1663700"/>
          <p14:tracePt t="1188" x="7240588" y="1663700"/>
          <p14:tracePt t="1206" x="7224713" y="1689100"/>
          <p14:tracePt t="1222" x="7215188" y="1689100"/>
          <p14:tracePt t="1665" x="7189788" y="1714500"/>
          <p14:tracePt t="1668" x="7173913" y="1739900"/>
          <p14:tracePt t="1681" x="7131050" y="1765300"/>
          <p14:tracePt t="1689" x="7105650" y="1798638"/>
          <p14:tracePt t="1706" x="7080250" y="1866900"/>
          <p14:tracePt t="1723" x="7072313" y="1943100"/>
          <p14:tracePt t="1740" x="7072313" y="2019300"/>
          <p14:tracePt t="1755" x="7062788" y="2111375"/>
          <p14:tracePt t="1774" x="7037388" y="2179638"/>
          <p14:tracePt t="1790" x="7004050" y="2195513"/>
          <p14:tracePt t="1806" x="6978650" y="2212975"/>
          <p14:tracePt t="1841" x="6970713" y="2212975"/>
          <p14:tracePt t="1874" x="6953250" y="2212975"/>
          <p14:tracePt t="1876" x="6945313" y="2212975"/>
          <p14:tracePt t="2827" x="6902450" y="2212975"/>
          <p14:tracePt t="2830" x="6843713" y="2230438"/>
          <p14:tracePt t="2843" x="6691313" y="2297113"/>
          <p14:tracePt t="2856" x="6505575" y="2381250"/>
          <p14:tracePt t="2875" x="6176963" y="2592388"/>
          <p14:tracePt t="2891" x="6176963" y="2652713"/>
          <p14:tracePt t="2909" x="6176963" y="2719388"/>
          <p14:tracePt t="2910" x="6176963" y="2762250"/>
          <p14:tracePt t="2923" x="6176963" y="2803525"/>
          <p14:tracePt t="2940" x="6176963" y="2889250"/>
          <p14:tracePt t="2956" x="6176963" y="2955925"/>
          <p14:tracePt t="2975" x="6159500" y="3065463"/>
          <p14:tracePt t="2991" x="6159500" y="3149600"/>
          <p14:tracePt t="3007" x="6159500" y="3251200"/>
          <p14:tracePt t="3024" x="6159500" y="3327400"/>
          <p14:tracePt t="3041" x="6159500" y="3395663"/>
          <p14:tracePt t="3056" x="6159500" y="3436938"/>
          <p14:tracePt t="3073" x="6126163" y="3487738"/>
          <p14:tracePt t="3090" x="6108700" y="3522663"/>
          <p14:tracePt t="3108" x="6091238" y="3581400"/>
          <p14:tracePt t="3124" x="6075363" y="3648075"/>
          <p14:tracePt t="3141" x="6075363" y="3673475"/>
          <p14:tracePt t="3158" x="6057900" y="3690938"/>
          <p14:tracePt t="3291" x="6049963" y="3698875"/>
          <p14:tracePt t="3355" x="6049963" y="3690938"/>
          <p14:tracePt t="3358" x="6049963" y="3683000"/>
          <p14:tracePt t="3375" x="6049963" y="3614738"/>
          <p14:tracePt t="3392" x="6049963" y="3556000"/>
          <p14:tracePt t="3407" x="6049963" y="3497263"/>
          <p14:tracePt t="3425" x="6049963" y="3403600"/>
          <p14:tracePt t="3441" x="6049963" y="3335338"/>
          <p14:tracePt t="3458" x="6049963" y="3268663"/>
          <p14:tracePt t="3474" x="6057900" y="3209925"/>
          <p14:tracePt t="3491" x="6057900" y="3141663"/>
          <p14:tracePt t="3508" x="6057900" y="3040063"/>
          <p14:tracePt t="3523" x="6057900" y="2963863"/>
          <p14:tracePt t="3542" x="6049963" y="2889250"/>
          <p14:tracePt t="3558" x="5981700" y="2820988"/>
          <p14:tracePt t="3574" x="5915025" y="2762250"/>
          <p14:tracePt t="3591" x="5846763" y="2736850"/>
          <p14:tracePt t="3607" x="5719763" y="2701925"/>
          <p14:tracePt t="3626" x="5534025" y="2660650"/>
          <p14:tracePt t="3641" x="5475288" y="2652713"/>
          <p14:tracePt t="3642" x="5424488" y="2643188"/>
          <p14:tracePt t="3657" x="5381625" y="2635250"/>
          <p14:tracePt t="3675" x="5314950" y="2627313"/>
          <p14:tracePt t="3690" x="5272088" y="2627313"/>
          <p14:tracePt t="3708" x="5154613" y="2592388"/>
          <p14:tracePt t="3726" x="5035550" y="2559050"/>
          <p14:tracePt t="3741" x="4875213" y="2490788"/>
          <p14:tracePt t="3758" x="4656138" y="2441575"/>
          <p14:tracePt t="3761" x="4554538" y="2406650"/>
          <p14:tracePt t="3775" x="4468813" y="2381250"/>
          <p14:tracePt t="3791" x="4318000" y="2347913"/>
          <p14:tracePt t="3793" x="4275138" y="2330450"/>
          <p14:tracePt t="3808" x="4165600" y="2305050"/>
          <p14:tracePt t="3826" x="4056063" y="2271713"/>
          <p14:tracePt t="3841" x="3937000" y="2230438"/>
          <p14:tracePt t="3858" x="3733800" y="2162175"/>
          <p14:tracePt t="3875" x="3540125" y="2111375"/>
          <p14:tracePt t="3891" x="3379788" y="2035175"/>
          <p14:tracePt t="3908" x="3252788" y="1976438"/>
          <p14:tracePt t="3925" x="3235325" y="1958975"/>
          <p14:tracePt t="3941" x="3227388" y="1951038"/>
          <p14:tracePt t="3958" x="3219450" y="1951038"/>
          <p14:tracePt t="3975" x="3184525" y="1925638"/>
          <p14:tracePt t="3992" x="3160713" y="1900238"/>
          <p14:tracePt t="4008" x="3117850" y="1882775"/>
          <p14:tracePt t="4024" x="3100388" y="1857375"/>
          <p14:tracePt t="4062" x="3084513" y="1849438"/>
          <p14:tracePt t="4065" x="3084513" y="1841500"/>
          <p14:tracePt t="4077" x="3084513" y="1824038"/>
          <p14:tracePt t="4092" x="3084513" y="1782763"/>
          <p14:tracePt t="4109" x="3084513" y="1739900"/>
          <p14:tracePt t="4125" x="3084513" y="1689100"/>
          <p14:tracePt t="4142" x="3084513" y="1655763"/>
          <p14:tracePt t="4159" x="3084513" y="1620838"/>
          <p14:tracePt t="4160" x="3084513" y="1612900"/>
          <p14:tracePt t="4174" x="3084513" y="1604963"/>
          <p14:tracePt t="4193" x="3084513" y="1597025"/>
          <p14:tracePt t="4581" x="3084513" y="1587500"/>
          <p14:tracePt t="4585" x="3100388" y="1587500"/>
          <p14:tracePt t="4596" x="3125788" y="1587500"/>
          <p14:tracePt t="4607" x="3151188" y="1597025"/>
          <p14:tracePt t="4626" x="3184525" y="1604963"/>
          <p14:tracePt t="4642" x="3209925" y="1612900"/>
          <p14:tracePt t="4659" x="3252788" y="1630363"/>
          <p14:tracePt t="4661" x="3286125" y="1638300"/>
          <p14:tracePt t="4676" x="3346450" y="1655763"/>
          <p14:tracePt t="4691" x="3532188" y="1681163"/>
          <p14:tracePt t="4709" x="4071938" y="1765300"/>
          <p14:tracePt t="4726" x="4343400" y="1798638"/>
          <p14:tracePt t="4728" x="4427538" y="1798638"/>
          <p14:tracePt t="4742" x="4435475" y="1798638"/>
          <p14:tracePt t="4822" x="4445000" y="1798638"/>
          <p14:tracePt t="4825" x="4468813" y="1808163"/>
          <p14:tracePt t="4842" x="4511675" y="1831975"/>
          <p14:tracePt t="4870" x="4529138" y="1841500"/>
          <p14:tracePt t="4874" x="4537075" y="1849438"/>
          <p14:tracePt t="4892" x="4562475" y="1874838"/>
          <p14:tracePt t="4910" x="4630738" y="1900238"/>
          <p14:tracePt t="4925" x="4681538" y="1917700"/>
          <p14:tracePt t="4943" x="4765675" y="1943100"/>
          <p14:tracePt t="4958" x="4791075" y="1943100"/>
          <p14:tracePt t="4998" x="4806950" y="1943100"/>
          <p14:tracePt t="5000" x="4841875" y="1943100"/>
          <p14:tracePt t="5012" x="4857750" y="1951038"/>
          <p14:tracePt t="5025" x="4900613" y="1958975"/>
          <p14:tracePt t="5042" x="5187950" y="1993900"/>
          <p14:tracePt t="5059" x="5391150" y="2027238"/>
          <p14:tracePt t="5061" x="5399088" y="2027238"/>
          <p14:tracePt t="5075" x="5407025" y="2027238"/>
          <p14:tracePt t="5077" x="5416550" y="2035175"/>
          <p14:tracePt t="5092" x="5416550" y="2043113"/>
          <p14:tracePt t="5110" x="5391150" y="2060575"/>
          <p14:tracePt t="5112" x="5373688" y="2060575"/>
          <p14:tracePt t="5191" x="5365750" y="2068513"/>
          <p14:tracePt t="5207" x="5356225" y="2068513"/>
          <p14:tracePt t="5223" x="5348288" y="2078038"/>
          <p14:tracePt t="5239" x="5348288" y="2093913"/>
          <p14:tracePt t="5254" x="5348288" y="2103438"/>
          <p14:tracePt t="5272" x="5348288" y="2119313"/>
          <p14:tracePt t="5287" x="5348288" y="2128838"/>
          <p14:tracePt t="5319" x="5348288" y="2144713"/>
          <p14:tracePt t="5323" x="5348288" y="2162175"/>
          <p14:tracePt t="5334" x="5348288" y="2170113"/>
          <p14:tracePt t="5341" x="5348288" y="2179638"/>
          <p14:tracePt t="5358" x="5348288" y="2212975"/>
          <p14:tracePt t="5376" x="5373688" y="2220913"/>
          <p14:tracePt t="5393" x="5391150" y="2230438"/>
          <p14:tracePt t="5409" x="5407025" y="2246313"/>
          <p14:tracePt t="5430" x="5432425" y="2246313"/>
          <p14:tracePt t="5446" x="5457825" y="2263775"/>
          <p14:tracePt t="5459" x="5500688" y="2271713"/>
          <p14:tracePt t="5476" x="5559425" y="2314575"/>
          <p14:tracePt t="5493" x="5686425" y="2390775"/>
          <p14:tracePt t="5494" x="5745163" y="2406650"/>
          <p14:tracePt t="5510" x="5872163" y="2457450"/>
          <p14:tracePt t="5526" x="5905500" y="2474913"/>
          <p14:tracePt t="5528" x="5956300" y="2508250"/>
          <p14:tracePt t="5543" x="6065838" y="2592388"/>
          <p14:tracePt t="5561" x="6327775" y="2711450"/>
          <p14:tracePt t="5576" x="6413500" y="2744788"/>
          <p14:tracePt t="5593" x="6548438" y="2803525"/>
          <p14:tracePt t="5595" x="6564313" y="2803525"/>
          <p14:tracePt t="5608" x="6589713" y="2828925"/>
          <p14:tracePt t="5611" x="6599238" y="2838450"/>
          <p14:tracePt t="5626" x="6615113" y="2846388"/>
          <p14:tracePt t="5644" x="6640513" y="2871788"/>
          <p14:tracePt t="5663" x="6683375" y="2905125"/>
          <p14:tracePt t="5675" x="6708775" y="2930525"/>
          <p14:tracePt t="5692" x="6726238" y="2930525"/>
          <p14:tracePt t="5719" x="6726238" y="2938463"/>
          <p14:tracePt t="5734" x="6734175" y="2955925"/>
          <p14:tracePt t="5751" x="6742113" y="2963863"/>
          <p14:tracePt t="5758" x="6767513" y="2989263"/>
          <p14:tracePt t="5777" x="6800850" y="3006725"/>
          <p14:tracePt t="5792" x="6869113" y="3032125"/>
          <p14:tracePt t="5809" x="6986588" y="3057525"/>
          <p14:tracePt t="5826" x="7131050" y="3074988"/>
          <p14:tracePt t="5843" x="7240588" y="3082925"/>
          <p14:tracePt t="5859" x="7291388" y="3100388"/>
          <p14:tracePt t="5876" x="7308850" y="3108325"/>
          <p14:tracePt t="5893" x="7324725" y="3116263"/>
          <p14:tracePt t="5895" x="7350125" y="3116263"/>
          <p14:tracePt t="5909" x="7392988" y="3116263"/>
          <p14:tracePt t="5910" x="7410450" y="3116263"/>
          <p14:tracePt t="5926" x="7494588" y="3116263"/>
          <p14:tracePt t="5944" x="7586663" y="3116263"/>
          <p14:tracePt t="5959" x="7612063" y="3116263"/>
          <p14:tracePt t="6056" x="7621588" y="3116263"/>
          <p14:tracePt t="6072" x="7604125" y="3116263"/>
          <p14:tracePt t="6076" x="7561263" y="3116263"/>
          <p14:tracePt t="6092" x="7494588" y="3116263"/>
          <p14:tracePt t="6153" x="7486650" y="3116263"/>
          <p14:tracePt t="6167" x="7477125" y="3116263"/>
          <p14:tracePt t="6200" x="7469188" y="3133725"/>
          <p14:tracePt t="6204" x="7469188" y="3141663"/>
          <p14:tracePt t="6214" x="7469188" y="3149600"/>
          <p14:tracePt t="6226" x="7469188" y="3175000"/>
          <p14:tracePt t="6244" x="7469188" y="3217863"/>
          <p14:tracePt t="6260" x="7494588" y="3251200"/>
          <p14:tracePt t="6276" x="7545388" y="3268663"/>
          <p14:tracePt t="6293" x="7596188" y="3276600"/>
          <p14:tracePt t="6310" x="7662863" y="3286125"/>
          <p14:tracePt t="6327" x="7697788" y="3286125"/>
          <p14:tracePt t="6343" x="7713663" y="3286125"/>
          <p14:tracePt t="6360" x="7723188" y="3286125"/>
          <p14:tracePt t="6376" x="7739063" y="3286125"/>
          <p14:tracePt t="6393" x="7797800" y="3276600"/>
          <p14:tracePt t="6395" x="7815263" y="3268663"/>
          <p14:tracePt t="6410" x="7858125" y="3260725"/>
          <p14:tracePt t="6427" x="7866063" y="3251200"/>
          <p14:tracePt t="6444" x="7874000" y="3243263"/>
          <p14:tracePt t="6460" x="7883525" y="3243263"/>
          <p14:tracePt t="6476" x="7815263" y="3200400"/>
          <p14:tracePt t="6493" x="7723188" y="3175000"/>
          <p14:tracePt t="6511" x="7672388" y="3167063"/>
          <p14:tracePt t="6526" x="7654925" y="3167063"/>
          <p14:tracePt t="6543" x="7621588" y="3167063"/>
          <p14:tracePt t="6560" x="7578725" y="3167063"/>
          <p14:tracePt t="6577" x="7561263" y="3167063"/>
          <p14:tracePt t="6592" x="7535863" y="3175000"/>
          <p14:tracePt t="6609" x="7535863" y="3217863"/>
          <p14:tracePt t="6626" x="7553325" y="3243263"/>
          <p14:tracePt t="6644" x="7570788" y="3260725"/>
          <p14:tracePt t="6659" x="7637463" y="3294063"/>
          <p14:tracePt t="6676" x="7697788" y="3294063"/>
          <p14:tracePt t="6693" x="7756525" y="3294063"/>
          <p14:tracePt t="6711" x="7764463" y="3294063"/>
          <p14:tracePt t="6729" x="7772400" y="3294063"/>
          <p14:tracePt t="6745" x="7772400" y="3286125"/>
          <p14:tracePt t="6761" x="7772400" y="3251200"/>
          <p14:tracePt t="6777" x="7772400" y="3243263"/>
          <p14:tracePt t="6794" x="7772400" y="3225800"/>
          <p14:tracePt t="6810" x="7739063" y="3209925"/>
          <p14:tracePt t="6827" x="7713663" y="3200400"/>
          <p14:tracePt t="6843" x="7561263" y="3200400"/>
          <p14:tracePt t="6861" x="7510463" y="3200400"/>
          <p14:tracePt t="6877" x="7486650" y="3209925"/>
          <p14:tracePt t="6893" x="7486650" y="3243263"/>
          <p14:tracePt t="6910" x="7519988" y="3302000"/>
          <p14:tracePt t="6927" x="7586663" y="3327400"/>
          <p14:tracePt t="6944" x="7637463" y="3335338"/>
          <p14:tracePt t="6960" x="7723188" y="3335338"/>
          <p14:tracePt t="6978" x="7874000" y="3360738"/>
          <p14:tracePt t="6993" x="7993063" y="3360738"/>
          <p14:tracePt t="7011" x="8001000" y="3360738"/>
          <p14:tracePt t="7027" x="8008938" y="3352800"/>
          <p14:tracePt t="7044" x="8008938" y="3311525"/>
          <p14:tracePt t="7060" x="7967663" y="3294063"/>
          <p14:tracePt t="7077" x="7934325" y="3294063"/>
          <p14:tracePt t="7145" x="7924800" y="3294063"/>
          <p14:tracePt t="7148" x="7916863" y="3294063"/>
          <p14:tracePt t="7161" x="7908925" y="3286125"/>
          <p14:tracePt t="7210" x="7908925" y="3268663"/>
          <p14:tracePt t="7213" x="7908925" y="3251200"/>
          <p14:tracePt t="7227" x="7908925" y="3217863"/>
          <p14:tracePt t="7228" x="7908925" y="3175000"/>
          <p14:tracePt t="7244" x="7908925" y="3090863"/>
          <p14:tracePt t="7262" x="7924800" y="2905125"/>
          <p14:tracePt t="7278" x="7959725" y="2727325"/>
          <p14:tracePt t="7293" x="7975600" y="2559050"/>
          <p14:tracePt t="7311" x="7975600" y="2416175"/>
          <p14:tracePt t="7327" x="7975600" y="2339975"/>
          <p14:tracePt t="7344" x="7975600" y="2289175"/>
          <p14:tracePt t="7361" x="7975600" y="2246313"/>
          <p14:tracePt t="7377" x="7975600" y="2205038"/>
          <p14:tracePt t="7394" x="7975600" y="2162175"/>
          <p14:tracePt t="7411" x="7942263" y="2103438"/>
          <p14:tracePt t="7427" x="7924800" y="2052638"/>
          <p14:tracePt t="7443" x="7916863" y="2019300"/>
          <p14:tracePt t="7462" x="7916863" y="2001838"/>
          <p14:tracePt t="7478" x="7916863" y="1976438"/>
          <p14:tracePt t="7495" x="7916863" y="1958975"/>
          <p14:tracePt t="7496" x="7916863" y="1951038"/>
          <p14:tracePt t="7511" x="7916863" y="1943100"/>
          <p14:tracePt t="7514" x="7916863" y="1933575"/>
          <p14:tracePt t="7516" x="7916863" y="1925638"/>
          <p14:tracePt t="7529" x="7916863" y="1917700"/>
          <p14:tracePt t="10095" x="7908925" y="1908175"/>
          <p14:tracePt t="10099" x="7899400" y="1908175"/>
          <p14:tracePt t="10113" x="7883525" y="1933575"/>
          <p14:tracePt t="10130" x="7883525" y="2068513"/>
          <p14:tracePt t="10147" x="7883525" y="2263775"/>
          <p14:tracePt t="10164" x="7883525" y="2474913"/>
          <p14:tracePt t="10180" x="7891463" y="2601913"/>
          <p14:tracePt t="10196" x="7916863" y="2752725"/>
          <p14:tracePt t="10214" x="7942263" y="2913063"/>
          <p14:tracePt t="10229" x="8001000" y="3100388"/>
          <p14:tracePt t="10247" x="8051800" y="3276600"/>
          <p14:tracePt t="10264" x="8102600" y="3454400"/>
          <p14:tracePt t="10279" x="8120063" y="3571875"/>
          <p14:tracePt t="10297" x="8120063" y="3683000"/>
          <p14:tracePt t="10313" x="8120063" y="3741738"/>
          <p14:tracePt t="10329" x="8120063" y="3783013"/>
          <p14:tracePt t="10348" x="8120063" y="3843338"/>
          <p14:tracePt t="10363" x="8110538" y="3902075"/>
          <p14:tracePt t="10379" x="8085138" y="3952875"/>
          <p14:tracePt t="10396" x="8077200" y="3968750"/>
          <p14:tracePt t="10413" x="8077200" y="3986213"/>
          <p14:tracePt t="10431" x="8059738" y="4044950"/>
          <p14:tracePt t="10448" x="8043863" y="4095750"/>
          <p14:tracePt t="10463" x="8043863" y="4164013"/>
          <p14:tracePt t="10480" x="8069263" y="4341813"/>
          <p14:tracePt t="10496" x="8145463" y="4492625"/>
          <p14:tracePt t="10499" x="8178800" y="4568825"/>
          <p14:tracePt t="10513" x="8204200" y="4627563"/>
          <p14:tracePt t="10531" x="8212138" y="4703763"/>
          <p14:tracePt t="10547" x="8221663" y="4779963"/>
          <p14:tracePt t="10563" x="8262938" y="4848225"/>
          <p14:tracePt t="10579" x="8313738" y="4932363"/>
          <p14:tracePt t="10596" x="8389938" y="4975225"/>
          <p14:tracePt t="10612" x="8466138" y="5008563"/>
          <p14:tracePt t="10630" x="8524875" y="5016500"/>
          <p14:tracePt t="10647" x="8567738" y="5026025"/>
          <p14:tracePt t="10663" x="8618538" y="5041900"/>
          <p14:tracePt t="10680" x="8720138" y="5049838"/>
          <p14:tracePt t="10697" x="8845550" y="5049838"/>
          <p14:tracePt t="10713" x="9015413" y="5049838"/>
          <p14:tracePt t="10730" x="9158288" y="5049838"/>
          <p14:tracePt t="10747" x="9259888" y="5033963"/>
          <p14:tracePt t="10763" x="9318625" y="4991100"/>
          <p14:tracePt t="10780" x="9353550" y="4940300"/>
          <p14:tracePt t="10796" x="9394825" y="4873625"/>
          <p14:tracePt t="10813" x="9404350" y="4848225"/>
          <p14:tracePt t="10815" x="9404350" y="4830763"/>
          <p14:tracePt t="10829" x="9394825" y="4754563"/>
          <p14:tracePt t="10847" x="9336088" y="4713288"/>
          <p14:tracePt t="10865" x="9209088" y="4652963"/>
          <p14:tracePt t="10866" x="9167813" y="4637088"/>
          <p14:tracePt t="10880" x="9132888" y="4611688"/>
          <p14:tracePt t="10898" x="9117013" y="4611688"/>
          <p14:tracePt t="10912" x="9107488" y="4611688"/>
          <p14:tracePt t="10930" x="9048750" y="4611688"/>
          <p14:tracePt t="10948" x="8845550" y="4578350"/>
          <p14:tracePt t="10963" x="8720138" y="4568825"/>
          <p14:tracePt t="10965" x="8593138" y="4568825"/>
          <p14:tracePt t="10980" x="8432800" y="4568825"/>
          <p14:tracePt t="10997" x="8313738" y="4611688"/>
          <p14:tracePt t="11014" x="8280400" y="4652963"/>
          <p14:tracePt t="11030" x="8280400" y="4721225"/>
          <p14:tracePt t="11046" x="8280400" y="4789488"/>
          <p14:tracePt t="11063" x="8305800" y="4848225"/>
          <p14:tracePt t="11080" x="8364538" y="4906963"/>
          <p14:tracePt t="11096" x="8415338" y="4924425"/>
          <p14:tracePt t="11114" x="8474075" y="4940300"/>
          <p14:tracePt t="11130" x="8516938" y="4940300"/>
          <p14:tracePt t="11201" x="8516938" y="4924425"/>
          <p14:tracePt t="11205" x="8516938" y="4914900"/>
          <p14:tracePt t="11216" x="8499475" y="4906963"/>
          <p14:tracePt t="11230" x="8499475" y="4899025"/>
          <p14:tracePt t="11232" x="8474075" y="4889500"/>
          <p14:tracePt t="11249" x="8458200" y="4873625"/>
          <p14:tracePt t="11264" x="8382000" y="4856163"/>
          <p14:tracePt t="11282" x="8145463" y="4797425"/>
          <p14:tracePt t="11284" x="7985125" y="4772025"/>
          <p14:tracePt t="11297" x="7858125" y="4764088"/>
          <p14:tracePt t="11313" x="7747000" y="4754563"/>
          <p14:tracePt t="11365" x="7756525" y="4754563"/>
          <p14:tracePt t="11376" x="7764463" y="4754563"/>
          <p14:tracePt t="11379" x="7781925" y="4754563"/>
          <p14:tracePt t="11425" x="7789863" y="4754563"/>
          <p14:tracePt t="11440" x="7772400" y="4754563"/>
          <p14:tracePt t="11444" x="7764463" y="4754563"/>
          <p14:tracePt t="11456" x="7739063" y="4754563"/>
          <p14:tracePt t="11463" x="7697788" y="4754563"/>
          <p14:tracePt t="11481" x="7646988" y="4754563"/>
          <p14:tracePt t="11497" x="7545388" y="4754563"/>
          <p14:tracePt t="11515" x="7334250" y="4754563"/>
          <p14:tracePt t="11531" x="7037388" y="4754563"/>
          <p14:tracePt t="11548" x="6734175" y="4754563"/>
          <p14:tracePt t="11565" x="6464300" y="4789488"/>
          <p14:tracePt t="11581" x="6261100" y="4830763"/>
          <p14:tracePt t="11599" x="6210300" y="4848225"/>
          <p14:tracePt t="11601" x="6192838" y="4864100"/>
          <p14:tracePt t="11614" x="6184900" y="4881563"/>
          <p14:tracePt t="11631" x="6116638" y="4940300"/>
          <p14:tracePt t="11647" x="6032500" y="5026025"/>
          <p14:tracePt t="11649" x="6007100" y="5049838"/>
          <p14:tracePt t="11665" x="5965825" y="5084763"/>
          <p14:tracePt t="11682" x="5948363" y="5100638"/>
          <p14:tracePt t="11714" x="5930900" y="5100638"/>
          <p14:tracePt t="11716" x="5915025" y="5100638"/>
          <p14:tracePt t="11730" x="5880100" y="5100638"/>
          <p14:tracePt t="11749" x="5770563" y="5100638"/>
          <p14:tracePt t="11765" x="5727700" y="5100638"/>
          <p14:tracePt t="11809" x="5727700" y="5084763"/>
          <p14:tracePt t="11812" x="5711825" y="5067300"/>
          <p14:tracePt t="11824" x="5686425" y="5049838"/>
          <p14:tracePt t="11830" x="5661025" y="5026025"/>
          <p14:tracePt t="11848" x="5592763" y="4983163"/>
          <p14:tracePt t="11864" x="5491163" y="4924425"/>
          <p14:tracePt t="11881" x="5441950" y="4873625"/>
          <p14:tracePt t="11898" x="5424488" y="4830763"/>
          <p14:tracePt t="11915" x="5381625" y="4772025"/>
          <p14:tracePt t="11931" x="5330825" y="4721225"/>
          <p14:tracePt t="11949" x="5254625" y="4678363"/>
          <p14:tracePt t="12001" x="5246688" y="4670425"/>
          <p14:tracePt t="12017" x="5246688" y="4662488"/>
          <p14:tracePt t="12021" x="5246688" y="4637088"/>
          <p14:tracePt t="12032" x="5246688" y="4611688"/>
          <p14:tracePt t="12048" x="5246688" y="4578350"/>
          <p14:tracePt t="12065" x="5246688" y="4568825"/>
          <p14:tracePt t="12081" x="5272088" y="4535488"/>
          <p14:tracePt t="12097" x="5356225" y="4492625"/>
          <p14:tracePt t="12114" x="5373688" y="4476750"/>
          <p14:tracePt t="12117" x="5381625" y="4476750"/>
          <p14:tracePt t="12133" x="5391150" y="4459288"/>
          <p14:tracePt t="12149" x="5391150" y="4383088"/>
          <p14:tracePt t="12165" x="5399088" y="4324350"/>
          <p14:tracePt t="12182" x="5399088" y="4256088"/>
          <p14:tracePt t="12198" x="5399088" y="4205288"/>
          <p14:tracePt t="12214" x="5399088" y="4189413"/>
          <p14:tracePt t="12369" x="5399088" y="4179888"/>
          <p14:tracePt t="12386" x="5407025" y="4179888"/>
          <p14:tracePt t="12531" x="5407025" y="4171950"/>
          <p14:tracePt t="12580" x="5407025" y="4164013"/>
          <p14:tracePt t="12594" x="5416550" y="4164013"/>
          <p14:tracePt t="12676" x="5424488" y="4156075"/>
          <p14:tracePt t="12691" x="5424488" y="4146550"/>
          <p14:tracePt t="12706" x="5424488" y="4138613"/>
          <p14:tracePt t="12726" x="5432425" y="4130675"/>
          <p14:tracePt t="12738" x="5441950" y="4130675"/>
          <p14:tracePt t="12754" x="5441950" y="4121150"/>
          <p14:tracePt t="12770" x="5449888" y="4121150"/>
          <p14:tracePt t="12915" x="5457825" y="4121150"/>
          <p14:tracePt t="12918" x="5457825" y="4113213"/>
          <p14:tracePt t="12932" x="5457825" y="4087813"/>
          <p14:tracePt t="12949" x="5457825" y="4079875"/>
          <p14:tracePt t="12951" x="5457825" y="4070350"/>
          <p14:tracePt t="13155" x="5465763" y="4062413"/>
          <p14:tracePt t="13267" x="5465763" y="4079875"/>
          <p14:tracePt t="13270" x="5465763" y="4087813"/>
          <p14:tracePt t="13282" x="5465763" y="4095750"/>
          <p14:tracePt t="13300" x="5465763" y="4121150"/>
          <p14:tracePt t="13315" x="5465763" y="4146550"/>
          <p14:tracePt t="13332" x="5483225" y="4171950"/>
          <p14:tracePt t="13335" x="5483225" y="4189413"/>
          <p14:tracePt t="13349" x="5491163" y="4214813"/>
          <p14:tracePt t="13351" x="5500688" y="4230688"/>
          <p14:tracePt t="13366" x="5500688" y="4248150"/>
          <p14:tracePt t="13382" x="5500688" y="4273550"/>
          <p14:tracePt t="13399" x="5500688" y="4291013"/>
          <p14:tracePt t="13415" x="5500688" y="4306888"/>
          <p14:tracePt t="13491" x="5500688" y="4316413"/>
          <p14:tracePt t="13508" x="5500688" y="4324350"/>
          <p14:tracePt t="13511" x="5500688" y="4332288"/>
          <p14:tracePt t="13556" x="5500688" y="4341813"/>
          <p14:tracePt t="13897" x="5508625" y="4341813"/>
          <p14:tracePt t="13908" x="5508625" y="4332288"/>
          <p14:tracePt t="13915" x="5534025" y="4324350"/>
          <p14:tracePt t="13933" x="5559425" y="4291013"/>
          <p14:tracePt t="13950" x="5635625" y="4240213"/>
          <p14:tracePt t="13966" x="5727700" y="4156075"/>
          <p14:tracePt t="13983" x="5803900" y="4121150"/>
          <p14:tracePt t="14000" x="5864225" y="4087813"/>
          <p14:tracePt t="14016" x="5880100" y="4070350"/>
          <p14:tracePt t="14033" x="5905500" y="4054475"/>
          <p14:tracePt t="14117" x="5915025" y="4044950"/>
          <p14:tracePt t="14121" x="5922963" y="4037013"/>
          <p14:tracePt t="14132" x="5930900" y="4029075"/>
          <p14:tracePt t="14151" x="5940425" y="4019550"/>
          <p14:tracePt t="14180" x="5956300" y="4003675"/>
          <p14:tracePt t="14184" x="5965825" y="3994150"/>
          <p14:tracePt t="14200" x="6015038" y="3978275"/>
          <p14:tracePt t="14218" x="6091238" y="3935413"/>
          <p14:tracePt t="14235" x="6192838" y="3902075"/>
          <p14:tracePt t="14249" x="6345238" y="3843338"/>
          <p14:tracePt t="14267" x="6480175" y="3817938"/>
          <p14:tracePt t="14283" x="6497638" y="3792538"/>
          <p14:tracePt t="14309" x="6505575" y="3783013"/>
          <p14:tracePt t="14316" x="6513513" y="3783013"/>
          <p14:tracePt t="14335" x="6523038" y="3767138"/>
          <p14:tracePt t="14350" x="6564313" y="3741738"/>
          <p14:tracePt t="14367" x="6589713" y="3716338"/>
          <p14:tracePt t="14383" x="6615113" y="3708400"/>
          <p14:tracePt t="14400" x="6640513" y="3690938"/>
          <p14:tracePt t="14417" x="6650038" y="3673475"/>
          <p14:tracePt t="14433" x="6665913" y="3665538"/>
          <p14:tracePt t="14449" x="6691313" y="3648075"/>
          <p14:tracePt t="14466" x="6700838" y="3640138"/>
          <p14:tracePt t="16585" x="6700838" y="3632200"/>
          <p14:tracePt t="16588" x="6691313" y="3632200"/>
          <p14:tracePt t="16601" x="6640513" y="3614738"/>
          <p14:tracePt t="16618" x="6589713" y="3597275"/>
          <p14:tracePt t="16856" x="6573838" y="3597275"/>
          <p14:tracePt t="16873" x="6548438" y="3597275"/>
          <p14:tracePt t="16888" x="6523038" y="3597275"/>
          <p14:tracePt t="16892" x="6513513" y="3648075"/>
          <p14:tracePt t="16905" x="6513513" y="3673475"/>
          <p14:tracePt t="16918" x="6505575" y="3698875"/>
          <p14:tracePt t="16936" x="6505575" y="3775075"/>
          <p14:tracePt t="16953" x="6480175" y="3825875"/>
          <p14:tracePt t="16968" x="6480175" y="3833813"/>
          <p14:tracePt t="16984" x="6472238" y="3851275"/>
          <p14:tracePt t="17002" x="6446838" y="3851275"/>
          <p14:tracePt t="17018" x="6403975" y="3868738"/>
          <p14:tracePt t="17035" x="6311900" y="3894138"/>
          <p14:tracePt t="17037" x="6286500" y="3902075"/>
          <p14:tracePt t="17052" x="6218238" y="3919538"/>
          <p14:tracePt t="17070" x="6116638" y="3952875"/>
          <p14:tracePt t="17085" x="5981700" y="3978275"/>
          <p14:tracePt t="17104" x="5905500" y="4003675"/>
          <p14:tracePt t="17119" x="5880100" y="4019550"/>
          <p14:tracePt t="17136" x="5854700" y="4029075"/>
          <p14:tracePt t="17162" x="5846763" y="4029075"/>
          <p14:tracePt t="17178" x="5838825" y="4029075"/>
          <p14:tracePt t="17185" x="5829300" y="4029075"/>
          <p14:tracePt t="17203" x="5813425" y="4029075"/>
          <p14:tracePt t="17220" x="5762625" y="4029075"/>
          <p14:tracePt t="17236" x="5703888" y="4029075"/>
          <p14:tracePt t="17253" x="5635625" y="4029075"/>
          <p14:tracePt t="17269" x="5592763" y="4037013"/>
          <p14:tracePt t="17286" x="5567363" y="4044950"/>
          <p14:tracePt t="17303" x="5541963" y="4044950"/>
          <p14:tracePt t="17319" x="5500688" y="4044950"/>
          <p14:tracePt t="17336" x="5483225" y="4044950"/>
          <p14:tracePt t="17388" x="5475288" y="4044950"/>
          <p14:tracePt t="17419" x="5475288" y="4054475"/>
          <p14:tracePt t="17422" x="5483225" y="4054475"/>
          <p14:tracePt t="17436" x="5508625" y="4054475"/>
          <p14:tracePt t="17454" x="5610225" y="4054475"/>
          <p14:tracePt t="17468" x="5635625" y="4054475"/>
          <p14:tracePt t="17485" x="5711825" y="4054475"/>
          <p14:tracePt t="17487" x="5753100" y="4054475"/>
          <p14:tracePt t="17502" x="5813425" y="4054475"/>
          <p14:tracePt t="17519" x="5880100" y="4044950"/>
          <p14:tracePt t="17535" x="5948363" y="4029075"/>
          <p14:tracePt t="17553" x="6040438" y="4011613"/>
          <p14:tracePt t="17570" x="6100763" y="4003675"/>
          <p14:tracePt t="17585" x="6167438" y="4003675"/>
          <p14:tracePt t="17602" x="6184900" y="4003675"/>
          <p14:tracePt t="17664" x="6167438" y="4003675"/>
          <p14:tracePt t="17675" x="6126163" y="4003675"/>
          <p14:tracePt t="17678" x="6091238" y="4003675"/>
          <p14:tracePt t="17690" x="6057900" y="4003675"/>
          <p14:tracePt t="17702" x="6024563" y="4011613"/>
          <p14:tracePt t="17720" x="5973763" y="4019550"/>
          <p14:tracePt t="17738" x="5965825" y="4019550"/>
          <p14:tracePt t="17759" x="5940425" y="4019550"/>
          <p14:tracePt t="17770" x="5915025" y="4019550"/>
          <p14:tracePt t="17787" x="5872163" y="4019550"/>
          <p14:tracePt t="17804" x="5854700" y="4019550"/>
          <p14:tracePt t="17852" x="5846763" y="4019550"/>
          <p14:tracePt t="17867" x="5872163" y="4019550"/>
          <p14:tracePt t="17870" x="5897563" y="4029075"/>
          <p14:tracePt t="17886" x="5965825" y="4029075"/>
          <p14:tracePt t="17904" x="6065838" y="4029075"/>
          <p14:tracePt t="17919" x="6261100" y="4029075"/>
          <p14:tracePt t="17936" x="6446838" y="4029075"/>
          <p14:tracePt t="17954" x="6640513" y="4029075"/>
          <p14:tracePt t="17970" x="6792913" y="4029075"/>
          <p14:tracePt t="17986" x="6843713" y="4029075"/>
          <p14:tracePt t="18010" x="6843713" y="4019550"/>
          <p14:tracePt t="18030" x="6810375" y="4019550"/>
          <p14:tracePt t="18042" x="6767513" y="4019550"/>
          <p14:tracePt t="18052" x="6624638" y="4019550"/>
          <p14:tracePt t="18070" x="6454775" y="4044950"/>
          <p14:tracePt t="18086" x="6378575" y="4062413"/>
          <p14:tracePt t="18103" x="6370638" y="4062413"/>
          <p14:tracePt t="18171" x="6362700" y="4062413"/>
          <p14:tracePt t="18187" x="6370638" y="4070350"/>
          <p14:tracePt t="18190" x="6413500" y="4087813"/>
          <p14:tracePt t="18204" x="6472238" y="4095750"/>
          <p14:tracePt t="18220" x="6665913" y="4095750"/>
          <p14:tracePt t="18237" x="6919913" y="4095750"/>
          <p14:tracePt t="18239" x="7046913" y="4095750"/>
          <p14:tracePt t="18252" x="7173913" y="4095750"/>
          <p14:tracePt t="18254" x="7283450" y="4095750"/>
          <p14:tracePt t="18271" x="7443788" y="4095750"/>
          <p14:tracePt t="18286" x="7502525" y="4095750"/>
          <p14:tracePt t="18304" x="7527925" y="4079875"/>
          <p14:tracePt t="18319" x="7535863" y="4070350"/>
          <p14:tracePt t="18539" x="7545388" y="4087813"/>
          <p14:tracePt t="18542" x="7519988" y="4130675"/>
          <p14:tracePt t="18557" x="7451725" y="4146550"/>
          <p14:tracePt t="18571" x="7375525" y="4156075"/>
          <p14:tracePt t="18586" x="7324725" y="4164013"/>
          <p14:tracePt t="18845" x="7334250" y="4164013"/>
          <p14:tracePt t="18850" x="7342188" y="4164013"/>
          <p14:tracePt t="18861" x="7400925" y="4189413"/>
          <p14:tracePt t="18870" x="7527925" y="4214813"/>
          <p14:tracePt t="18887" x="7832725" y="4248150"/>
          <p14:tracePt t="18904" x="7924800" y="4248150"/>
          <p14:tracePt t="18925" x="7934325" y="4248150"/>
          <p14:tracePt t="18936" x="7942263" y="4248150"/>
          <p14:tracePt t="18954" x="8026400" y="4291013"/>
          <p14:tracePt t="18971" x="8128000" y="4341813"/>
          <p14:tracePt t="18988" x="8212138" y="4375150"/>
          <p14:tracePt t="19004" x="8221663" y="4375150"/>
          <p14:tracePt t="19020" x="8221663" y="4383088"/>
          <p14:tracePt t="19069" x="8221663" y="4392613"/>
          <p14:tracePt t="19085" x="8212138" y="4392613"/>
          <p14:tracePt t="19101" x="8204200" y="4400550"/>
          <p14:tracePt t="19104" x="8196263" y="4408488"/>
          <p14:tracePt t="19121" x="8161338" y="4408488"/>
          <p14:tracePt t="19138" x="8128000" y="4433888"/>
          <p14:tracePt t="19154" x="8110538" y="4433888"/>
          <p14:tracePt t="19927" x="8128000" y="4433888"/>
          <p14:tracePt t="19931" x="8145463" y="4433888"/>
          <p14:tracePt t="19942" x="8186738" y="4433888"/>
          <p14:tracePt t="19954" x="8262938" y="4441825"/>
          <p14:tracePt t="19970" x="8458200" y="4476750"/>
          <p14:tracePt t="19988" x="8702675" y="4492625"/>
          <p14:tracePt t="19991" x="8812213" y="4492625"/>
          <p14:tracePt t="20004" x="8939213" y="4492625"/>
          <p14:tracePt t="20022" x="9234488" y="4492625"/>
          <p14:tracePt t="20039" x="9361488" y="4492625"/>
          <p14:tracePt t="20056" x="9463088" y="4492625"/>
          <p14:tracePt t="20071" x="9529763" y="4492625"/>
          <p14:tracePt t="20089" x="9598025" y="4492625"/>
          <p14:tracePt t="20090" x="9640888" y="4492625"/>
          <p14:tracePt t="20105" x="9682163" y="4492625"/>
          <p14:tracePt t="20107" x="9717088" y="4502150"/>
          <p14:tracePt t="20122" x="9801225" y="4535488"/>
          <p14:tracePt t="20138" x="9852025" y="4543425"/>
          <p14:tracePt t="20155" x="9902825" y="4552950"/>
          <p14:tracePt t="20172" x="9953625" y="4552950"/>
          <p14:tracePt t="20187" x="10029825" y="4568825"/>
          <p14:tracePt t="20204" x="10104438" y="4568825"/>
          <p14:tracePt t="20222" x="10206038" y="4568825"/>
          <p14:tracePt t="20239" x="10274300" y="4568825"/>
          <p14:tracePt t="20254" x="10299700" y="4568825"/>
          <p14:tracePt t="20272" x="10315575" y="4568825"/>
          <p14:tracePt t="20312" x="10325100" y="4560888"/>
          <p14:tracePt t="20327" x="10333038" y="4560888"/>
          <p14:tracePt t="20330" x="10340975" y="4560888"/>
          <p14:tracePt t="20342" x="10366375" y="4560888"/>
          <p14:tracePt t="20356" x="10375900" y="4560888"/>
          <p14:tracePt t="20372" x="10383838" y="4560888"/>
          <p14:tracePt t="20520" x="10401300" y="4560888"/>
          <p14:tracePt t="20522" x="10426700" y="4560888"/>
          <p14:tracePt t="20538" x="10467975" y="4560888"/>
          <p14:tracePt t="20554" x="10510838" y="4560888"/>
          <p14:tracePt t="20572" x="10518775" y="4560888"/>
          <p14:tracePt t="20587" x="10528300" y="4560888"/>
          <p14:tracePt t="20604" x="10561638" y="4560888"/>
          <p14:tracePt t="20622" x="10577513" y="4560888"/>
          <p14:tracePt t="20680" x="10602913" y="4560888"/>
          <p14:tracePt t="20683" x="10612438" y="4560888"/>
          <p14:tracePt t="20694" x="10628313" y="4543425"/>
          <p14:tracePt t="20704" x="10637838" y="4543425"/>
          <p14:tracePt t="20722" x="10645775" y="4510088"/>
          <p14:tracePt t="20739" x="10653713" y="4484688"/>
          <p14:tracePt t="20755" x="10653713" y="4476750"/>
          <p14:tracePt t="20772" x="10653713" y="4459288"/>
          <p14:tracePt t="20787" x="10653713" y="4451350"/>
          <p14:tracePt t="20806" x="10653713" y="4433888"/>
          <p14:tracePt t="20822" x="10653713" y="4416425"/>
          <p14:tracePt t="20838" x="10653713" y="4408488"/>
          <p14:tracePt t="20856" x="10653713" y="4400550"/>
          <p14:tracePt t="20872" x="10653713" y="4392613"/>
          <p14:tracePt t="20889" x="10663238" y="4383088"/>
          <p14:tracePt t="20919" x="10671175" y="4383088"/>
          <p14:tracePt t="20935" x="10688638" y="4383088"/>
          <p14:tracePt t="20938" x="10704513" y="4367213"/>
          <p14:tracePt t="20956" x="10714038" y="4357688"/>
          <p14:tracePt t="20982" x="10721975" y="4349750"/>
          <p14:tracePt t="21032" x="10721975" y="4332288"/>
          <p14:tracePt t="21035" x="10721975" y="4324350"/>
          <p14:tracePt t="21115" x="10704513" y="4306888"/>
          <p14:tracePt t="21131" x="10696575" y="4306888"/>
          <p14:tracePt t="21143" x="10679113" y="4306888"/>
          <p14:tracePt t="21146" x="10653713" y="4306888"/>
          <p14:tracePt t="21158" x="10628313" y="4306888"/>
          <p14:tracePt t="21172" x="10620375" y="4306888"/>
          <p14:tracePt t="21174" x="10612438" y="4306888"/>
          <p14:tracePt t="21191" x="10594975" y="4306888"/>
          <p14:tracePt t="21205" x="10577513" y="4306888"/>
          <p14:tracePt t="21206" x="10569575" y="4298950"/>
          <p14:tracePt t="21239" x="10561638" y="4298950"/>
          <p14:tracePt t="21242" x="10552113" y="4298950"/>
          <p14:tracePt t="21257" x="10544175" y="4298950"/>
          <p14:tracePt t="21259" x="10518775" y="4298950"/>
          <p14:tracePt t="21272" x="10485438" y="4298950"/>
          <p14:tracePt t="21290" x="10366375" y="4324350"/>
          <p14:tracePt t="21306" x="10325100" y="4341813"/>
          <p14:tracePt t="21324" x="10325100" y="4367213"/>
          <p14:tracePt t="21339" x="10325100" y="4400550"/>
          <p14:tracePt t="21357" x="10325100" y="4433888"/>
          <p14:tracePt t="21372" x="10325100" y="4467225"/>
          <p14:tracePt t="21389" x="10350500" y="4492625"/>
          <p14:tracePt t="21406" x="10417175" y="4492625"/>
          <p14:tracePt t="21422" x="10460038" y="4492625"/>
          <p14:tracePt t="21439" x="10485438" y="4492625"/>
          <p14:tracePt t="21456" x="10502900" y="4492625"/>
          <p14:tracePt t="21474" x="10544175" y="4492625"/>
          <p14:tracePt t="21489" x="10587038" y="4476750"/>
          <p14:tracePt t="21506" x="10628313" y="4441825"/>
          <p14:tracePt t="21522" x="10645775" y="4425950"/>
          <p14:tracePt t="21540" x="10645775" y="4408488"/>
          <p14:tracePt t="21556" x="10645775" y="4383088"/>
          <p14:tracePt t="21572" x="10645775" y="4375150"/>
          <p14:tracePt t="21590" x="10620375" y="4349750"/>
          <p14:tracePt t="21606" x="10552113" y="4349750"/>
          <p14:tracePt t="21622" x="10485438" y="4349750"/>
          <p14:tracePt t="21640" x="10434638" y="4349750"/>
          <p14:tracePt t="21656" x="10426700" y="4367213"/>
          <p14:tracePt t="21672" x="10417175" y="4400550"/>
          <p14:tracePt t="21690" x="10409238" y="4425950"/>
          <p14:tracePt t="21705" x="10409238" y="4451350"/>
          <p14:tracePt t="21722" x="10426700" y="4502150"/>
          <p14:tracePt t="21724" x="10452100" y="4510088"/>
          <p14:tracePt t="21741" x="10502900" y="4527550"/>
          <p14:tracePt t="21758" x="10561638" y="4527550"/>
          <p14:tracePt t="21772" x="10577513" y="4527550"/>
          <p14:tracePt t="21800" x="10587038" y="4527550"/>
          <p14:tracePt t="21805" x="10602913" y="4527550"/>
          <p14:tracePt t="21823" x="10628313" y="4518025"/>
          <p14:tracePt t="21839" x="10653713" y="4492625"/>
          <p14:tracePt t="21856" x="10663238" y="4476750"/>
          <p14:tracePt t="21873" x="10663238" y="4459288"/>
          <p14:tracePt t="21946" x="10663238" y="4451350"/>
          <p14:tracePt t="21950" x="10637838" y="4441825"/>
          <p14:tracePt t="21964" x="10612438" y="4441825"/>
          <p14:tracePt t="21976" x="10587038" y="4441825"/>
          <p14:tracePt t="21989" x="10544175" y="4441825"/>
          <p14:tracePt t="22006" x="10485438" y="4441825"/>
          <p14:tracePt t="22008" x="10477500" y="4441825"/>
          <p14:tracePt t="22022" x="10460038" y="4441825"/>
          <p14:tracePt t="22041" x="10452100" y="4441825"/>
          <p14:tracePt t="22090" x="10442575" y="4441825"/>
          <p14:tracePt t="22092" x="10434638" y="4441825"/>
          <p14:tracePt t="22106" x="10426700" y="4433888"/>
          <p14:tracePt t="22137" x="10426700" y="4425950"/>
          <p14:tracePt t="22170" x="10409238" y="4416425"/>
          <p14:tracePt t="22172" x="10401300" y="4408488"/>
          <p14:tracePt t="22201" x="10391775" y="4408488"/>
          <p14:tracePt t="22217" x="10383838" y="4400550"/>
          <p14:tracePt t="22233" x="10375900" y="4400550"/>
          <p14:tracePt t="22281" x="10358438" y="4400550"/>
          <p14:tracePt t="22285" x="10350500" y="4400550"/>
          <p14:tracePt t="22313" x="10340975" y="4392613"/>
          <p14:tracePt t="22316" x="10333038" y="4383088"/>
          <p14:tracePt t="22362" x="10325100" y="4383088"/>
          <p14:tracePt t="22376" x="10325100" y="4375150"/>
          <p14:tracePt t="23435" x="10325100" y="4367213"/>
          <p14:tracePt t="23451" x="10325100" y="4349750"/>
          <p14:tracePt t="23467" x="10325100" y="4332288"/>
          <p14:tracePt t="23473" x="10325100" y="4324350"/>
          <p14:tracePt t="25208" x="10340975" y="4324350"/>
          <p14:tracePt t="25210" x="10340975" y="4332288"/>
          <p14:tracePt t="25226" x="10350500" y="4332288"/>
          <p14:tracePt t="25254" x="10358438" y="4332288"/>
          <p14:tracePt t="25258" x="10366375" y="4341813"/>
          <p14:tracePt t="25276" x="10383838" y="4357688"/>
          <p14:tracePt t="25292" x="10391775" y="4367213"/>
          <p14:tracePt t="25335" x="10401300" y="4367213"/>
          <p14:tracePt t="25351" x="10417175" y="4367213"/>
          <p14:tracePt t="25367" x="10434638" y="4375150"/>
          <p14:tracePt t="25371" x="10442575" y="4383088"/>
          <p14:tracePt t="27067" x="10477500" y="4383088"/>
          <p14:tracePt t="27071" x="10493375" y="4383088"/>
          <p14:tracePt t="27082" x="10518775" y="4383088"/>
          <p14:tracePt t="27093" x="10544175" y="4383088"/>
          <p14:tracePt t="27110" x="10561638" y="4367213"/>
          <p14:tracePt t="27127" x="10577513" y="4367213"/>
          <p14:tracePt t="27144" x="10645775" y="4367213"/>
          <p14:tracePt t="27161" x="10696575" y="4367213"/>
          <p14:tracePt t="27179" x="10721975" y="4367213"/>
          <p14:tracePt t="27195" x="10755313" y="4367213"/>
          <p14:tracePt t="27212" x="10814050" y="4367213"/>
          <p14:tracePt t="27227" x="10874375" y="4367213"/>
          <p14:tracePt t="27243" x="10958513" y="4367213"/>
          <p14:tracePt t="27262" x="11068050" y="4367213"/>
          <p14:tracePt t="27278" x="11093450" y="4367213"/>
          <p14:tracePt t="27309" x="11110913" y="4367213"/>
          <p14:tracePt t="27312" x="11118850" y="4367213"/>
          <p14:tracePt t="27328" x="11136313" y="4367213"/>
          <p14:tracePt t="27343" x="11161713" y="4367213"/>
          <p14:tracePt t="27360" x="11177588" y="4367213"/>
          <p14:tracePt t="27378" x="11195050" y="4367213"/>
          <p14:tracePt t="27403" x="11202988" y="4357688"/>
          <p14:tracePt t="27438" x="11202988" y="4349750"/>
          <p14:tracePt t="27451" x="11195050" y="4349750"/>
          <p14:tracePt t="27454" x="11187113" y="4349750"/>
          <p14:tracePt t="27466" x="11177588" y="4357688"/>
          <p14:tracePt t="27500" x="11169650" y="4357688"/>
          <p14:tracePt t="27531" x="11161713" y="4357688"/>
          <p14:tracePt t="27567" x="11161713" y="4367213"/>
          <p14:tracePt t="27578" x="11187113" y="4375150"/>
          <p14:tracePt t="27582" x="11220450" y="4375150"/>
          <p14:tracePt t="27594" x="11237913" y="4375150"/>
          <p14:tracePt t="27612" x="11271250" y="4375150"/>
          <p14:tracePt t="27627" x="11279188" y="4375150"/>
          <p14:tracePt t="27659" x="11296650" y="4375150"/>
          <p14:tracePt t="27662" x="11329988" y="4375150"/>
          <p14:tracePt t="27678" x="11388725" y="4375150"/>
          <p14:tracePt t="27695" x="11439525" y="4375150"/>
          <p14:tracePt t="27711" x="11474450" y="4375150"/>
          <p14:tracePt t="27729" x="11482388" y="4375150"/>
          <p14:tracePt t="29351" x="11482388" y="4367213"/>
          <p14:tracePt t="29355" x="11474450" y="4332288"/>
          <p14:tracePt t="29366" x="11456988" y="4281488"/>
          <p14:tracePt t="29379" x="11449050" y="4265613"/>
          <p14:tracePt t="29396" x="11431588" y="4171950"/>
          <p14:tracePt t="29412" x="11388725" y="4037013"/>
          <p14:tracePt t="29414" x="11355388" y="3960813"/>
          <p14:tracePt t="29430" x="11296650" y="3833813"/>
          <p14:tracePt t="29447" x="11245850" y="3724275"/>
          <p14:tracePt t="29463" x="11212513" y="3665538"/>
          <p14:tracePt t="29480" x="11187113" y="3640138"/>
          <p14:tracePt t="29496" x="11177588" y="3632200"/>
          <p14:tracePt t="29544" x="11169650" y="3632200"/>
          <p14:tracePt t="29558" x="11161713" y="3632200"/>
          <p14:tracePt t="29562" x="11126788" y="3632200"/>
          <p14:tracePt t="29579" x="11068050" y="3632200"/>
          <p14:tracePt t="29596" x="11050588" y="3632200"/>
          <p14:tracePt t="29613" x="11009313" y="3632200"/>
          <p14:tracePt t="29629" x="10966450" y="3632200"/>
          <p14:tracePt t="29646" x="10890250" y="3632200"/>
          <p14:tracePt t="29663" x="10864850" y="3632200"/>
          <p14:tracePt t="29679" x="10848975" y="3632200"/>
          <p14:tracePt t="29695" x="10823575" y="3665538"/>
          <p14:tracePt t="29713" x="10780713" y="3749675"/>
          <p14:tracePt t="29729" x="10747375" y="3800475"/>
          <p14:tracePt t="29863" x="10739438" y="3817938"/>
          <p14:tracePt t="29867" x="10729913" y="3825875"/>
          <p14:tracePt t="29879" x="10714038" y="3833813"/>
          <p14:tracePt t="29896" x="10704513" y="3808413"/>
          <p14:tracePt t="29914" x="10704513" y="3698875"/>
          <p14:tracePt t="29930" x="10704513" y="3497263"/>
          <p14:tracePt t="29947" x="10653713" y="3268663"/>
          <p14:tracePt t="29963" x="10502900" y="3057525"/>
          <p14:tracePt t="29979" x="10340975" y="2803525"/>
          <p14:tracePt t="29996" x="10096500" y="2314575"/>
          <p14:tracePt t="30014" x="9732963" y="1587500"/>
          <p14:tracePt t="30029" x="9193213" y="887413"/>
          <p14:tracePt t="30047" x="8524875" y="127000"/>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84A8-0224-7753-512E-187E23ADF83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Dropdown menus	</a:t>
            </a:r>
          </a:p>
        </p:txBody>
      </p:sp>
      <p:sp>
        <p:nvSpPr>
          <p:cNvPr id="3" name="Content Placeholder 2">
            <a:extLst>
              <a:ext uri="{FF2B5EF4-FFF2-40B4-BE49-F238E27FC236}">
                <a16:creationId xmlns:a16="http://schemas.microsoft.com/office/drawing/2014/main" id="{53AEE30D-E94A-19EF-1ADD-B297BC1A8E4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All question columns, except Case Manager, use dropdown menus. Look for the down arrow to find the available response choices. </a:t>
            </a:r>
          </a:p>
        </p:txBody>
      </p:sp>
      <p:pic>
        <p:nvPicPr>
          <p:cNvPr id="6" name="Picture 5" descr="Example of questions with drop down arrows. ">
            <a:extLst>
              <a:ext uri="{FF2B5EF4-FFF2-40B4-BE49-F238E27FC236}">
                <a16:creationId xmlns:a16="http://schemas.microsoft.com/office/drawing/2014/main" id="{1CF698E7-87A7-43E2-AD56-5704E9C253E1}"/>
              </a:ext>
            </a:extLst>
          </p:cNvPr>
          <p:cNvPicPr>
            <a:picLocks noChangeAspect="1"/>
          </p:cNvPicPr>
          <p:nvPr/>
        </p:nvPicPr>
        <p:blipFill>
          <a:blip r:embed="rId2"/>
          <a:stretch>
            <a:fillRect/>
          </a:stretch>
        </p:blipFill>
        <p:spPr>
          <a:xfrm>
            <a:off x="2109714" y="2558303"/>
            <a:ext cx="8286544" cy="2157132"/>
          </a:xfrm>
          <a:prstGeom prst="rect">
            <a:avLst/>
          </a:prstGeom>
        </p:spPr>
      </p:pic>
      <p:sp>
        <p:nvSpPr>
          <p:cNvPr id="14" name="Arrow: Down 13" descr="Indicates drop down arrow for delay reason">
            <a:extLst>
              <a:ext uri="{FF2B5EF4-FFF2-40B4-BE49-F238E27FC236}">
                <a16:creationId xmlns:a16="http://schemas.microsoft.com/office/drawing/2014/main" id="{84C4A9CD-87B9-69D3-E3A6-B7FDC5360475}"/>
              </a:ext>
            </a:extLst>
          </p:cNvPr>
          <p:cNvSpPr/>
          <p:nvPr/>
        </p:nvSpPr>
        <p:spPr>
          <a:xfrm rot="10800000">
            <a:off x="4423601"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Arrow: Down 14" descr="Indicates drop down arrow for  progress on IEP Goals ">
            <a:extLst>
              <a:ext uri="{FF2B5EF4-FFF2-40B4-BE49-F238E27FC236}">
                <a16:creationId xmlns:a16="http://schemas.microsoft.com/office/drawing/2014/main" id="{F1411371-0586-04C3-862A-015923DCD78D}"/>
              </a:ext>
            </a:extLst>
          </p:cNvPr>
          <p:cNvSpPr/>
          <p:nvPr/>
        </p:nvSpPr>
        <p:spPr>
          <a:xfrm rot="10800000">
            <a:off x="7131786" y="4112919"/>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Arrow: Down 15" descr="Indicates drop down arrow for  Staff Training">
            <a:extLst>
              <a:ext uri="{FF2B5EF4-FFF2-40B4-BE49-F238E27FC236}">
                <a16:creationId xmlns:a16="http://schemas.microsoft.com/office/drawing/2014/main" id="{8BD5C706-1140-90BC-8F9D-3DC33BCF33C1}"/>
              </a:ext>
            </a:extLst>
          </p:cNvPr>
          <p:cNvSpPr/>
          <p:nvPr/>
        </p:nvSpPr>
        <p:spPr>
          <a:xfrm rot="10800000">
            <a:off x="9839970" y="4112920"/>
            <a:ext cx="484632" cy="12050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F5048A-7330-23A8-6C4C-2FFF1B73ED6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847562379"/>
      </p:ext>
    </p:extLst>
  </p:cSld>
  <p:clrMapOvr>
    <a:masterClrMapping/>
  </p:clrMapOvr>
  <mc:AlternateContent xmlns:mc="http://schemas.openxmlformats.org/markup-compatibility/2006" xmlns:p14="http://schemas.microsoft.com/office/powerpoint/2010/main">
    <mc:Choice Requires="p14">
      <p:transition spd="slow" p14:dur="2000" advTm="9693"/>
    </mc:Choice>
    <mc:Fallback xmlns="">
      <p:transition spd="slow" advTm="9693"/>
    </mc:Fallback>
  </mc:AlternateContent>
  <p:extLst>
    <p:ext uri="{3A86A75C-4F4B-4683-9AE1-C65F6400EC91}">
      <p14:laserTraceLst xmlns:p14="http://schemas.microsoft.com/office/powerpoint/2010/main">
        <p14:tracePtLst>
          <p14:tracePt t="1184" x="10915650" y="101600"/>
          <p14:tracePt t="1187" x="10933113" y="177800"/>
          <p14:tracePt t="1227" x="10950575" y="465138"/>
          <p14:tracePt t="1242" x="10991850" y="625475"/>
          <p14:tracePt t="1259" x="11034713" y="785813"/>
          <p14:tracePt t="1275" x="11060113" y="963613"/>
          <p14:tracePt t="1293" x="11068050" y="1114425"/>
          <p14:tracePt t="1309" x="11068050" y="1249363"/>
          <p14:tracePt t="1311" x="11068050" y="1317625"/>
          <p14:tracePt t="1326" x="11060113" y="1401763"/>
          <p14:tracePt t="1327" x="11042650" y="1495425"/>
          <p14:tracePt t="1342" x="11034713" y="1562100"/>
          <p14:tracePt t="1343" x="11026775" y="1638300"/>
          <p14:tracePt t="1359" x="11026775" y="1765300"/>
          <p14:tracePt t="1376" x="11026775" y="1874838"/>
          <p14:tracePt t="1392" x="11026775" y="1993900"/>
          <p14:tracePt t="1409" x="11026775" y="2119313"/>
          <p14:tracePt t="1426" x="11026775" y="2279650"/>
          <p14:tracePt t="1427" x="11026775" y="2347913"/>
          <p14:tracePt t="1442" x="11026775" y="2416175"/>
          <p14:tracePt t="1444" x="11017250" y="2490788"/>
          <p14:tracePt t="1459" x="10983913" y="2609850"/>
          <p14:tracePt t="1476" x="10966450" y="2701925"/>
          <p14:tracePt t="1492" x="10925175" y="2795588"/>
          <p14:tracePt t="1508" x="10856913" y="2897188"/>
          <p14:tracePt t="1526" x="10780713" y="2989263"/>
          <p14:tracePt t="1543" x="10704513" y="3065463"/>
          <p14:tracePt t="1559" x="10645775" y="3149600"/>
          <p14:tracePt t="1576" x="10612438" y="3192463"/>
          <p14:tracePt t="1592" x="10602913" y="3209925"/>
          <p14:tracePt t="1608" x="10552113" y="3251200"/>
          <p14:tracePt t="1626" x="10518775" y="3302000"/>
          <p14:tracePt t="1642" x="10452100" y="3360738"/>
          <p14:tracePt t="1659" x="10401300" y="3446463"/>
          <p14:tracePt t="1676" x="10366375" y="3497263"/>
          <p14:tracePt t="1692" x="10340975" y="3556000"/>
          <p14:tracePt t="1709" x="10315575" y="3632200"/>
          <p14:tracePt t="1712" x="10299700" y="3665538"/>
          <p14:tracePt t="1726" x="10290175" y="3683000"/>
          <p14:tracePt t="1729" x="10282238" y="3716338"/>
          <p14:tracePt t="1742" x="10248900" y="3775075"/>
          <p14:tracePt t="1760" x="10223500" y="3817938"/>
          <p14:tracePt t="1776" x="10215563" y="3859213"/>
          <p14:tracePt t="1792" x="10198100" y="3910013"/>
          <p14:tracePt t="1811" x="10190163" y="3978275"/>
          <p14:tracePt t="1826" x="10190163" y="4003675"/>
          <p14:tracePt t="1829" x="10180638" y="4029075"/>
          <p14:tracePt t="1845" x="10164763" y="4079875"/>
          <p14:tracePt t="1860" x="10113963" y="4138613"/>
          <p14:tracePt t="1877" x="10079038" y="4171950"/>
          <p14:tracePt t="1893" x="10071100" y="4222750"/>
          <p14:tracePt t="1910" x="10029825" y="4265613"/>
          <p14:tracePt t="1927" x="9961563" y="4341813"/>
          <p14:tracePt t="1943" x="9893300" y="4383088"/>
          <p14:tracePt t="1960" x="9783763" y="4425950"/>
          <p14:tracePt t="1977" x="9623425" y="4492625"/>
          <p14:tracePt t="1993" x="9471025" y="4543425"/>
          <p14:tracePt t="2011" x="9386888" y="4578350"/>
          <p14:tracePt t="2026" x="9318625" y="4603750"/>
          <p14:tracePt t="2044" x="9201150" y="4645025"/>
          <p14:tracePt t="2061" x="9066213" y="4695825"/>
          <p14:tracePt t="2076" x="8982075" y="4738688"/>
          <p14:tracePt t="2095" x="8855075" y="4772025"/>
          <p14:tracePt t="2110" x="8794750" y="4779963"/>
          <p14:tracePt t="2111" x="8685213" y="4789488"/>
          <p14:tracePt t="2127" x="8440738" y="4838700"/>
          <p14:tracePt t="2144" x="8145463" y="4873625"/>
          <p14:tracePt t="2161" x="7866063" y="4914900"/>
          <p14:tracePt t="2176" x="7772400" y="4940300"/>
          <p14:tracePt t="2194" x="7764463" y="4940300"/>
          <p14:tracePt t="2195" x="7756525" y="4949825"/>
          <p14:tracePt t="2210" x="7739063" y="4957763"/>
          <p14:tracePt t="2212" x="7705725" y="4991100"/>
          <p14:tracePt t="2227" x="7637463" y="5016500"/>
          <p14:tracePt t="2245" x="7502525" y="5049838"/>
          <p14:tracePt t="2260" x="7224713" y="5092700"/>
          <p14:tracePt t="2276" x="7138988" y="5100638"/>
          <p14:tracePt t="2303" x="7123113" y="5100638"/>
          <p14:tracePt t="2309" x="7113588" y="5100638"/>
          <p14:tracePt t="2326" x="7062788" y="5110163"/>
          <p14:tracePt t="2343" x="6996113" y="5110163"/>
          <p14:tracePt t="2359" x="6716713" y="5110163"/>
          <p14:tracePt t="2376" x="6505575" y="5110163"/>
          <p14:tracePt t="2394" x="6337300" y="5110163"/>
          <p14:tracePt t="2410" x="6276975" y="5110163"/>
          <p14:tracePt t="2427" x="6243638" y="5110163"/>
          <p14:tracePt t="2444" x="6192838" y="5110163"/>
          <p14:tracePt t="2459" x="6015038" y="5110163"/>
          <p14:tracePt t="2476" x="5719763" y="5084763"/>
          <p14:tracePt t="2493" x="5567363" y="5084763"/>
          <p14:tracePt t="2547" x="5534025" y="5084763"/>
          <p14:tracePt t="2549" x="5526088" y="5084763"/>
          <p14:tracePt t="2562" x="5491163" y="5084763"/>
          <p14:tracePt t="2579" x="5424488" y="5084763"/>
          <p14:tracePt t="2594" x="5391150" y="5084763"/>
          <p14:tracePt t="2642" x="5365750" y="5075238"/>
          <p14:tracePt t="2658" x="5365750" y="5067300"/>
          <p14:tracePt t="2661" x="5356225" y="5067300"/>
          <p14:tracePt t="2679" x="5340350" y="5041900"/>
          <p14:tracePt t="2694" x="5289550" y="5008563"/>
          <p14:tracePt t="3964" x="5289550" y="5000625"/>
          <p14:tracePt t="3979" x="5289550" y="4983163"/>
          <p14:tracePt t="3983" x="5289550" y="4975225"/>
          <p14:tracePt t="3995" x="5289550" y="4940300"/>
          <p14:tracePt t="4013" x="5280025" y="4873625"/>
          <p14:tracePt t="4028" x="5246688" y="4754563"/>
          <p14:tracePt t="4046" x="5213350" y="4637088"/>
          <p14:tracePt t="4047" x="5205413" y="4578350"/>
          <p14:tracePt t="4062" x="5187950" y="4510088"/>
          <p14:tracePt t="4064" x="5180013" y="4467225"/>
          <p14:tracePt t="4077" x="5162550" y="4433888"/>
          <p14:tracePt t="4095" x="5111750" y="4306888"/>
          <p14:tracePt t="4113" x="5060950" y="4230688"/>
          <p14:tracePt t="4128" x="5035550" y="4189413"/>
          <p14:tracePt t="4155" x="5035550" y="4171950"/>
          <p14:tracePt t="4161" x="5035550" y="4164013"/>
          <p14:tracePt t="4179" x="5035550" y="4138613"/>
          <p14:tracePt t="4194" x="5035550" y="4121150"/>
          <p14:tracePt t="4211" x="5035550" y="4062413"/>
          <p14:tracePt t="4228" x="5010150" y="4019550"/>
          <p14:tracePt t="4245" x="5010150" y="3986213"/>
          <p14:tracePt t="4262" x="5010150" y="3952875"/>
          <p14:tracePt t="4279" x="5010150" y="3902075"/>
          <p14:tracePt t="4296" x="5010150" y="3884613"/>
          <p14:tracePt t="4312" x="5010150" y="3859213"/>
          <p14:tracePt t="4329" x="5010150" y="3843338"/>
          <p14:tracePt t="4331" x="5010150" y="3825875"/>
          <p14:tracePt t="4346" x="5010150" y="3817938"/>
          <p14:tracePt t="4347" x="5010150" y="3808413"/>
          <p14:tracePt t="4361" x="5010150" y="3800475"/>
          <p14:tracePt t="4379" x="5018088" y="3783013"/>
          <p14:tracePt t="4446" x="5018088" y="3775075"/>
          <p14:tracePt t="4449" x="5018088" y="3767138"/>
          <p14:tracePt t="4462" x="5018088" y="3757613"/>
          <p14:tracePt t="4464" x="5018088" y="3749675"/>
          <p14:tracePt t="4480" x="5018088" y="3698875"/>
          <p14:tracePt t="4496" x="5018088" y="3683000"/>
          <p14:tracePt t="4513" x="5002213" y="3648075"/>
          <p14:tracePt t="4529" x="4976813" y="3606800"/>
          <p14:tracePt t="4546" x="4967288" y="3571875"/>
          <p14:tracePt t="4561" x="4967288" y="3556000"/>
          <p14:tracePt t="4580" x="4951413" y="3538538"/>
          <p14:tracePt t="4595" x="4943475" y="3530600"/>
          <p14:tracePt t="4612" x="4908550" y="3505200"/>
          <p14:tracePt t="4629" x="4841875" y="3487738"/>
          <p14:tracePt t="4646" x="4722813" y="3479800"/>
          <p14:tracePt t="4662" x="4486275" y="3471863"/>
          <p14:tracePt t="4680" x="4257675" y="3471863"/>
          <p14:tracePt t="4695" x="4241800" y="3471863"/>
          <p14:tracePt t="4713" x="4216400" y="3471863"/>
          <p14:tracePt t="4748" x="4216400" y="3479800"/>
          <p14:tracePt t="4751" x="4216400" y="3497263"/>
          <p14:tracePt t="4763" x="4216400" y="3513138"/>
          <p14:tracePt t="4778" x="4206875" y="3546475"/>
          <p14:tracePt t="4780" x="4191000" y="3581400"/>
          <p14:tracePt t="4799" x="4183063" y="3614738"/>
          <p14:tracePt t="4802" x="4173538" y="3648075"/>
          <p14:tracePt t="4814" x="4165600" y="3683000"/>
          <p14:tracePt t="4829" x="4122738" y="3775075"/>
          <p14:tracePt t="4846" x="4097338" y="3843338"/>
          <p14:tracePt t="4863" x="4097338" y="3919538"/>
          <p14:tracePt t="4879" x="4097338" y="3994150"/>
          <p14:tracePt t="4881" x="4097338" y="4037013"/>
          <p14:tracePt t="4897" x="4097338" y="4095750"/>
          <p14:tracePt t="4913" x="4114800" y="4146550"/>
          <p14:tracePt t="4930" x="4157663" y="4197350"/>
          <p14:tracePt t="4947" x="4257675" y="4222750"/>
          <p14:tracePt t="4962" x="4402138" y="4222750"/>
          <p14:tracePt t="4979" x="4570413" y="4222750"/>
          <p14:tracePt t="4996" x="4705350" y="4222750"/>
          <p14:tracePt t="5012" x="4781550" y="4205288"/>
          <p14:tracePt t="5029" x="4867275" y="4179888"/>
          <p14:tracePt t="5047" x="4926013" y="4156075"/>
          <p14:tracePt t="5063" x="5002213" y="4113213"/>
          <p14:tracePt t="5079" x="5043488" y="4095750"/>
          <p14:tracePt t="5096" x="5078413" y="4062413"/>
          <p14:tracePt t="5112" x="5078413" y="4019550"/>
          <p14:tracePt t="5128" x="5094288" y="3952875"/>
          <p14:tracePt t="5146" x="5094288" y="3902075"/>
          <p14:tracePt t="5162" x="5094288" y="3825875"/>
          <p14:tracePt t="5180" x="5053013" y="3741738"/>
          <p14:tracePt t="5198" x="5043488" y="3733800"/>
          <p14:tracePt t="5212" x="5043488" y="3716338"/>
          <p14:tracePt t="5229" x="5043488" y="3698875"/>
          <p14:tracePt t="5246" x="5043488" y="3690938"/>
          <p14:tracePt t="7009" x="5053013" y="3648075"/>
          <p14:tracePt t="7014" x="5053013" y="3640138"/>
          <p14:tracePt t="7030" x="5060950" y="3581400"/>
          <p14:tracePt t="7047" x="5180013" y="3124200"/>
          <p14:tracePt t="7065" x="5365750" y="2566988"/>
          <p14:tracePt t="7081" x="5653088" y="1968500"/>
          <p14:tracePt t="7098" x="5915025" y="1470025"/>
          <p14:tracePt t="7115" x="6100763" y="1139825"/>
          <p14:tracePt t="7130" x="6167438" y="963613"/>
          <p14:tracePt t="7147" x="6192838" y="844550"/>
          <p14:tracePt t="7164" x="6226175" y="709613"/>
          <p14:tracePt t="7181" x="6269038" y="557213"/>
          <p14:tracePt t="7198" x="6319838" y="439738"/>
          <p14:tracePt t="7213" x="6370638" y="338138"/>
          <p14:tracePt t="7230" x="6413500" y="254000"/>
          <p14:tracePt t="7247" x="6446838" y="185738"/>
          <p14:tracePt t="7265" x="6480175" y="127000"/>
          <p14:tracePt t="7282" x="6556375" y="50800"/>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274F-1FD0-65B4-80DA-9F34D85FC0FB}"/>
              </a:ext>
            </a:extLst>
          </p:cNvPr>
          <p:cNvSpPr>
            <a:spLocks noGrp="1"/>
          </p:cNvSpPr>
          <p:nvPr>
            <p:ph type="title"/>
          </p:nvPr>
        </p:nvSpPr>
        <p:spPr>
          <a:xfrm>
            <a:off x="1307737" y="356616"/>
            <a:ext cx="8767596" cy="747084"/>
          </a:xfrm>
        </p:spPr>
        <p:txBody>
          <a:bodyPr>
            <a:noAutofit/>
          </a:bodyPr>
          <a:lstStyle/>
          <a:p>
            <a:r>
              <a:rPr lang="en-US" sz="4000" dirty="0">
                <a:latin typeface="Arial" panose="020B0604020202020204" pitchFamily="34" charset="0"/>
                <a:cs typeface="Arial" panose="020B0604020202020204" pitchFamily="34" charset="0"/>
              </a:rPr>
              <a:t>Adding an explanation when required</a:t>
            </a:r>
          </a:p>
        </p:txBody>
      </p:sp>
      <p:sp>
        <p:nvSpPr>
          <p:cNvPr id="3" name="Content Placeholder 2">
            <a:extLst>
              <a:ext uri="{FF2B5EF4-FFF2-40B4-BE49-F238E27FC236}">
                <a16:creationId xmlns:a16="http://schemas.microsoft.com/office/drawing/2014/main" id="{8E1FFCB2-DE05-099D-2ADF-E63891D66CF9}"/>
              </a:ext>
            </a:extLst>
          </p:cNvPr>
          <p:cNvSpPr>
            <a:spLocks noGrp="1"/>
          </p:cNvSpPr>
          <p:nvPr>
            <p:ph idx="1"/>
          </p:nvPr>
        </p:nvSpPr>
        <p:spPr>
          <a:xfrm>
            <a:off x="838200" y="1554480"/>
            <a:ext cx="10515600" cy="594831"/>
          </a:xfrm>
        </p:spPr>
        <p:txBody>
          <a:bodyPr>
            <a:normAutofit lnSpcReduction="10000"/>
          </a:bodyPr>
          <a:lstStyle/>
          <a:p>
            <a:r>
              <a:rPr lang="en-US" dirty="0">
                <a:latin typeface="Arial" panose="020B0604020202020204" pitchFamily="34" charset="0"/>
                <a:cs typeface="Arial" panose="020B0604020202020204" pitchFamily="34" charset="0"/>
              </a:rPr>
              <a:t>When you select an answer that requires an explanation, a text box will open automatically for your response. </a:t>
            </a:r>
          </a:p>
          <a:p>
            <a:endParaRPr lang="en-US" dirty="0"/>
          </a:p>
        </p:txBody>
      </p:sp>
      <p:sp>
        <p:nvSpPr>
          <p:cNvPr id="11" name="Arrow: Right 10" descr="Indicates selection of the last choice">
            <a:extLst>
              <a:ext uri="{FF2B5EF4-FFF2-40B4-BE49-F238E27FC236}">
                <a16:creationId xmlns:a16="http://schemas.microsoft.com/office/drawing/2014/main" id="{6A543735-865C-6C0A-B76B-4C7C2B4603ED}"/>
              </a:ext>
            </a:extLst>
          </p:cNvPr>
          <p:cNvSpPr/>
          <p:nvPr/>
        </p:nvSpPr>
        <p:spPr>
          <a:xfrm>
            <a:off x="1867438" y="4172995"/>
            <a:ext cx="1648148" cy="535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7" name="Picture 6" descr="Example of response options for delay reasons. ">
            <a:extLst>
              <a:ext uri="{FF2B5EF4-FFF2-40B4-BE49-F238E27FC236}">
                <a16:creationId xmlns:a16="http://schemas.microsoft.com/office/drawing/2014/main" id="{DC9506A0-5D98-A876-E4EA-2D466166E53B}"/>
              </a:ext>
            </a:extLst>
          </p:cNvPr>
          <p:cNvPicPr>
            <a:picLocks noChangeAspect="1"/>
          </p:cNvPicPr>
          <p:nvPr/>
        </p:nvPicPr>
        <p:blipFill>
          <a:blip r:embed="rId2"/>
          <a:stretch>
            <a:fillRect/>
          </a:stretch>
        </p:blipFill>
        <p:spPr>
          <a:xfrm>
            <a:off x="3808429" y="2149311"/>
            <a:ext cx="5269584" cy="3924240"/>
          </a:xfrm>
          <a:prstGeom prst="rect">
            <a:avLst/>
          </a:prstGeom>
        </p:spPr>
      </p:pic>
      <p:sp>
        <p:nvSpPr>
          <p:cNvPr id="4" name="Slide Number Placeholder 3">
            <a:extLst>
              <a:ext uri="{FF2B5EF4-FFF2-40B4-BE49-F238E27FC236}">
                <a16:creationId xmlns:a16="http://schemas.microsoft.com/office/drawing/2014/main" id="{A8C6CDBB-6AA6-CD12-60E1-B55616E9B3C6}"/>
              </a:ext>
            </a:extLst>
          </p:cNvPr>
          <p:cNvSpPr>
            <a:spLocks noGrp="1"/>
          </p:cNvSpPr>
          <p:nvPr>
            <p:ph type="sldNum" sz="quarter" idx="12"/>
          </p:nvPr>
        </p:nvSpPr>
        <p:spPr>
          <a:xfrm>
            <a:off x="78349" y="6445680"/>
            <a:ext cx="442859"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939125762"/>
      </p:ext>
    </p:extLst>
  </p:cSld>
  <p:clrMapOvr>
    <a:masterClrMapping/>
  </p:clrMapOvr>
  <mc:AlternateContent xmlns:mc="http://schemas.openxmlformats.org/markup-compatibility/2006" xmlns:p14="http://schemas.microsoft.com/office/powerpoint/2010/main">
    <mc:Choice Requires="p14">
      <p:transition spd="slow" p14:dur="2000" advTm="10459"/>
    </mc:Choice>
    <mc:Fallback xmlns="">
      <p:transition spd="slow" advTm="1045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2428-CC58-2563-6893-0985457EFD5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Irrelevant questions</a:t>
            </a:r>
          </a:p>
        </p:txBody>
      </p:sp>
      <p:sp>
        <p:nvSpPr>
          <p:cNvPr id="3" name="Content Placeholder 2">
            <a:extLst>
              <a:ext uri="{FF2B5EF4-FFF2-40B4-BE49-F238E27FC236}">
                <a16:creationId xmlns:a16="http://schemas.microsoft.com/office/drawing/2014/main" id="{4D535D3F-2A0E-C2A7-99C4-390EED186B6A}"/>
              </a:ext>
            </a:extLst>
          </p:cNvPr>
          <p:cNvSpPr>
            <a:spLocks noGrp="1"/>
          </p:cNvSpPr>
          <p:nvPr>
            <p:ph idx="1"/>
          </p:nvPr>
        </p:nvSpPr>
        <p:spPr>
          <a:xfrm>
            <a:off x="332873" y="1455728"/>
            <a:ext cx="11757527" cy="274320"/>
          </a:xfrm>
        </p:spPr>
        <p:txBody>
          <a:bodyPr>
            <a:noAutofit/>
          </a:bodyPr>
          <a:lstStyle/>
          <a:p>
            <a:pPr marL="0" indent="0">
              <a:buNone/>
            </a:pPr>
            <a:r>
              <a:rPr lang="en-US" dirty="0">
                <a:latin typeface="Arial" panose="020B0604020202020204" pitchFamily="34" charset="0"/>
                <a:cs typeface="Arial" panose="020B0604020202020204" pitchFamily="34" charset="0"/>
              </a:rPr>
              <a:t>When a question is not relevant to a particular student, you will see an N/A in the column. </a:t>
            </a:r>
          </a:p>
        </p:txBody>
      </p:sp>
      <p:pic>
        <p:nvPicPr>
          <p:cNvPr id="13" name="Picture 12" descr="Relevant columns displayed in corrections tracker.">
            <a:extLst>
              <a:ext uri="{FF2B5EF4-FFF2-40B4-BE49-F238E27FC236}">
                <a16:creationId xmlns:a16="http://schemas.microsoft.com/office/drawing/2014/main" id="{698B167B-AF37-FF75-47CB-23F805692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06" y="2180828"/>
            <a:ext cx="11036587" cy="3450422"/>
          </a:xfrm>
          <a:prstGeom prst="rect">
            <a:avLst/>
          </a:prstGeom>
        </p:spPr>
      </p:pic>
      <p:sp>
        <p:nvSpPr>
          <p:cNvPr id="5" name="TextBox 4">
            <a:extLst>
              <a:ext uri="{FF2B5EF4-FFF2-40B4-BE49-F238E27FC236}">
                <a16:creationId xmlns:a16="http://schemas.microsoft.com/office/drawing/2014/main" id="{8D471A77-B7CE-9582-5FD5-A01F729FCD19}"/>
              </a:ext>
              <a:ext uri="{C183D7F6-B498-43B3-948B-1728B52AA6E4}">
                <adec:decorative xmlns:adec="http://schemas.microsoft.com/office/drawing/2017/decorative" val="1"/>
              </a:ext>
            </a:extLst>
          </p:cNvPr>
          <p:cNvSpPr txBox="1"/>
          <p:nvPr/>
        </p:nvSpPr>
        <p:spPr>
          <a:xfrm>
            <a:off x="2993952" y="361309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8" name="TextBox 7">
            <a:extLst>
              <a:ext uri="{FF2B5EF4-FFF2-40B4-BE49-F238E27FC236}">
                <a16:creationId xmlns:a16="http://schemas.microsoft.com/office/drawing/2014/main" id="{2F8C7942-525F-8B95-4B3F-DFE6ED965329}"/>
              </a:ext>
              <a:ext uri="{C183D7F6-B498-43B3-948B-1728B52AA6E4}">
                <adec:decorative xmlns:adec="http://schemas.microsoft.com/office/drawing/2017/decorative" val="1"/>
              </a:ext>
            </a:extLst>
          </p:cNvPr>
          <p:cNvSpPr txBox="1"/>
          <p:nvPr/>
        </p:nvSpPr>
        <p:spPr>
          <a:xfrm>
            <a:off x="2993951" y="4354099"/>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9" name="TextBox 8">
            <a:extLst>
              <a:ext uri="{FF2B5EF4-FFF2-40B4-BE49-F238E27FC236}">
                <a16:creationId xmlns:a16="http://schemas.microsoft.com/office/drawing/2014/main" id="{F8507D23-7B5C-B0A4-721C-F2EEEDD2F07B}"/>
              </a:ext>
              <a:ext uri="{C183D7F6-B498-43B3-948B-1728B52AA6E4}">
                <adec:decorative xmlns:adec="http://schemas.microsoft.com/office/drawing/2017/decorative" val="1"/>
              </a:ext>
            </a:extLst>
          </p:cNvPr>
          <p:cNvSpPr txBox="1"/>
          <p:nvPr/>
        </p:nvSpPr>
        <p:spPr>
          <a:xfrm>
            <a:off x="2993950" y="5130517"/>
            <a:ext cx="461177" cy="138499"/>
          </a:xfrm>
          <a:prstGeom prst="rect">
            <a:avLst/>
          </a:prstGeom>
          <a:solidFill>
            <a:schemeClr val="bg1"/>
          </a:solidFill>
        </p:spPr>
        <p:txBody>
          <a:bodyPr wrap="square" lIns="0" tIns="0" rIns="0" bIns="0">
            <a:spAutoFit/>
          </a:bodyPr>
          <a:lstStyle/>
          <a:p>
            <a:r>
              <a:rPr lang="en-US" sz="900" b="0" i="0" dirty="0">
                <a:solidFill>
                  <a:schemeClr val="bg2">
                    <a:lumMod val="50000"/>
                  </a:schemeClr>
                </a:solidFill>
                <a:effectLst/>
                <a:latin typeface="Nunito" pitchFamily="2" charset="0"/>
              </a:rPr>
              <a:t>2024</a:t>
            </a:r>
            <a:endParaRPr lang="en-US" sz="800" dirty="0">
              <a:solidFill>
                <a:schemeClr val="bg2">
                  <a:lumMod val="50000"/>
                </a:schemeClr>
              </a:solidFill>
            </a:endParaRPr>
          </a:p>
        </p:txBody>
      </p:sp>
      <p:sp>
        <p:nvSpPr>
          <p:cNvPr id="4" name="Slide Number Placeholder 3">
            <a:extLst>
              <a:ext uri="{FF2B5EF4-FFF2-40B4-BE49-F238E27FC236}">
                <a16:creationId xmlns:a16="http://schemas.microsoft.com/office/drawing/2014/main" id="{AD7A3BDA-58CF-DCE9-4457-198B19DB53C1}"/>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737850848"/>
      </p:ext>
    </p:extLst>
  </p:cSld>
  <p:clrMapOvr>
    <a:masterClrMapping/>
  </p:clrMapOvr>
  <mc:AlternateContent xmlns:mc="http://schemas.openxmlformats.org/markup-compatibility/2006" xmlns:p14="http://schemas.microsoft.com/office/powerpoint/2010/main">
    <mc:Choice Requires="p14">
      <p:transition spd="slow" p14:dur="2000" advTm="9099"/>
    </mc:Choice>
    <mc:Fallback xmlns="">
      <p:transition spd="slow" advTm="909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720D-EAA8-A6C2-44FC-5E81E9859F2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Saving your work</a:t>
            </a:r>
          </a:p>
        </p:txBody>
      </p:sp>
      <p:sp>
        <p:nvSpPr>
          <p:cNvPr id="3" name="Content Placeholder 2">
            <a:extLst>
              <a:ext uri="{FF2B5EF4-FFF2-40B4-BE49-F238E27FC236}">
                <a16:creationId xmlns:a16="http://schemas.microsoft.com/office/drawing/2014/main" id="{76F12A0C-E16D-515E-35A3-8469A4BA05D9}"/>
              </a:ext>
            </a:extLst>
          </p:cNvPr>
          <p:cNvSpPr>
            <a:spLocks noGrp="1"/>
          </p:cNvSpPr>
          <p:nvPr>
            <p:ph idx="1"/>
          </p:nvPr>
        </p:nvSpPr>
        <p:spPr>
          <a:xfrm>
            <a:off x="753359" y="1521153"/>
            <a:ext cx="10515600" cy="747084"/>
          </a:xfrm>
        </p:spPr>
        <p:txBody>
          <a:bodyPr>
            <a:normAutofit fontScale="92500"/>
          </a:bodyPr>
          <a:lstStyle/>
          <a:p>
            <a:r>
              <a:rPr lang="en-US" dirty="0">
                <a:latin typeface="Arial" panose="020B0604020202020204" pitchFamily="34" charset="0"/>
                <a:cs typeface="Arial" panose="020B0604020202020204" pitchFamily="34" charset="0"/>
              </a:rPr>
              <a:t>You must click the “Save” icon to save your data input. Navigating away from this page without saving the answers for the record will lose the data entered. </a:t>
            </a:r>
          </a:p>
        </p:txBody>
      </p:sp>
      <p:pic>
        <p:nvPicPr>
          <p:cNvPr id="9" name="Picture 8" descr="Save icon is located in far right of the student's row.">
            <a:extLst>
              <a:ext uri="{FF2B5EF4-FFF2-40B4-BE49-F238E27FC236}">
                <a16:creationId xmlns:a16="http://schemas.microsoft.com/office/drawing/2014/main" id="{0B5DAD38-F7D8-E45C-FBBF-D4ADA459F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74" y="2430077"/>
            <a:ext cx="11759852" cy="1997845"/>
          </a:xfrm>
          <a:prstGeom prst="rect">
            <a:avLst/>
          </a:prstGeom>
        </p:spPr>
      </p:pic>
      <p:sp>
        <p:nvSpPr>
          <p:cNvPr id="7" name="Thought Bubble: Cloud 6">
            <a:extLst>
              <a:ext uri="{FF2B5EF4-FFF2-40B4-BE49-F238E27FC236}">
                <a16:creationId xmlns:a16="http://schemas.microsoft.com/office/drawing/2014/main" id="{189AAE7F-F61D-469D-AD4B-2A6D513353E8}"/>
              </a:ext>
            </a:extLst>
          </p:cNvPr>
          <p:cNvSpPr/>
          <p:nvPr/>
        </p:nvSpPr>
        <p:spPr>
          <a:xfrm>
            <a:off x="2328334" y="4673601"/>
            <a:ext cx="3166534" cy="1827784"/>
          </a:xfrm>
          <a:prstGeom prst="cloudCallout">
            <a:avLst>
              <a:gd name="adj1" fmla="val 93245"/>
              <a:gd name="adj2" fmla="val -670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Pay attention to this one! Save, save, save!</a:t>
            </a:r>
          </a:p>
        </p:txBody>
      </p:sp>
      <p:pic>
        <p:nvPicPr>
          <p:cNvPr id="6" name="Picture 5" descr="loaded pack camel">
            <a:extLst>
              <a:ext uri="{FF2B5EF4-FFF2-40B4-BE49-F238E27FC236}">
                <a16:creationId xmlns:a16="http://schemas.microsoft.com/office/drawing/2014/main" id="{6B26D038-3D75-F191-000E-E2B7197346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5870" y="4767897"/>
            <a:ext cx="2215727" cy="1661795"/>
          </a:xfrm>
          <a:prstGeom prst="rect">
            <a:avLst/>
          </a:prstGeom>
        </p:spPr>
      </p:pic>
      <p:sp>
        <p:nvSpPr>
          <p:cNvPr id="4" name="Slide Number Placeholder 3">
            <a:extLst>
              <a:ext uri="{FF2B5EF4-FFF2-40B4-BE49-F238E27FC236}">
                <a16:creationId xmlns:a16="http://schemas.microsoft.com/office/drawing/2014/main" id="{3C8388E4-2900-D248-103F-1D8ABE4BC8A1}"/>
              </a:ext>
            </a:extLst>
          </p:cNvPr>
          <p:cNvSpPr>
            <a:spLocks noGrp="1"/>
          </p:cNvSpPr>
          <p:nvPr>
            <p:ph type="sldNum" sz="quarter" idx="12"/>
          </p:nvPr>
        </p:nvSpPr>
        <p:spPr>
          <a:xfrm>
            <a:off x="134910" y="6429692"/>
            <a:ext cx="2743200" cy="365125"/>
          </a:xfrm>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867881407"/>
      </p:ext>
    </p:extLst>
  </p:cSld>
  <p:clrMapOvr>
    <a:masterClrMapping/>
  </p:clrMapOvr>
  <mc:AlternateContent xmlns:mc="http://schemas.openxmlformats.org/markup-compatibility/2006" xmlns:p14="http://schemas.microsoft.com/office/powerpoint/2010/main">
    <mc:Choice Requires="p14">
      <p:transition spd="slow" p14:dur="2000" advTm="26890"/>
    </mc:Choice>
    <mc:Fallback xmlns="">
      <p:transition spd="slow" advTm="26890"/>
    </mc:Fallback>
  </mc:AlternateContent>
  <p:extLst>
    <p:ext uri="{3A86A75C-4F4B-4683-9AE1-C65F6400EC91}">
      <p14:laserTraceLst xmlns:p14="http://schemas.microsoft.com/office/powerpoint/2010/main">
        <p14:tracePtLst>
          <p14:tracePt t="21927" x="9775825" y="404813"/>
          <p14:tracePt t="21938" x="10020300" y="727075"/>
          <p14:tracePt t="21966" x="10688638" y="1882775"/>
          <p14:tracePt t="21982" x="10933113" y="2500313"/>
          <p14:tracePt t="21999" x="11017250" y="2828925"/>
          <p14:tracePt t="22016" x="11042650" y="3032125"/>
          <p14:tracePt t="22131" x="11042650" y="3040063"/>
          <p14:tracePt t="22135" x="11042650" y="3049588"/>
          <p14:tracePt t="22150" x="11042650" y="3082925"/>
          <p14:tracePt t="22166" x="11042650" y="3133725"/>
          <p14:tracePt t="22183" x="11042650" y="3192463"/>
          <p14:tracePt t="22200" x="11093450" y="3327400"/>
          <p14:tracePt t="22216" x="11177588" y="3462338"/>
          <p14:tracePt t="22233" x="11228388" y="3571875"/>
          <p14:tracePt t="22248" x="11263313" y="3648075"/>
          <p14:tracePt t="22265" x="11279188" y="3724275"/>
          <p14:tracePt t="22283" x="11304588" y="3817938"/>
          <p14:tracePt t="22300" x="11322050" y="3919538"/>
          <p14:tracePt t="22316" x="11347450" y="4011613"/>
          <p14:tracePt t="22333" x="11347450" y="4037013"/>
          <p14:tracePt t="22349" x="11363325" y="4062413"/>
          <p14:tracePt t="22367" x="11363325" y="4079875"/>
          <p14:tracePt t="22383" x="11363325" y="4095750"/>
          <p14:tracePt t="22437" x="11372850" y="4105275"/>
          <p14:tracePt t="22469" x="11372850" y="4121150"/>
          <p14:tracePt t="22485" x="11372850" y="4130675"/>
          <p14:tracePt t="22488" x="11372850" y="4138613"/>
          <p14:tracePt t="22501" x="11388725" y="4164013"/>
          <p14:tracePt t="22518" x="11439525" y="4230688"/>
          <p14:tracePt t="22534" x="11499850" y="4291013"/>
          <p14:tracePt t="22551" x="11499850" y="4316413"/>
          <p14:tracePt t="22567" x="11515725" y="4332288"/>
          <p14:tracePt t="22583" x="11533188" y="4349750"/>
          <p14:tracePt t="22600" x="11591925" y="4383088"/>
          <p14:tracePt t="22628" x="11599863" y="4392613"/>
          <p14:tracePt t="22677" x="11609388" y="4392613"/>
          <p14:tracePt t="22680" x="11617325" y="4392613"/>
          <p14:tracePt t="22700" x="11625263" y="4392613"/>
          <p14:tracePt t="22717" x="11642725" y="4392613"/>
          <p14:tracePt t="22740" x="11650663" y="4392613"/>
          <p14:tracePt t="22756" x="11660188" y="4392613"/>
          <p14:tracePt t="22765" x="11668125" y="4392613"/>
          <p14:tracePt t="22783" x="11693525" y="4392613"/>
          <p14:tracePt t="22800" x="11718925" y="4383088"/>
          <p14:tracePt t="22815" x="11736388" y="4375150"/>
          <p14:tracePt t="22834" x="11744325" y="4367213"/>
          <p14:tracePt t="22837" x="11752263" y="4357688"/>
          <p14:tracePt t="22849" x="11761788" y="4357688"/>
          <p14:tracePt t="22868" x="11777663" y="4349750"/>
          <p14:tracePt t="22882" x="11795125" y="4341813"/>
          <p14:tracePt t="22901" x="11861800" y="4341813"/>
          <p14:tracePt t="22916" x="11879263" y="4341813"/>
          <p14:tracePt t="22949" x="11887200" y="4332288"/>
          <p14:tracePt t="22986" x="11896725" y="4324350"/>
          <p14:tracePt t="22996" x="11904663" y="4324350"/>
          <p14:tracePt t="23013" x="11912600" y="4316413"/>
          <p14:tracePt t="23016" x="11922125" y="4316413"/>
          <p14:tracePt t="23034" x="11922125" y="4306888"/>
          <p14:tracePt t="23050" x="11930063" y="4298950"/>
          <p14:tracePt t="23066" x="11930063" y="4291013"/>
          <p14:tracePt t="23084" x="11930063" y="4265613"/>
          <p14:tracePt t="23100" x="11930063" y="4230688"/>
          <p14:tracePt t="23117" x="11955463" y="4164013"/>
          <p14:tracePt t="23134" x="11988800" y="4087813"/>
          <p14:tracePt t="23150" x="11988800" y="4037013"/>
          <p14:tracePt t="23167" x="11988800" y="3978275"/>
          <p14:tracePt t="23184" x="11988800" y="3944938"/>
          <p14:tracePt t="23199" x="11972925" y="3927475"/>
          <p14:tracePt t="23217" x="11963400" y="3919538"/>
          <p14:tracePt t="23234" x="11938000" y="3894138"/>
          <p14:tracePt t="23250" x="11896725" y="3876675"/>
          <p14:tracePt t="23267" x="11887200" y="3868738"/>
          <p14:tracePt t="23289" x="11871325" y="3868738"/>
          <p14:tracePt t="23300" x="11861800" y="3868738"/>
          <p14:tracePt t="23366" x="11879263" y="3876675"/>
          <p14:tracePt t="23368" x="11904663" y="3876675"/>
          <p14:tracePt t="23384" x="11947525" y="3876675"/>
          <p14:tracePt t="23430" x="11955463" y="3876675"/>
          <p14:tracePt t="23444" x="11947525" y="3876675"/>
          <p14:tracePt t="23449" x="11912600" y="3859213"/>
          <p14:tracePt t="23468" x="11820525" y="3808413"/>
          <p14:tracePt t="23483" x="11777663" y="3783013"/>
          <p14:tracePt t="23501" x="11752263" y="3775075"/>
          <p14:tracePt t="23517" x="11693525" y="3757613"/>
          <p14:tracePt t="23534" x="11650663" y="3733800"/>
          <p14:tracePt t="23551" x="11591925" y="3724275"/>
          <p14:tracePt t="23566" x="11482388" y="3716338"/>
          <p14:tracePt t="23583" x="11304588" y="3716338"/>
          <p14:tracePt t="23600" x="11263313" y="3716338"/>
          <p14:tracePt t="23617" x="11245850" y="3716338"/>
          <p14:tracePt t="23635" x="11212513" y="3716338"/>
          <p14:tracePt t="23637" x="11187113" y="3716338"/>
          <p14:tracePt t="23651" x="11144250" y="3724275"/>
          <p14:tracePt t="23652" x="11110913" y="3733800"/>
          <p14:tracePt t="23668" x="11034713" y="3749675"/>
          <p14:tracePt t="23685" x="10991850" y="3783013"/>
          <p14:tracePt t="23701" x="10941050" y="3817938"/>
          <p14:tracePt t="23718" x="10907713" y="3868738"/>
          <p14:tracePt t="23734" x="10848975" y="3960813"/>
          <p14:tracePt t="23751" x="10814050" y="4037013"/>
          <p14:tracePt t="23753" x="10798175" y="4070350"/>
          <p14:tracePt t="23768" x="10755313" y="4130675"/>
          <p14:tracePt t="23784" x="10729913" y="4205288"/>
          <p14:tracePt t="23802" x="10714038" y="4298950"/>
          <p14:tracePt t="23817" x="10729913" y="4383088"/>
          <p14:tracePt t="23833" x="10814050" y="4451350"/>
          <p14:tracePt t="23851" x="10925175" y="4510088"/>
          <p14:tracePt t="23866" x="11136313" y="4568825"/>
          <p14:tracePt t="23883" x="11380788" y="4578350"/>
          <p14:tracePt t="23901" x="11599863" y="4578350"/>
          <p14:tracePt t="23918" x="11761788" y="4578350"/>
          <p14:tracePt t="23933" x="11836400" y="4568825"/>
          <p14:tracePt t="23950" x="11887200" y="4535488"/>
          <p14:tracePt t="23967" x="11930063" y="4492625"/>
          <p14:tracePt t="23984" x="11988800" y="4425950"/>
          <p14:tracePt t="24000" x="12023725" y="4324350"/>
          <p14:tracePt t="24018" x="12039600" y="4248150"/>
          <p14:tracePt t="24034" x="12039600" y="4197350"/>
          <p14:tracePt t="24051" x="12039600" y="4130675"/>
          <p14:tracePt t="24068" x="12039600" y="4079875"/>
          <p14:tracePt t="24083" x="12023725" y="4003675"/>
          <p14:tracePt t="24101" x="11938000" y="3944938"/>
          <p14:tracePt t="24103" x="11879263" y="3910013"/>
          <p14:tracePt t="24118" x="11676063" y="3851275"/>
          <p14:tracePt t="24134" x="11474450" y="3833813"/>
          <p14:tracePt t="24150" x="11431588" y="3833813"/>
          <p14:tracePt t="24615" x="11406188" y="3851275"/>
          <p14:tracePt t="24618" x="11372850" y="3859213"/>
          <p14:tracePt t="24635" x="11228388" y="3757613"/>
          <p14:tracePt t="24652" x="11144250" y="3614738"/>
          <p14:tracePt t="24667" x="11085513" y="3436938"/>
          <p14:tracePt t="24684" x="11017250" y="3251200"/>
          <p14:tracePt t="24701" x="10975975" y="3049588"/>
          <p14:tracePt t="24717" x="10941050" y="2820988"/>
          <p14:tracePt t="24735" x="10839450" y="2541588"/>
          <p14:tracePt t="24750" x="10569575" y="2093913"/>
          <p14:tracePt t="24768" x="10071100" y="1452563"/>
          <p14:tracePt t="24785" x="9455150" y="717550"/>
          <p14:tracePt t="24801" x="8855075" y="33338"/>
          <p14:tracePt t="25760" x="8372475" y="84138"/>
          <p14:tracePt t="25768" x="8372475" y="117475"/>
          <p14:tracePt t="25786" x="8372475" y="185738"/>
          <p14:tracePt t="25803" x="8372475" y="236538"/>
          <p14:tracePt t="25818" x="8372475" y="261938"/>
          <p14:tracePt t="25836" x="8364538" y="279400"/>
          <p14:tracePt t="25852" x="8296275" y="279400"/>
          <p14:tracePt t="25869" x="8102600" y="269875"/>
          <p14:tracePt t="25886" x="7916863" y="228600"/>
          <p14:tracePt t="25903" x="7832725" y="134938"/>
          <p14:tracePt t="25905" x="7815263" y="7620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E3C3-C9B3-36F2-8038-9B0323B6140B}"/>
              </a:ext>
            </a:extLst>
          </p:cNvPr>
          <p:cNvSpPr>
            <a:spLocks noGrp="1"/>
          </p:cNvSpPr>
          <p:nvPr>
            <p:ph type="title"/>
          </p:nvPr>
        </p:nvSpPr>
        <p:spPr>
          <a:xfrm>
            <a:off x="1307737" y="356616"/>
            <a:ext cx="8276530" cy="747084"/>
          </a:xfrm>
        </p:spPr>
        <p:txBody>
          <a:bodyPr>
            <a:noAutofit/>
          </a:bodyPr>
          <a:lstStyle/>
          <a:p>
            <a:r>
              <a:rPr lang="en-US" sz="4000" dirty="0">
                <a:latin typeface="Arial" panose="020B0604020202020204" pitchFamily="34" charset="0"/>
                <a:cs typeface="Arial" panose="020B0604020202020204" pitchFamily="34" charset="0"/>
              </a:rPr>
              <a:t>Submitting completed corrections</a:t>
            </a:r>
          </a:p>
        </p:txBody>
      </p:sp>
      <p:sp>
        <p:nvSpPr>
          <p:cNvPr id="3" name="Content Placeholder 2">
            <a:extLst>
              <a:ext uri="{FF2B5EF4-FFF2-40B4-BE49-F238E27FC236}">
                <a16:creationId xmlns:a16="http://schemas.microsoft.com/office/drawing/2014/main" id="{BC67D98D-9B66-1D50-8C09-8499A221023C}"/>
              </a:ext>
            </a:extLst>
          </p:cNvPr>
          <p:cNvSpPr>
            <a:spLocks noGrp="1"/>
          </p:cNvSpPr>
          <p:nvPr>
            <p:ph idx="1"/>
          </p:nvPr>
        </p:nvSpPr>
        <p:spPr>
          <a:xfrm>
            <a:off x="769620" y="1409701"/>
            <a:ext cx="7353693" cy="453655"/>
          </a:xfrm>
        </p:spPr>
        <p:txBody>
          <a:bodyPr>
            <a:noAutofit/>
          </a:bodyPr>
          <a:lstStyle/>
          <a:p>
            <a:pPr marL="0" indent="0">
              <a:buNone/>
            </a:pPr>
            <a:r>
              <a:rPr lang="en-US" dirty="0">
                <a:latin typeface="Arial" panose="020B0604020202020204" pitchFamily="34" charset="0"/>
                <a:cs typeface="Arial" panose="020B0604020202020204" pitchFamily="34" charset="0"/>
              </a:rPr>
              <a:t>When </a:t>
            </a:r>
            <a:r>
              <a:rPr lang="en-US" u="sng" dirty="0">
                <a:latin typeface="Arial" panose="020B0604020202020204" pitchFamily="34" charset="0"/>
                <a:cs typeface="Arial" panose="020B0604020202020204" pitchFamily="34" charset="0"/>
              </a:rPr>
              <a:t>all records </a:t>
            </a:r>
            <a:r>
              <a:rPr lang="en-US" dirty="0">
                <a:latin typeface="Arial" panose="020B0604020202020204" pitchFamily="34" charset="0"/>
                <a:cs typeface="Arial" panose="020B0604020202020204" pitchFamily="34" charset="0"/>
              </a:rPr>
              <a:t>have been completed, click “Submit for Approval”.</a:t>
            </a:r>
          </a:p>
        </p:txBody>
      </p:sp>
      <p:sp>
        <p:nvSpPr>
          <p:cNvPr id="13" name="Speech Bubble: Rectangle 12">
            <a:extLst>
              <a:ext uri="{FF2B5EF4-FFF2-40B4-BE49-F238E27FC236}">
                <a16:creationId xmlns:a16="http://schemas.microsoft.com/office/drawing/2014/main" id="{F9190592-EFD8-2228-1848-47A0F6F3CE71}"/>
              </a:ext>
            </a:extLst>
          </p:cNvPr>
          <p:cNvSpPr/>
          <p:nvPr/>
        </p:nvSpPr>
        <p:spPr>
          <a:xfrm>
            <a:off x="8906933" y="1337733"/>
            <a:ext cx="3032203" cy="670401"/>
          </a:xfrm>
          <a:prstGeom prst="wedgeRectCallout">
            <a:avLst>
              <a:gd name="adj1" fmla="val 15452"/>
              <a:gd name="adj2" fmla="val 82795"/>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“Submit for Approval” button</a:t>
            </a:r>
          </a:p>
        </p:txBody>
      </p:sp>
      <p:pic>
        <p:nvPicPr>
          <p:cNvPr id="7" name="Picture 6" descr="Submit for Approval button is located in top right of screen once all records are complete. ">
            <a:extLst>
              <a:ext uri="{FF2B5EF4-FFF2-40B4-BE49-F238E27FC236}">
                <a16:creationId xmlns:a16="http://schemas.microsoft.com/office/drawing/2014/main" id="{E5F04BE8-A6E0-B944-8FA9-13FAA5A98E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62" y="2254411"/>
            <a:ext cx="10579434" cy="1742919"/>
          </a:xfrm>
          <a:prstGeom prst="rect">
            <a:avLst/>
          </a:prstGeom>
        </p:spPr>
      </p:pic>
      <p:sp>
        <p:nvSpPr>
          <p:cNvPr id="12" name="Speech Bubble: Rectangle 11">
            <a:extLst>
              <a:ext uri="{FF2B5EF4-FFF2-40B4-BE49-F238E27FC236}">
                <a16:creationId xmlns:a16="http://schemas.microsoft.com/office/drawing/2014/main" id="{DEF6E23C-B1BB-B6B1-A2AB-773173545882}"/>
              </a:ext>
            </a:extLst>
          </p:cNvPr>
          <p:cNvSpPr/>
          <p:nvPr/>
        </p:nvSpPr>
        <p:spPr>
          <a:xfrm>
            <a:off x="981062" y="4632106"/>
            <a:ext cx="2701937" cy="742795"/>
          </a:xfrm>
          <a:prstGeom prst="wedgeRectCallout">
            <a:avLst>
              <a:gd name="adj1" fmla="val -25873"/>
              <a:gd name="adj2" fmla="val -124656"/>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Status will change to “Completed”</a:t>
            </a:r>
          </a:p>
        </p:txBody>
      </p:sp>
      <p:sp>
        <p:nvSpPr>
          <p:cNvPr id="14" name="Speech Bubble: Rectangle 13">
            <a:extLst>
              <a:ext uri="{FF2B5EF4-FFF2-40B4-BE49-F238E27FC236}">
                <a16:creationId xmlns:a16="http://schemas.microsoft.com/office/drawing/2014/main" id="{8C68CD93-0F38-80F7-4086-660B1E70F70C}"/>
              </a:ext>
            </a:extLst>
          </p:cNvPr>
          <p:cNvSpPr/>
          <p:nvPr/>
        </p:nvSpPr>
        <p:spPr>
          <a:xfrm>
            <a:off x="8906933" y="4321867"/>
            <a:ext cx="2821951" cy="889051"/>
          </a:xfrm>
          <a:prstGeom prst="wedgeRectCallout">
            <a:avLst>
              <a:gd name="adj1" fmla="val 11108"/>
              <a:gd name="adj2" fmla="val -83590"/>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r>
              <a:rPr lang="en-US" sz="2400" dirty="0">
                <a:latin typeface="Arial" panose="020B0604020202020204" pitchFamily="34" charset="0"/>
                <a:cs typeface="Arial" panose="020B0604020202020204" pitchFamily="34" charset="0"/>
              </a:rPr>
              <a:t>Save” icon will be green</a:t>
            </a:r>
          </a:p>
        </p:txBody>
      </p:sp>
      <p:sp>
        <p:nvSpPr>
          <p:cNvPr id="17" name="TextBox 16">
            <a:extLst>
              <a:ext uri="{FF2B5EF4-FFF2-40B4-BE49-F238E27FC236}">
                <a16:creationId xmlns:a16="http://schemas.microsoft.com/office/drawing/2014/main" id="{18884AA1-01EC-1C23-B0FD-2CBB36B4939F}"/>
              </a:ext>
            </a:extLst>
          </p:cNvPr>
          <p:cNvSpPr txBox="1"/>
          <p:nvPr/>
        </p:nvSpPr>
        <p:spPr>
          <a:xfrm>
            <a:off x="981063" y="5765956"/>
            <a:ext cx="932243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Clicking on “Submit for Approval” triggers an email to CDE that your AU has completed the “Individual Correction” process. </a:t>
            </a:r>
          </a:p>
        </p:txBody>
      </p:sp>
      <p:sp>
        <p:nvSpPr>
          <p:cNvPr id="4" name="Slide Number Placeholder 3">
            <a:extLst>
              <a:ext uri="{FF2B5EF4-FFF2-40B4-BE49-F238E27FC236}">
                <a16:creationId xmlns:a16="http://schemas.microsoft.com/office/drawing/2014/main" id="{D30E7198-5969-F598-6A51-3FCBCD2CADEF}"/>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364820912"/>
      </p:ext>
    </p:extLst>
  </p:cSld>
  <p:clrMapOvr>
    <a:masterClrMapping/>
  </p:clrMapOvr>
  <mc:AlternateContent xmlns:mc="http://schemas.openxmlformats.org/markup-compatibility/2006" xmlns:p14="http://schemas.microsoft.com/office/powerpoint/2010/main">
    <mc:Choice Requires="p14">
      <p:transition spd="slow" p14:dur="2000" advTm="30978"/>
    </mc:Choice>
    <mc:Fallback xmlns="">
      <p:transition spd="slow" advTm="30978"/>
    </mc:Fallback>
  </mc:AlternateContent>
  <p:extLst>
    <p:ext uri="{3A86A75C-4F4B-4683-9AE1-C65F6400EC91}">
      <p14:laserTraceLst xmlns:p14="http://schemas.microsoft.com/office/powerpoint/2010/main">
        <p14:tracePtLst>
          <p14:tracePt t="448" x="5737225" y="371475"/>
          <p14:tracePt t="452" x="5678488" y="701675"/>
          <p14:tracePt t="477" x="5567363" y="1452563"/>
          <p14:tracePt t="515" x="5162550" y="3124200"/>
          <p14:tracePt t="517" x="5137150" y="3286125"/>
          <p14:tracePt t="531" x="5103813" y="3403600"/>
          <p14:tracePt t="548" x="5043488" y="3581400"/>
          <p14:tracePt t="551" x="5027613" y="3640138"/>
          <p14:tracePt t="565" x="5010150" y="3673475"/>
          <p14:tracePt t="567" x="5002213" y="3708400"/>
          <p14:tracePt t="581" x="4992688" y="3741738"/>
          <p14:tracePt t="583" x="4992688" y="3800475"/>
          <p14:tracePt t="598" x="4976813" y="3876675"/>
          <p14:tracePt t="616" x="4951413" y="3968750"/>
          <p14:tracePt t="632" x="4900613" y="4062413"/>
          <p14:tracePt t="648" x="4832350" y="4164013"/>
          <p14:tracePt t="665" x="4740275" y="4256088"/>
          <p14:tracePt t="681" x="4621213" y="4383088"/>
          <p14:tracePt t="698" x="4519613" y="4552950"/>
          <p14:tracePt t="716" x="4452938" y="4695825"/>
          <p14:tracePt t="731" x="4402138" y="4814888"/>
          <p14:tracePt t="748" x="4325938" y="4889500"/>
          <p14:tracePt t="764" x="4232275" y="4949825"/>
          <p14:tracePt t="782" x="4191000" y="4983163"/>
          <p14:tracePt t="798" x="4165600" y="4983163"/>
          <p14:tracePt t="815" x="4148138" y="5000625"/>
          <p14:tracePt t="832" x="4097338" y="5000625"/>
          <p14:tracePt t="848" x="4071938" y="5000625"/>
          <p14:tracePt t="866" x="4064000" y="5000625"/>
          <p14:tracePt t="883" x="4046538" y="5000625"/>
          <p14:tracePt t="899" x="4013200" y="5000625"/>
          <p14:tracePt t="915" x="3954463" y="4991100"/>
          <p14:tracePt t="932" x="3886200" y="4983163"/>
          <p14:tracePt t="948" x="3860800" y="4975225"/>
          <p14:tracePt t="967" x="3835400" y="4975225"/>
          <p14:tracePt t="981" x="3810000" y="4957763"/>
          <p14:tracePt t="983" x="3810000" y="4949825"/>
          <p14:tracePt t="998" x="3759200" y="4949825"/>
          <p14:tracePt t="1016" x="3743325" y="4940300"/>
          <p14:tracePt t="1043" x="3725863" y="4932363"/>
          <p14:tracePt t="1048" x="3725863" y="4924425"/>
          <p14:tracePt t="1091" x="3708400" y="4906963"/>
          <p14:tracePt t="1095" x="3700463" y="4906963"/>
          <p14:tracePt t="1106" x="3700463" y="4899025"/>
          <p14:tracePt t="1115" x="3692525" y="4899025"/>
          <p14:tracePt t="1132" x="3683000" y="4889500"/>
          <p14:tracePt t="1187" x="3683000" y="4881563"/>
          <p14:tracePt t="1191" x="3675063" y="4881563"/>
          <p14:tracePt t="1202" x="3667125" y="4881563"/>
          <p14:tracePt t="1215" x="3659188" y="4881563"/>
          <p14:tracePt t="1232" x="3633788" y="4873625"/>
          <p14:tracePt t="1267" x="3624263" y="4856163"/>
          <p14:tracePt t="1271" x="3616325" y="4848225"/>
          <p14:tracePt t="1283" x="3598863" y="4838700"/>
          <p14:tracePt t="1299" x="3565525" y="4822825"/>
          <p14:tracePt t="1316" x="3489325" y="4779963"/>
          <p14:tracePt t="1332" x="3446463" y="4754563"/>
          <p14:tracePt t="1349" x="3438525" y="4754563"/>
          <p14:tracePt t="1379" x="3430588" y="4754563"/>
          <p14:tracePt t="1395" x="3422650" y="4738688"/>
          <p14:tracePt t="1398" x="3413125" y="4738688"/>
          <p14:tracePt t="1415" x="3405188" y="4738688"/>
          <p14:tracePt t="1432" x="3379788" y="4729163"/>
          <p14:tracePt t="1475" x="3371850" y="4721225"/>
          <p14:tracePt t="1480" x="3371850" y="4713288"/>
          <p14:tracePt t="1507" x="3362325" y="4713288"/>
          <p14:tracePt t="1523" x="3354388" y="4713288"/>
          <p14:tracePt t="1538" x="3346450" y="4703763"/>
          <p14:tracePt t="1543" x="3336925" y="4695825"/>
          <p14:tracePt t="1603" x="3328988" y="4687888"/>
          <p14:tracePt t="1606" x="3321050" y="4687888"/>
          <p14:tracePt t="1619" x="3321050" y="4678363"/>
          <p14:tracePt t="1635" x="3321050" y="4670425"/>
          <p14:tracePt t="1649" x="3303588" y="4662488"/>
          <p14:tracePt t="1666" x="3295650" y="4652963"/>
          <p14:tracePt t="1683" x="3295650" y="4645025"/>
          <p14:tracePt t="1746" x="3295650" y="4627563"/>
          <p14:tracePt t="1751" x="3295650" y="4619625"/>
          <p14:tracePt t="1811" x="3286125" y="4603750"/>
          <p14:tracePt t="1814" x="3278188" y="4594225"/>
          <p14:tracePt t="1971" x="3270250" y="4578350"/>
          <p14:tracePt t="1975" x="3270250" y="4568825"/>
          <p14:tracePt t="2058" x="3270250" y="4560888"/>
          <p14:tracePt t="2068" x="3260725" y="4552950"/>
          <p14:tracePt t="2134" x="3252788" y="4552950"/>
          <p14:tracePt t="2165" x="3244850" y="4527550"/>
          <p14:tracePt t="2168" x="3235325" y="4518025"/>
          <p14:tracePt t="2261" x="3227388" y="4518025"/>
          <p14:tracePt t="2374" x="3219450" y="4510088"/>
          <p14:tracePt t="2377" x="3209925" y="4510088"/>
          <p14:tracePt t="2389" x="3201988" y="4502150"/>
          <p14:tracePt t="2438" x="3194050" y="4492625"/>
          <p14:tracePt t="2457" x="3176588" y="4492625"/>
          <p14:tracePt t="2468" x="3160713" y="4484688"/>
          <p14:tracePt t="2472" x="3151188" y="4484688"/>
          <p14:tracePt t="2484" x="3135313" y="4476750"/>
          <p14:tracePt t="2500" x="3125788" y="4476750"/>
          <p14:tracePt t="2549" x="3109913" y="4476750"/>
          <p14:tracePt t="2552" x="3100388" y="4476750"/>
          <p14:tracePt t="2565" x="3084513" y="4476750"/>
          <p14:tracePt t="2584" x="3024188" y="4459288"/>
          <p14:tracePt t="2599" x="3016250" y="4459288"/>
          <p14:tracePt t="2617" x="2982913" y="4433888"/>
          <p14:tracePt t="2634" x="2973388" y="4425950"/>
          <p14:tracePt t="2651" x="2922588" y="4408488"/>
          <p14:tracePt t="2666" x="2855913" y="4383088"/>
          <p14:tracePt t="2683" x="2805113" y="4357688"/>
          <p14:tracePt t="2741" x="2805113" y="4349750"/>
          <p14:tracePt t="2747" x="2787650" y="4341813"/>
          <p14:tracePt t="2756" x="2762250" y="4332288"/>
          <p14:tracePt t="2773" x="2736850" y="4316413"/>
          <p14:tracePt t="2782" x="2720975" y="4306888"/>
          <p14:tracePt t="2800" x="2703513" y="4291013"/>
          <p14:tracePt t="2817" x="2695575" y="4273550"/>
          <p14:tracePt t="2834" x="2686050" y="4256088"/>
          <p14:tracePt t="2850" x="2670175" y="4222750"/>
          <p14:tracePt t="2852" x="2670175" y="4214813"/>
          <p14:tracePt t="2866" x="2670175" y="4197350"/>
          <p14:tracePt t="2884" x="2644775" y="4138613"/>
          <p14:tracePt t="2900" x="2627313" y="4079875"/>
          <p14:tracePt t="2918" x="2619375" y="4037013"/>
          <p14:tracePt t="2934" x="2593975" y="3986213"/>
          <p14:tracePt t="2949" x="2576513" y="3919538"/>
          <p14:tracePt t="2968" x="2560638" y="3884613"/>
          <p14:tracePt t="2984" x="2560638" y="3876675"/>
          <p14:tracePt t="3000" x="2560638" y="3851275"/>
          <p14:tracePt t="3002" x="2560638" y="3843338"/>
          <p14:tracePt t="3018" x="2551113" y="3817938"/>
          <p14:tracePt t="3034" x="2525713" y="3775075"/>
          <p14:tracePt t="3049" x="2509838" y="3716338"/>
          <p14:tracePt t="3067" x="2492375" y="3673475"/>
          <p14:tracePt t="3085" x="2484438" y="3632200"/>
          <p14:tracePt t="3101" x="2466975" y="3563938"/>
          <p14:tracePt t="3118" x="2459038" y="3513138"/>
          <p14:tracePt t="3134" x="2433638" y="3487738"/>
          <p14:tracePt t="3150" x="2424113" y="3462338"/>
          <p14:tracePt t="3168" x="2416175" y="3446463"/>
          <p14:tracePt t="3206" x="2416175" y="3436938"/>
          <p14:tracePt t="3209" x="2400300" y="3421063"/>
          <p14:tracePt t="3221" x="2400300" y="3411538"/>
          <p14:tracePt t="3233" x="2390775" y="3403600"/>
          <p14:tracePt t="3255" x="2374900" y="3386138"/>
          <p14:tracePt t="3268" x="2357438" y="3370263"/>
          <p14:tracePt t="3283" x="2349500" y="3360738"/>
          <p14:tracePt t="3284" x="2339975" y="3352800"/>
          <p14:tracePt t="3300" x="2339975" y="3344863"/>
          <p14:tracePt t="3316" x="2339975" y="3335338"/>
          <p14:tracePt t="3333" x="2332038" y="3327400"/>
          <p14:tracePt t="3336" x="2332038" y="3319463"/>
          <p14:tracePt t="3365" x="2324100" y="3311525"/>
          <p14:tracePt t="3430" x="2314575" y="3311525"/>
          <p14:tracePt t="5369" x="2314575" y="3294063"/>
          <p14:tracePt t="5373" x="2314575" y="3286125"/>
          <p14:tracePt t="5417" x="2324100" y="3276600"/>
          <p14:tracePt t="5435" x="2324100" y="3260725"/>
          <p14:tracePt t="5451" x="2314575" y="3251200"/>
          <p14:tracePt t="5467" x="2314575" y="3243263"/>
          <p14:tracePt t="5563" x="2306638" y="3243263"/>
          <p14:tracePt t="5595" x="2289175" y="3243263"/>
          <p14:tracePt t="5611" x="2281238" y="3235325"/>
          <p14:tracePt t="5627" x="2273300" y="3225800"/>
          <p14:tracePt t="5631" x="2273300" y="3217863"/>
          <p14:tracePt t="5684" x="2263775" y="3217863"/>
          <p14:tracePt t="5698" x="2238375" y="3209925"/>
          <p14:tracePt t="5731" x="2205038" y="3209925"/>
          <p14:tracePt t="5735" x="2197100" y="3200400"/>
          <p14:tracePt t="5752" x="2138363" y="3192463"/>
          <p14:tracePt t="5770" x="2062163" y="3175000"/>
          <p14:tracePt t="5786" x="1960563" y="3167063"/>
          <p14:tracePt t="5802" x="1816100" y="3141663"/>
          <p14:tracePt t="5820" x="1714500" y="3141663"/>
          <p14:tracePt t="5835" x="1698625" y="3141663"/>
          <p14:tracePt t="5876" x="1689100" y="3141663"/>
          <p14:tracePt t="5891" x="1673225" y="3141663"/>
          <p14:tracePt t="5894" x="1663700" y="3141663"/>
          <p14:tracePt t="5906" x="1639888" y="3141663"/>
          <p14:tracePt t="5918" x="1597025" y="3141663"/>
          <p14:tracePt t="5935" x="1520825" y="3141663"/>
          <p14:tracePt t="5954" x="1487488" y="3141663"/>
          <p14:tracePt t="5970" x="1477963" y="3141663"/>
          <p14:tracePt t="5986" x="1462088" y="3141663"/>
          <p14:tracePt t="6002" x="1419225" y="3141663"/>
          <p14:tracePt t="6019" x="1401763" y="3141663"/>
          <p14:tracePt t="6035" x="1352550" y="3141663"/>
          <p14:tracePt t="6052" x="1276350" y="3159125"/>
          <p14:tracePt t="6071" x="1200150" y="3184525"/>
          <p14:tracePt t="6086" x="1174750" y="3184525"/>
          <p14:tracePt t="6104" x="1157288" y="3200400"/>
          <p14:tracePt t="6121" x="1123950" y="3209925"/>
          <p14:tracePt t="6136" x="1106488" y="3225800"/>
          <p14:tracePt t="6153" x="1098550" y="3235325"/>
          <p14:tracePt t="6169" x="1081088" y="3251200"/>
          <p14:tracePt t="6187" x="1055688" y="3276600"/>
          <p14:tracePt t="6204" x="1022350" y="3311525"/>
          <p14:tracePt t="6219" x="979488" y="3352800"/>
          <p14:tracePt t="6237" x="938213" y="3403600"/>
          <p14:tracePt t="6253" x="903288" y="3429000"/>
          <p14:tracePt t="6269" x="903288" y="3446463"/>
          <p14:tracePt t="6286" x="903288" y="3487738"/>
          <p14:tracePt t="6303" x="903288" y="3538538"/>
          <p14:tracePt t="6319" x="903288" y="3589338"/>
          <p14:tracePt t="6337" x="903288" y="3632200"/>
          <p14:tracePt t="6338" x="903288" y="3657600"/>
          <p14:tracePt t="6352" x="903288" y="3683000"/>
          <p14:tracePt t="6370" x="912813" y="3749675"/>
          <p14:tracePt t="6387" x="928688" y="3775075"/>
          <p14:tracePt t="6404" x="971550" y="3792538"/>
          <p14:tracePt t="6419" x="979488" y="3792538"/>
          <p14:tracePt t="6436" x="1014413" y="3808413"/>
          <p14:tracePt t="6453" x="1073150" y="3808413"/>
          <p14:tracePt t="6455" x="1098550" y="3808413"/>
          <p14:tracePt t="6470" x="1190625" y="3808413"/>
          <p14:tracePt t="6486" x="1258888" y="3808413"/>
          <p14:tracePt t="6504" x="1317625" y="3808413"/>
          <p14:tracePt t="6520" x="1360488" y="3808413"/>
          <p14:tracePt t="6536" x="1419225" y="3808413"/>
          <p14:tracePt t="6553" x="1444625" y="3808413"/>
          <p14:tracePt t="6569" x="1462088" y="3808413"/>
          <p14:tracePt t="6586" x="1477963" y="3808413"/>
          <p14:tracePt t="6603" x="1503363" y="3808413"/>
          <p14:tracePt t="6619" x="1546225" y="3808413"/>
          <p14:tracePt t="6636" x="1571625" y="3808413"/>
          <p14:tracePt t="6654" x="1597025" y="3808413"/>
          <p14:tracePt t="6670" x="1630363" y="3808413"/>
          <p14:tracePt t="6686" x="1673225" y="3808413"/>
          <p14:tracePt t="6703" x="1724025" y="3800475"/>
          <p14:tracePt t="6720" x="1800225" y="3800475"/>
          <p14:tracePt t="6736" x="1858963" y="3800475"/>
          <p14:tracePt t="6754" x="1901825" y="3800475"/>
          <p14:tracePt t="6770" x="1917700" y="3800475"/>
          <p14:tracePt t="6786" x="1943100" y="3792538"/>
          <p14:tracePt t="6804" x="1951038" y="3792538"/>
          <p14:tracePt t="6820" x="1985963" y="3792538"/>
          <p14:tracePt t="6837" x="2027238" y="3792538"/>
          <p14:tracePt t="6854" x="2062163" y="3792538"/>
          <p14:tracePt t="7902" x="2120900" y="3792538"/>
          <p14:tracePt t="7905" x="2187575" y="3792538"/>
          <p14:tracePt t="7920" x="2601913" y="3792538"/>
          <p14:tracePt t="7937" x="2998788" y="3833813"/>
          <p14:tracePt t="7954" x="3346450" y="3884613"/>
          <p14:tracePt t="7971" x="3827463" y="3919538"/>
          <p14:tracePt t="7987" x="4325938" y="3935413"/>
          <p14:tracePt t="8004" x="4781550" y="3935413"/>
          <p14:tracePt t="8021" x="5221288" y="3935413"/>
          <p14:tracePt t="8038" x="5653088" y="3935413"/>
          <p14:tracePt t="8054" x="6142038" y="3935413"/>
          <p14:tracePt t="8071" x="6716713" y="3935413"/>
          <p14:tracePt t="8088" x="7240588" y="3935413"/>
          <p14:tracePt t="8106" x="7637463" y="3935413"/>
          <p14:tracePt t="8122" x="7908925" y="3935413"/>
          <p14:tracePt t="8137" x="8128000" y="3935413"/>
          <p14:tracePt t="8155" x="8372475" y="3935413"/>
          <p14:tracePt t="8170" x="8634413" y="3935413"/>
          <p14:tracePt t="8189" x="8837613" y="3919538"/>
          <p14:tracePt t="8190" x="8896350" y="3902075"/>
          <p14:tracePt t="8203" x="8939213" y="3894138"/>
          <p14:tracePt t="8222" x="8956675" y="3876675"/>
          <p14:tracePt t="8239" x="8956675" y="3868738"/>
          <p14:tracePt t="8254" x="8956675" y="3851275"/>
          <p14:tracePt t="8272" x="8990013" y="3808413"/>
          <p14:tracePt t="8289" x="9066213" y="3775075"/>
          <p14:tracePt t="8291" x="9107488" y="3775075"/>
          <p14:tracePt t="8305" x="9167813" y="3757613"/>
          <p14:tracePt t="8307" x="9234488" y="3757613"/>
          <p14:tracePt t="8321" x="9310688" y="3757613"/>
          <p14:tracePt t="8323" x="9378950" y="3749675"/>
          <p14:tracePt t="8338" x="9640888" y="3724275"/>
          <p14:tracePt t="8356" x="9852025" y="3716338"/>
          <p14:tracePt t="8371" x="10045700" y="3683000"/>
          <p14:tracePt t="8389" x="10231438" y="3665538"/>
          <p14:tracePt t="8405" x="10366375" y="3640138"/>
          <p14:tracePt t="8422" x="10375900" y="3632200"/>
          <p14:tracePt t="8438" x="10375900" y="3614738"/>
          <p14:tracePt t="8608" x="10375900" y="3606800"/>
          <p14:tracePt t="8623" x="10375900" y="3597275"/>
          <p14:tracePt t="8638" x="10366375" y="3581400"/>
          <p14:tracePt t="8642" x="10358438" y="3571875"/>
          <p14:tracePt t="8654" x="10358438" y="3556000"/>
          <p14:tracePt t="8672" x="10333038" y="3538538"/>
          <p14:tracePt t="8688" x="10307638" y="3505200"/>
          <p14:tracePt t="8706" x="10290175" y="3497263"/>
          <p14:tracePt t="8721" x="10282238" y="3479800"/>
          <p14:tracePt t="8739" x="10223500" y="3471863"/>
          <p14:tracePt t="8756" x="10155238" y="3454400"/>
          <p14:tracePt t="8772" x="10053638" y="3446463"/>
          <p14:tracePt t="8788" x="9936163" y="3421063"/>
          <p14:tracePt t="8806" x="9918700" y="3421063"/>
          <p14:tracePt t="8830" x="9910763" y="3421063"/>
          <p14:tracePt t="8846" x="9893300" y="3411538"/>
          <p14:tracePt t="8854" x="9885363" y="3403600"/>
          <p14:tracePt t="8872" x="9859963" y="3403600"/>
          <p14:tracePt t="8889" x="9809163" y="3403600"/>
          <p14:tracePt t="8906" x="9750425" y="3403600"/>
          <p14:tracePt t="8922" x="9742488" y="3403600"/>
          <p14:tracePt t="8939" x="9725025" y="3403600"/>
          <p14:tracePt t="8959" x="9699625" y="3403600"/>
          <p14:tracePt t="8972" x="9691688" y="3403600"/>
          <p14:tracePt t="8988" x="9648825" y="3403600"/>
          <p14:tracePt t="9004" x="9615488" y="3403600"/>
          <p14:tracePt t="9023" x="9590088" y="3421063"/>
          <p14:tracePt t="9039" x="9590088" y="3446463"/>
          <p14:tracePt t="9055" x="9590088" y="3487738"/>
          <p14:tracePt t="9072" x="9590088" y="3530600"/>
          <p14:tracePt t="9089" x="9605963" y="3563938"/>
          <p14:tracePt t="9091" x="9615488" y="3571875"/>
          <p14:tracePt t="9105" x="9615488" y="3581400"/>
          <p14:tracePt t="9107" x="9640888" y="3597275"/>
          <p14:tracePt t="9121" x="9666288" y="3622675"/>
          <p14:tracePt t="9122" x="9707563" y="3640138"/>
          <p14:tracePt t="9139" x="9783763" y="3665538"/>
          <p14:tracePt t="9155" x="9859963" y="3683000"/>
          <p14:tracePt t="9172" x="9953625" y="3698875"/>
          <p14:tracePt t="9189" x="10053638" y="3716338"/>
          <p14:tracePt t="9205" x="10147300" y="3733800"/>
          <p14:tracePt t="9222" x="10190163" y="3733800"/>
          <p14:tracePt t="9239" x="10223500" y="3733800"/>
          <p14:tracePt t="9255" x="10248900" y="3733800"/>
          <p14:tracePt t="9271" x="10299700" y="3724275"/>
          <p14:tracePt t="9288" x="10350500" y="3698875"/>
          <p14:tracePt t="9306" x="10366375" y="3673475"/>
          <p14:tracePt t="9322" x="10366375" y="3648075"/>
          <p14:tracePt t="9785" x="10333038" y="3640138"/>
          <p14:tracePt t="9789" x="10315575" y="3640138"/>
          <p14:tracePt t="9806" x="10256838" y="3640138"/>
          <p14:tracePt t="9824" x="10190163" y="3640138"/>
          <p14:tracePt t="9839" x="9994900" y="3640138"/>
          <p14:tracePt t="9856" x="9742488" y="3640138"/>
          <p14:tracePt t="9874" x="9488488" y="3640138"/>
          <p14:tracePt t="9888" x="9318625" y="3640138"/>
          <p14:tracePt t="9906" x="9269413" y="3640138"/>
          <p14:tracePt t="9922" x="9251950" y="3640138"/>
          <p14:tracePt t="9939" x="9218613" y="3648075"/>
          <p14:tracePt t="9955" x="9132888" y="3665538"/>
          <p14:tracePt t="9973" x="8921750" y="3690938"/>
          <p14:tracePt t="9990" x="8710613" y="3724275"/>
          <p14:tracePt t="10006" x="8558213" y="3757613"/>
          <p14:tracePt t="10023" x="8415338" y="3800475"/>
          <p14:tracePt t="10025" x="8339138" y="3817938"/>
          <p14:tracePt t="10040" x="8186738" y="3884613"/>
          <p14:tracePt t="10058" x="8001000" y="3935413"/>
          <p14:tracePt t="10075" x="7781925" y="3994150"/>
          <p14:tracePt t="10076" x="7654925" y="4019550"/>
          <p14:tracePt t="10089" x="7477125" y="4044950"/>
          <p14:tracePt t="10107" x="7054850" y="4130675"/>
          <p14:tracePt t="10123" x="6700838" y="4197350"/>
          <p14:tracePt t="10124" x="6599238" y="4222750"/>
          <p14:tracePt t="10138" x="6589713" y="4222750"/>
          <p14:tracePt t="10156" x="6556375" y="4222750"/>
          <p14:tracePt t="10173" x="6488113" y="4214813"/>
          <p14:tracePt t="10189" x="6413500" y="4179888"/>
          <p14:tracePt t="10205" x="6261100" y="4130675"/>
          <p14:tracePt t="10223" x="6040438" y="4062413"/>
          <p14:tracePt t="10239" x="5846763" y="3968750"/>
          <p14:tracePt t="10256" x="5694363" y="3884613"/>
          <p14:tracePt t="10272" x="5541963" y="3783013"/>
          <p14:tracePt t="10289" x="5391150" y="3716338"/>
          <p14:tracePt t="10307" x="5213350" y="3614738"/>
          <p14:tracePt t="10324" x="5043488" y="3530600"/>
          <p14:tracePt t="10340" x="4849813" y="3436938"/>
          <p14:tracePt t="10357" x="4630738" y="3335338"/>
          <p14:tracePt t="10373" x="4351338" y="3209925"/>
          <p14:tracePt t="10390" x="4005263" y="3057525"/>
          <p14:tracePt t="10407" x="3675063" y="2879725"/>
          <p14:tracePt t="10424" x="3565525" y="2803525"/>
          <p14:tracePt t="10440" x="3522663" y="2770188"/>
          <p14:tracePt t="10457" x="3489325" y="2727325"/>
          <p14:tracePt t="10473" x="3422650" y="2693988"/>
          <p14:tracePt t="10490" x="3354388" y="2668588"/>
          <p14:tracePt t="10506" x="3209925" y="2601913"/>
          <p14:tracePt t="10508" x="3109913" y="2559050"/>
          <p14:tracePt t="10522" x="3033713" y="2525713"/>
          <p14:tracePt t="10539" x="2914650" y="2474913"/>
          <p14:tracePt t="10541" x="2863850" y="2457450"/>
          <p14:tracePt t="10556" x="2736850" y="2390775"/>
          <p14:tracePt t="10574" x="2601913" y="2314575"/>
          <p14:tracePt t="10590" x="2459038" y="2254250"/>
          <p14:tracePt t="10606" x="2255838" y="2162175"/>
          <p14:tracePt t="10625" x="2011363" y="2043113"/>
          <p14:tracePt t="10640" x="1790700" y="1943100"/>
          <p14:tracePt t="10657" x="1647825" y="1866900"/>
          <p14:tracePt t="10674" x="1563688" y="1816100"/>
          <p14:tracePt t="10690" x="1495425" y="1782763"/>
          <p14:tracePt t="10706" x="1436688" y="1765300"/>
          <p14:tracePt t="10723" x="1411288" y="1757363"/>
          <p14:tracePt t="10793" x="1393825" y="1757363"/>
          <p14:tracePt t="10813" x="1368425" y="1765300"/>
          <p14:tracePt t="10824" x="1368425" y="1782763"/>
          <p14:tracePt t="10841" x="1368425" y="1798638"/>
          <p14:tracePt t="10844" x="1368425" y="1808163"/>
          <p14:tracePt t="10856" x="1360488" y="1824038"/>
          <p14:tracePt t="10874" x="1352550" y="1849438"/>
          <p14:tracePt t="10876" x="1352550" y="1857375"/>
          <p14:tracePt t="10889" x="1343025" y="1866900"/>
          <p14:tracePt t="10907" x="1335088" y="1866900"/>
          <p14:tracePt t="11001" x="1335088" y="1874838"/>
          <p14:tracePt t="11017" x="1335088" y="1882775"/>
          <p14:tracePt t="11033" x="1335088" y="1892300"/>
          <p14:tracePt t="11082" x="1335088" y="1900238"/>
          <p14:tracePt t="11084" x="1335088" y="1908175"/>
          <p14:tracePt t="11100" x="1352550" y="1917700"/>
          <p14:tracePt t="11112" x="1385888" y="1917700"/>
          <p14:tracePt t="11122" x="1444625" y="1917700"/>
          <p14:tracePt t="11140" x="1589088" y="1917700"/>
          <p14:tracePt t="11158" x="1663700" y="1917700"/>
          <p14:tracePt t="11175" x="1739900" y="1917700"/>
          <p14:tracePt t="11190" x="1800225" y="1917700"/>
          <p14:tracePt t="11207" x="1884363" y="1917700"/>
          <p14:tracePt t="11223" x="2001838" y="1917700"/>
          <p14:tracePt t="11240" x="2298700" y="1917700"/>
          <p14:tracePt t="11258" x="2619375" y="1917700"/>
          <p14:tracePt t="11275" x="2728913" y="1917700"/>
          <p14:tracePt t="11292" x="2787650" y="1917700"/>
          <p14:tracePt t="11308" x="2830513" y="1917700"/>
          <p14:tracePt t="11324" x="2982913" y="1917700"/>
          <p14:tracePt t="11340" x="3194050" y="1917700"/>
          <p14:tracePt t="11358" x="3463925" y="1917700"/>
          <p14:tracePt t="11374" x="3481388" y="1917700"/>
          <p14:tracePt t="11402" x="3497263" y="1917700"/>
          <p14:tracePt t="11406" x="3522663" y="1917700"/>
          <p14:tracePt t="11424" x="3565525" y="1908175"/>
          <p14:tracePt t="11441" x="3667125" y="1908175"/>
          <p14:tracePt t="11457" x="3794125" y="1908175"/>
          <p14:tracePt t="11473" x="3870325" y="1908175"/>
          <p14:tracePt t="11516" x="3886200" y="1908175"/>
          <p14:tracePt t="11520" x="3903663" y="1908175"/>
          <p14:tracePt t="11530" x="3921125" y="1917700"/>
          <p14:tracePt t="11539" x="3944938" y="1917700"/>
          <p14:tracePt t="11557" x="4046538" y="1933575"/>
          <p14:tracePt t="11575" x="4183063" y="1951038"/>
          <p14:tracePt t="11591" x="4249738" y="1958975"/>
          <p14:tracePt t="11644" x="4257675" y="1958975"/>
          <p14:tracePt t="12252" x="4267200" y="1976438"/>
          <p14:tracePt t="12255" x="4267200" y="1984375"/>
          <p14:tracePt t="12459" x="4292600" y="1984375"/>
          <p14:tracePt t="12463" x="4325938" y="1984375"/>
          <p14:tracePt t="12476" x="4351338" y="1984375"/>
          <p14:tracePt t="12478" x="4376738" y="1984375"/>
          <p14:tracePt t="12492" x="4402138" y="1984375"/>
          <p14:tracePt t="12507" x="4452938" y="1984375"/>
          <p14:tracePt t="12526" x="4511675" y="1984375"/>
          <p14:tracePt t="12542" x="4570413" y="1984375"/>
          <p14:tracePt t="12559" x="4638675" y="1984375"/>
          <p14:tracePt t="12576" x="4756150" y="1984375"/>
          <p14:tracePt t="12592" x="4799013" y="1984375"/>
          <p14:tracePt t="12608" x="4816475" y="1984375"/>
          <p14:tracePt t="12624" x="4841875" y="1984375"/>
          <p14:tracePt t="12641" x="4908550" y="1984375"/>
          <p14:tracePt t="12659" x="4976813" y="1984375"/>
          <p14:tracePt t="12674" x="5094288" y="1984375"/>
          <p14:tracePt t="12691" x="5289550" y="2001838"/>
          <p14:tracePt t="12709" x="5365750" y="2001838"/>
          <p14:tracePt t="12725" x="5373688" y="2001838"/>
          <p14:tracePt t="12748" x="5381625" y="2001838"/>
          <p14:tracePt t="12757" x="5381625" y="2009775"/>
          <p14:tracePt t="12781" x="5391150" y="2009775"/>
          <p14:tracePt t="12814" x="5399088" y="2009775"/>
          <p14:tracePt t="12845" x="5407025" y="2009775"/>
          <p14:tracePt t="12848" x="5416550" y="2009775"/>
          <p14:tracePt t="12893" x="5424488" y="2009775"/>
          <p14:tracePt t="12908" x="5432425" y="2009775"/>
          <p14:tracePt t="12912" x="5441950" y="2009775"/>
          <p14:tracePt t="12925" x="5449888" y="2009775"/>
          <p14:tracePt t="12941" x="5475288" y="2009775"/>
          <p14:tracePt t="12958" x="5491163" y="2009775"/>
          <p14:tracePt t="12974" x="5508625" y="2009775"/>
          <p14:tracePt t="12992" x="5541963" y="2009775"/>
          <p14:tracePt t="13009" x="5592763" y="2009775"/>
          <p14:tracePt t="13024" x="5678488" y="2009775"/>
          <p14:tracePt t="13043" x="5864225" y="2009775"/>
          <p14:tracePt t="13058" x="6075363" y="2027238"/>
          <p14:tracePt t="13074" x="6235700" y="2043113"/>
          <p14:tracePt t="13101" x="6243638" y="2052638"/>
          <p14:tracePt t="13108" x="6251575" y="2052638"/>
          <p14:tracePt t="13126" x="6286500" y="2052638"/>
          <p14:tracePt t="13142" x="6388100" y="2068513"/>
          <p14:tracePt t="13159" x="6657975" y="2093913"/>
          <p14:tracePt t="13176" x="7021513" y="2128838"/>
          <p14:tracePt t="13191" x="7299325" y="2170113"/>
          <p14:tracePt t="13208" x="7502525" y="2195513"/>
          <p14:tracePt t="13226" x="7578725" y="2212975"/>
          <p14:tracePt t="13242" x="7646988" y="2230438"/>
          <p14:tracePt t="13260" x="7756525" y="2263775"/>
          <p14:tracePt t="13275" x="7815263" y="2297113"/>
          <p14:tracePt t="13276" x="7985125" y="2330450"/>
          <p14:tracePt t="13292" x="8288338" y="2390775"/>
          <p14:tracePt t="13308" x="8609013" y="2441575"/>
          <p14:tracePt t="13325" x="8939213" y="2490788"/>
          <p14:tracePt t="13343" x="9251950" y="2525713"/>
          <p14:tracePt t="13344" x="9437688" y="2559050"/>
          <p14:tracePt t="13358" x="9598025" y="2584450"/>
          <p14:tracePt t="13360" x="9750425" y="2592388"/>
          <p14:tracePt t="13377" x="10037763" y="2617788"/>
          <p14:tracePt t="13393" x="10231438" y="2627313"/>
          <p14:tracePt t="13409" x="10256838" y="2643188"/>
          <p14:tracePt t="13549" x="10256838" y="2652713"/>
          <p14:tracePt t="13565" x="10266363" y="2652713"/>
          <p14:tracePt t="13568" x="10282238" y="2668588"/>
          <p14:tracePt t="13580" x="10290175" y="2686050"/>
          <p14:tracePt t="13591" x="10299700" y="2686050"/>
          <p14:tracePt t="13610" x="10340975" y="2727325"/>
          <p14:tracePt t="13626" x="10409238" y="2762250"/>
          <p14:tracePt t="13628" x="10442575" y="2778125"/>
          <p14:tracePt t="13641" x="10493375" y="2787650"/>
          <p14:tracePt t="13659" x="10569575" y="2803525"/>
          <p14:tracePt t="13661" x="10577513" y="2803525"/>
          <p14:tracePt t="13676" x="10594975" y="2813050"/>
          <p14:tracePt t="13693" x="10612438" y="2813050"/>
          <p14:tracePt t="13709" x="10671175" y="2813050"/>
          <p14:tracePt t="13726" x="10721975" y="2813050"/>
          <p14:tracePt t="13742" x="10831513" y="2778125"/>
          <p14:tracePt t="13760" x="10966450" y="2727325"/>
          <p14:tracePt t="13775" x="10975975" y="2719388"/>
          <p14:tracePt t="13777" x="10975975" y="2711450"/>
          <p14:tracePt t="13794" x="10975975" y="2693988"/>
          <p14:tracePt t="13810" x="10975975" y="2652713"/>
          <p14:tracePt t="13825" x="10975975" y="2609850"/>
          <p14:tracePt t="13843" x="11001375" y="2551113"/>
          <p14:tracePt t="13858" x="11050588" y="2500313"/>
          <p14:tracePt t="13876" x="11101388" y="2457450"/>
          <p14:tracePt t="13892" x="11110913" y="2441575"/>
          <p14:tracePt t="13910" x="11110913" y="2424113"/>
          <p14:tracePt t="13926" x="11110913" y="2398713"/>
          <p14:tracePt t="13943" x="11110913" y="2381250"/>
          <p14:tracePt t="13959" x="11110913" y="2347913"/>
          <p14:tracePt t="13976" x="11101388" y="2330450"/>
          <p14:tracePt t="13992" x="11101388" y="2322513"/>
          <p14:tracePt t="14009" x="11093450" y="2305050"/>
          <p14:tracePt t="14026" x="11068050" y="2271713"/>
          <p14:tracePt t="14044" x="11017250" y="2254250"/>
          <p14:tracePt t="14059" x="10966450" y="2238375"/>
          <p14:tracePt t="14077" x="10958513" y="2230438"/>
          <p14:tracePt t="14093" x="10915650" y="2220913"/>
          <p14:tracePt t="14109" x="10864850" y="2212975"/>
          <p14:tracePt t="14128" x="10764838" y="2195513"/>
          <p14:tracePt t="14144" x="10544175" y="2170113"/>
          <p14:tracePt t="14160" x="10442575" y="2170113"/>
          <p14:tracePt t="14178" x="10434638" y="2170113"/>
          <p14:tracePt t="14192" x="10426700" y="2170113"/>
          <p14:tracePt t="14210" x="10366375" y="2170113"/>
          <p14:tracePt t="14227" x="10299700" y="2170113"/>
          <p14:tracePt t="14243" x="10172700" y="2170113"/>
          <p14:tracePt t="14259" x="9986963" y="2170113"/>
          <p14:tracePt t="14276" x="9910763" y="2170113"/>
          <p14:tracePt t="14292" x="9852025" y="2170113"/>
          <p14:tracePt t="14309" x="9801225" y="2170113"/>
          <p14:tracePt t="14326" x="9725025" y="2170113"/>
          <p14:tracePt t="14343" x="9648825" y="2179638"/>
          <p14:tracePt t="14360" x="9547225" y="2195513"/>
          <p14:tracePt t="14415" x="9513888" y="2205038"/>
          <p14:tracePt t="14418" x="9505950" y="2205038"/>
          <p14:tracePt t="14430" x="9480550" y="2205038"/>
          <p14:tracePt t="14442" x="9445625" y="2205038"/>
          <p14:tracePt t="14460" x="9378950" y="2238375"/>
          <p14:tracePt t="14476" x="9328150" y="2263775"/>
          <p14:tracePt t="14494" x="9318625" y="2289175"/>
          <p14:tracePt t="14510" x="9318625" y="2297113"/>
          <p14:tracePt t="14525" x="9318625" y="2314575"/>
          <p14:tracePt t="14544" x="9318625" y="2339975"/>
          <p14:tracePt t="14575" x="9318625" y="2347913"/>
          <p14:tracePt t="14580" x="9318625" y="2355850"/>
          <p14:tracePt t="14607" x="9318625" y="2365375"/>
          <p14:tracePt t="14610" x="9328150" y="2373313"/>
          <p14:tracePt t="14627" x="9328150" y="2381250"/>
          <p14:tracePt t="14644" x="9328150" y="2398713"/>
          <p14:tracePt t="14659" x="9302750" y="2449513"/>
          <p14:tracePt t="14676" x="9142413" y="2474913"/>
          <p14:tracePt t="14692" x="8820150" y="2525713"/>
          <p14:tracePt t="14709" x="8364538" y="2584450"/>
          <p14:tracePt t="14727" x="8043863" y="2635250"/>
          <p14:tracePt t="14744" x="7950200" y="2652713"/>
          <p14:tracePt t="14759" x="7942263" y="2686050"/>
          <p14:tracePt t="14776" x="7924800" y="2736850"/>
          <p14:tracePt t="14793" x="7858125" y="2828925"/>
          <p14:tracePt t="14810" x="7723188" y="2973388"/>
          <p14:tracePt t="14827" x="7519988" y="3133725"/>
          <p14:tracePt t="14842" x="7375525" y="3243263"/>
          <p14:tracePt t="14861" x="7375525" y="3294063"/>
          <p14:tracePt t="14863" x="7359650" y="3319463"/>
          <p14:tracePt t="14876" x="7350125" y="3335338"/>
          <p14:tracePt t="14894" x="7258050" y="3454400"/>
          <p14:tracePt t="14910" x="7113588" y="3538538"/>
          <p14:tracePt t="14928" x="6624638" y="3775075"/>
          <p14:tracePt t="14944" x="5897563" y="4197350"/>
          <p14:tracePt t="14962" x="5129213" y="4789488"/>
          <p14:tracePt t="14980" x="4976813" y="4983163"/>
          <p14:tracePt t="14994" x="4908550" y="5110163"/>
          <p14:tracePt t="15010" x="4841875" y="5219700"/>
          <p14:tracePt t="15029" x="4730750" y="5362575"/>
          <p14:tracePt t="15044" x="4587875" y="5464175"/>
          <p14:tracePt t="15060" x="4435475" y="5522913"/>
          <p14:tracePt t="15078" x="4368800" y="5565775"/>
          <p14:tracePt t="15094" x="4343400" y="5583238"/>
          <p14:tracePt t="15109" x="4318000" y="5583238"/>
          <p14:tracePt t="15128" x="4275138" y="5599113"/>
          <p14:tracePt t="15143" x="4249738" y="5608638"/>
          <p14:tracePt t="15160" x="4224338" y="5624513"/>
          <p14:tracePt t="15327" x="4216400" y="5634038"/>
          <p14:tracePt t="15343" x="4224338" y="5667375"/>
          <p14:tracePt t="15346" x="4232275" y="5667375"/>
          <p14:tracePt t="15360" x="4241800" y="5683250"/>
          <p14:tracePt t="15378" x="4325938" y="5759450"/>
          <p14:tracePt t="15393" x="4351338" y="5784850"/>
          <p14:tracePt t="15412" x="4452938" y="5853113"/>
          <p14:tracePt t="15428" x="4511675" y="5903913"/>
          <p14:tracePt t="15444" x="4537075" y="5937250"/>
          <p14:tracePt t="15460" x="4554538" y="5954713"/>
          <p14:tracePt t="15476" x="4570413" y="5980113"/>
          <p14:tracePt t="15503" x="4579938" y="5980113"/>
          <p14:tracePt t="15519" x="4587875" y="5988050"/>
          <p14:tracePt t="15526" x="4595813" y="6005513"/>
          <p14:tracePt t="15545" x="4621213" y="6021388"/>
          <p14:tracePt t="15561" x="4638675" y="6030913"/>
          <p14:tracePt t="15577" x="4656138" y="6038850"/>
          <p14:tracePt t="15595" x="4697413" y="6046788"/>
          <p14:tracePt t="15610" x="4730750" y="6064250"/>
          <p14:tracePt t="15628" x="4756150" y="6064250"/>
          <p14:tracePt t="15702" x="4773613" y="6064250"/>
          <p14:tracePt t="15778" x="4791075" y="6064250"/>
          <p14:tracePt t="15781" x="4799013" y="6064250"/>
          <p14:tracePt t="28143" x="4824413" y="6056313"/>
          <p14:tracePt t="28146" x="4832350" y="6056313"/>
          <p14:tracePt t="28158" x="4900613" y="6030913"/>
          <p14:tracePt t="28170" x="4959350" y="6005513"/>
          <p14:tracePt t="28188" x="5119688" y="5894388"/>
          <p14:tracePt t="28204" x="5246688" y="5802313"/>
          <p14:tracePt t="28207" x="5246688" y="5784850"/>
          <p14:tracePt t="28221" x="5246688" y="5768975"/>
          <p14:tracePt t="28237" x="5238750" y="5759450"/>
          <p14:tracePt t="28256" x="5213350" y="5802313"/>
          <p14:tracePt t="28272" x="5205413" y="5853113"/>
          <p14:tracePt t="28289" x="5205413" y="5861050"/>
          <p14:tracePt t="28517" x="5205413" y="5827713"/>
          <p14:tracePt t="28527" x="5205413" y="5794375"/>
          <p14:tracePt t="28538" x="5221288" y="5726113"/>
          <p14:tracePt t="28555" x="5280025" y="5481638"/>
          <p14:tracePt t="28572" x="5356225" y="5260975"/>
          <p14:tracePt t="28589" x="5416550" y="5059363"/>
          <p14:tracePt t="28591" x="5424488" y="4949825"/>
          <p14:tracePt t="28604" x="5449888" y="4814888"/>
          <p14:tracePt t="28621" x="5508625" y="4560888"/>
          <p14:tracePt t="28638" x="5618163" y="4240213"/>
          <p14:tracePt t="28656" x="5661025" y="4156075"/>
          <p14:tracePt t="28670" x="5678488" y="4130675"/>
          <p14:tracePt t="28991" x="5678488" y="4121150"/>
          <p14:tracePt t="29007" x="5694363" y="4121150"/>
          <p14:tracePt t="29010" x="5711825" y="4121150"/>
          <p14:tracePt t="29022" x="5753100" y="4121150"/>
          <p14:tracePt t="29039" x="5821363" y="4121150"/>
          <p14:tracePt t="29056" x="5846763" y="4179888"/>
          <p14:tracePt t="29072" x="5880100" y="4400550"/>
          <p14:tracePt t="29089" x="5880100" y="4484688"/>
          <p14:tracePt t="29119" x="5897563" y="4527550"/>
          <p14:tracePt t="29123" x="5915025" y="4552950"/>
          <p14:tracePt t="29138" x="5915025" y="4662488"/>
          <p14:tracePt t="29167" x="5915025" y="4678363"/>
          <p14:tracePt t="29171" x="5915025" y="4687888"/>
          <p14:tracePt t="29247" x="5915025" y="4678363"/>
          <p14:tracePt t="29250" x="5965825" y="4637088"/>
          <p14:tracePt t="29262" x="5989638" y="4594225"/>
          <p14:tracePt t="29271" x="6024563" y="4543425"/>
          <p14:tracePt t="29290" x="6075363" y="4476750"/>
          <p14:tracePt t="29306" x="6091238" y="4383088"/>
          <p14:tracePt t="29321" x="6184900" y="4037013"/>
          <p14:tracePt t="29338" x="6311900" y="3546475"/>
          <p14:tracePt t="29355" x="6403975" y="3024188"/>
          <p14:tracePt t="29372" x="6523038" y="2457450"/>
          <p14:tracePt t="29374" x="6573838" y="2128838"/>
          <p14:tracePt t="29388" x="6624638" y="1798638"/>
          <p14:tracePt t="29390" x="6675438" y="1495425"/>
          <p14:tracePt t="29405" x="6726238" y="1190625"/>
          <p14:tracePt t="29422" x="6826250" y="658813"/>
          <p14:tracePt t="29438" x="6902450" y="320675"/>
          <p14:tracePt t="29454" x="6970713" y="76200"/>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445-2517-311E-6102-A9FE949ED91C}"/>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Unsubmitting corrections	</a:t>
            </a:r>
          </a:p>
        </p:txBody>
      </p:sp>
      <p:sp>
        <p:nvSpPr>
          <p:cNvPr id="3" name="Content Placeholder 2">
            <a:extLst>
              <a:ext uri="{FF2B5EF4-FFF2-40B4-BE49-F238E27FC236}">
                <a16:creationId xmlns:a16="http://schemas.microsoft.com/office/drawing/2014/main" id="{3C6DB50A-8C6D-1779-8311-E89880862DA2}"/>
              </a:ext>
            </a:extLst>
          </p:cNvPr>
          <p:cNvSpPr>
            <a:spLocks noGrp="1"/>
          </p:cNvSpPr>
          <p:nvPr>
            <p:ph idx="1"/>
          </p:nvPr>
        </p:nvSpPr>
        <p:spPr>
          <a:xfrm>
            <a:off x="448733" y="1375753"/>
            <a:ext cx="10515600" cy="4351338"/>
          </a:xfrm>
        </p:spPr>
        <p:txBody>
          <a:bodyPr>
            <a:normAutofit/>
          </a:bodyPr>
          <a:lstStyle/>
          <a:p>
            <a:r>
              <a:rPr lang="en-US" dirty="0">
                <a:latin typeface="Arial" panose="020B0604020202020204" pitchFamily="34" charset="0"/>
                <a:cs typeface="Arial" panose="020B0604020202020204" pitchFamily="34" charset="0"/>
              </a:rPr>
              <a:t>Prior to CDE’s review, you can “Unsubmit” the corrections to make changes. </a:t>
            </a:r>
          </a:p>
          <a:p>
            <a:r>
              <a:rPr lang="en-US" dirty="0">
                <a:latin typeface="Arial" panose="020B0604020202020204" pitchFamily="34" charset="0"/>
                <a:cs typeface="Arial" panose="020B0604020202020204" pitchFamily="34" charset="0"/>
              </a:rPr>
              <a:t>Once CDE begins reviewing your records, you cannot undo the submission. </a:t>
            </a:r>
          </a:p>
          <a:p>
            <a:pPr lvl="1"/>
            <a:r>
              <a:rPr lang="en-US" sz="2400" dirty="0">
                <a:latin typeface="Arial" panose="020B0604020202020204" pitchFamily="34" charset="0"/>
                <a:cs typeface="Arial" panose="020B0604020202020204" pitchFamily="34" charset="0"/>
              </a:rPr>
              <a:t>The “Unsubmit” button will not be available once CDE begins the review.</a:t>
            </a:r>
          </a:p>
        </p:txBody>
      </p:sp>
      <p:sp>
        <p:nvSpPr>
          <p:cNvPr id="7" name="Arrow: Down 6" descr="Orange arrow pointing to the &quot;Unsubmit&quot; button.">
            <a:extLst>
              <a:ext uri="{FF2B5EF4-FFF2-40B4-BE49-F238E27FC236}">
                <a16:creationId xmlns:a16="http://schemas.microsoft.com/office/drawing/2014/main" id="{945D5095-4F40-9067-B4C4-9A5E9230DC88}"/>
              </a:ext>
              <a:ext uri="{C183D7F6-B498-43B3-948B-1728B52AA6E4}">
                <adec:decorative xmlns:adec="http://schemas.microsoft.com/office/drawing/2017/decorative" val="0"/>
              </a:ext>
            </a:extLst>
          </p:cNvPr>
          <p:cNvSpPr/>
          <p:nvPr/>
        </p:nvSpPr>
        <p:spPr>
          <a:xfrm>
            <a:off x="11349965" y="1972732"/>
            <a:ext cx="484632" cy="7812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In upper right of screen you can select the Unsubmit button to make changes prior to CDE's review">
            <a:extLst>
              <a:ext uri="{FF2B5EF4-FFF2-40B4-BE49-F238E27FC236}">
                <a16:creationId xmlns:a16="http://schemas.microsoft.com/office/drawing/2014/main" id="{2FA6EFA0-4701-C9BD-4D22-36C820E6E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99" y="2843448"/>
            <a:ext cx="11726601" cy="1415948"/>
          </a:xfrm>
          <a:prstGeom prst="rect">
            <a:avLst/>
          </a:prstGeom>
        </p:spPr>
      </p:pic>
      <p:sp>
        <p:nvSpPr>
          <p:cNvPr id="4" name="Slide Number Placeholder 3">
            <a:extLst>
              <a:ext uri="{FF2B5EF4-FFF2-40B4-BE49-F238E27FC236}">
                <a16:creationId xmlns:a16="http://schemas.microsoft.com/office/drawing/2014/main" id="{C6B406FF-A804-5D8C-21AB-AD9A57C6A011}"/>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695650588"/>
      </p:ext>
    </p:extLst>
  </p:cSld>
  <p:clrMapOvr>
    <a:masterClrMapping/>
  </p:clrMapOvr>
  <mc:AlternateContent xmlns:mc="http://schemas.openxmlformats.org/markup-compatibility/2006" xmlns:p14="http://schemas.microsoft.com/office/powerpoint/2010/main">
    <mc:Choice Requires="p14">
      <p:transition spd="slow" p14:dur="2000" advTm="18182"/>
    </mc:Choice>
    <mc:Fallback xmlns="">
      <p:transition spd="slow" advTm="181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47418"/>
            <a:ext cx="6046138" cy="658659"/>
          </a:xfrm>
        </p:spPr>
        <p:txBody>
          <a:bodyPr>
            <a:noAutofit/>
          </a:bodyPr>
          <a:lstStyle/>
          <a:p>
            <a:r>
              <a:rPr lang="en-US" sz="4000" dirty="0">
                <a:latin typeface="Arial" panose="020B0604020202020204" pitchFamily="34" charset="0"/>
                <a:cs typeface="Arial" panose="020B0604020202020204" pitchFamily="34" charset="0"/>
              </a:rPr>
              <a:t>Importance of Indicator 11</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9CD3670-8718-4D18-BD94-EB32CC207D6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44" r="19003"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2" name="Picture 11">
            <a:extLst>
              <a:ext uri="{FF2B5EF4-FFF2-40B4-BE49-F238E27FC236}">
                <a16:creationId xmlns:a16="http://schemas.microsoft.com/office/drawing/2014/main" id="{07F0D5C3-A268-4E8A-AA7E-AD487A6E4DD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7284"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C2CAF1B-503C-4EDB-8D04-1D1486655A6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677226" y="1470210"/>
            <a:ext cx="5392853" cy="3181684"/>
          </a:xfrm>
        </p:spPr>
        <p:txBody>
          <a:bodyPr anchor="t">
            <a:noAutofit/>
          </a:bodyPr>
          <a:lstStyle/>
          <a:p>
            <a:pPr marL="0" indent="0">
              <a:buNone/>
            </a:pPr>
            <a:r>
              <a:rPr lang="en-US" dirty="0">
                <a:latin typeface="Arial" panose="020B0604020202020204" pitchFamily="34" charset="0"/>
                <a:cs typeface="Arial" panose="020B0604020202020204" pitchFamily="34" charset="0"/>
              </a:rPr>
              <a:t>Critical first step in ensuring that we fulfill the purpose and spirit of IDEA.</a:t>
            </a:r>
          </a:p>
          <a:p>
            <a:pPr marL="0" indent="0">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appropriate public education that emphasizes special education and related services designed to meet their unique needs and . . . </a:t>
            </a:r>
          </a:p>
          <a:p>
            <a:pPr marL="0" indent="0" algn="ctr">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lgn="ctr">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127021" y="6128867"/>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8AE22A9-7DD0-4679-A63B-513733599D80}"/>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news.schoolsdo.org/2016/08/middle-class-more-likely-to-get-help-from-teacher/">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8"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E5C286-7354-4B37-83B7-26B0D68863C5}"/>
              </a:ext>
            </a:extLst>
          </p:cNvPr>
          <p:cNvSpPr txBox="1"/>
          <p:nvPr/>
        </p:nvSpPr>
        <p:spPr>
          <a:xfrm>
            <a:off x="8194239"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www.flickr.com/photos/dcya/8464381123/">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9B83-B4CC-45D6-A8A5-6FC3CCC6CC42}"/>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Data submission and reporting</a:t>
            </a:r>
          </a:p>
        </p:txBody>
      </p:sp>
      <p:sp>
        <p:nvSpPr>
          <p:cNvPr id="3" name="Content Placeholder 2">
            <a:extLst>
              <a:ext uri="{FF2B5EF4-FFF2-40B4-BE49-F238E27FC236}">
                <a16:creationId xmlns:a16="http://schemas.microsoft.com/office/drawing/2014/main" id="{C4BD1696-6CE2-4651-A630-0BDF993F1720}"/>
              </a:ext>
            </a:extLst>
          </p:cNvPr>
          <p:cNvSpPr>
            <a:spLocks noGrp="1"/>
          </p:cNvSpPr>
          <p:nvPr>
            <p:ph idx="1"/>
          </p:nvPr>
        </p:nvSpPr>
        <p:spPr>
          <a:xfrm>
            <a:off x="838200" y="1461347"/>
            <a:ext cx="10515600" cy="4351338"/>
          </a:xfrm>
        </p:spPr>
        <p:txBody>
          <a:bodyPr anchor="t">
            <a:normAutofit fontScale="92500" lnSpcReduction="20000"/>
          </a:bodyPr>
          <a:lstStyle/>
          <a:p>
            <a:pPr marR="0" lvl="0">
              <a:spcBef>
                <a:spcPts val="0"/>
              </a:spcBef>
              <a:spcAft>
                <a:spcPts val="0"/>
              </a:spcAft>
              <a:buFont typeface="Wingdings" panose="05000000000000000000" pitchFamily="2" charset="2"/>
              <a:buChar char="ü"/>
            </a:pPr>
            <a:r>
              <a:rPr lang="en-US" sz="2600" dirty="0">
                <a:effectLst/>
                <a:latin typeface="Arial" panose="020B0604020202020204" pitchFamily="34" charset="0"/>
                <a:ea typeface="Calibri" panose="020F0502020204030204" pitchFamily="34" charset="0"/>
                <a:cs typeface="Arial" panose="020B0604020202020204" pitchFamily="34" charset="0"/>
              </a:rPr>
              <a:t>Complete corrections in the DMS.</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Save your data entry.</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Click on the “Submit for Approval” button.</a:t>
            </a:r>
          </a:p>
          <a:p>
            <a:pPr marR="0" lvl="0">
              <a:spcBef>
                <a:spcPts val="0"/>
              </a:spcBef>
              <a:spcAft>
                <a:spcPts val="0"/>
              </a:spcAft>
              <a:buFont typeface="Wingdings" panose="05000000000000000000" pitchFamily="2" charset="2"/>
              <a:buChar char="ü"/>
            </a:pPr>
            <a:r>
              <a:rPr lang="en-US" sz="2600" dirty="0">
                <a:latin typeface="Arial" panose="020B0604020202020204" pitchFamily="34" charset="0"/>
                <a:ea typeface="Calibri" panose="020F0502020204030204" pitchFamily="34" charset="0"/>
                <a:cs typeface="Arial" panose="020B0604020202020204" pitchFamily="34" charset="0"/>
              </a:rPr>
              <a:t>This automatically triggers an email to CDE that your AU has completed the corrections.</a:t>
            </a:r>
          </a:p>
          <a:p>
            <a:pPr marR="0" lvl="0">
              <a:spcBef>
                <a:spcPts val="0"/>
              </a:spcBef>
              <a:spcAft>
                <a:spcPts val="0"/>
              </a:spcAft>
              <a:buFont typeface="Wingdings" panose="05000000000000000000" pitchFamily="2" charset="2"/>
              <a:buChar char="ü"/>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a:spcBef>
                <a:spcPts val="0"/>
              </a:spcBef>
              <a:spcAft>
                <a:spcPts val="0"/>
              </a:spcAft>
              <a:buNone/>
            </a:pPr>
            <a:r>
              <a:rPr lang="en-US" sz="2600" b="1" dirty="0">
                <a:latin typeface="Arial" panose="020B0604020202020204" pitchFamily="34" charset="0"/>
                <a:ea typeface="Calibri" panose="020F0502020204030204" pitchFamily="34" charset="0"/>
                <a:cs typeface="Arial" panose="020B0604020202020204" pitchFamily="34" charset="0"/>
              </a:rPr>
              <a:t>Deadline for submission of completed corrections: April 1, 2025</a:t>
            </a: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The CDE will verify “Individual Correction” and “Review of Updated Data” via a desk audit process and confirm the results to the AU by July 1, 2025. </a:t>
            </a:r>
            <a:endParaRPr lang="en-US" sz="2600" dirty="0">
              <a:latin typeface="Arial" panose="020B0604020202020204" pitchFamily="34" charset="0"/>
              <a:ea typeface="MS Mincho"/>
              <a:cs typeface="Arial" panose="020B0604020202020204" pitchFamily="34" charset="0"/>
            </a:endParaRP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If the AU does not meet both parts of the demonstration of correction requirements, additional monitoring activities will be required.</a:t>
            </a:r>
          </a:p>
          <a:p>
            <a:pPr marL="0" marR="0" indent="0">
              <a:spcBef>
                <a:spcPts val="0"/>
              </a:spcBef>
              <a:spcAft>
                <a:spcPts val="0"/>
              </a:spcAft>
              <a:buNone/>
            </a:pPr>
            <a:endParaRPr lang="en-US" sz="2600" dirty="0">
              <a:effectLst/>
              <a:latin typeface="Arial" panose="020B0604020202020204" pitchFamily="34" charset="0"/>
              <a:ea typeface="MS Mincho"/>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MS Mincho"/>
                <a:cs typeface="Arial" panose="020B0604020202020204" pitchFamily="34" charset="0"/>
              </a:rPr>
              <a:t>Data will be reported in the SPP/APR in February 2026 to demonstrate Colorado's correction of noncompliance for Indicator 11 and Indicator 12.</a:t>
            </a:r>
          </a:p>
          <a:p>
            <a:endParaRPr lang="en-US" dirty="0"/>
          </a:p>
        </p:txBody>
      </p:sp>
      <p:sp>
        <p:nvSpPr>
          <p:cNvPr id="4" name="Slide Number Placeholder 3">
            <a:extLst>
              <a:ext uri="{FF2B5EF4-FFF2-40B4-BE49-F238E27FC236}">
                <a16:creationId xmlns:a16="http://schemas.microsoft.com/office/drawing/2014/main" id="{A0F61043-D87F-4A62-A3E4-AED8D6677555}"/>
              </a:ext>
            </a:extLst>
          </p:cNvPr>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30</a:t>
            </a:fld>
            <a:endParaRPr lang="en-US" dirty="0">
              <a:solidFill>
                <a:schemeClr val="tx1">
                  <a:alpha val="80000"/>
                </a:schemeClr>
              </a:solidFill>
            </a:endParaRPr>
          </a:p>
        </p:txBody>
      </p:sp>
    </p:spTree>
    <p:extLst>
      <p:ext uri="{BB962C8B-B14F-4D97-AF65-F5344CB8AC3E}">
        <p14:creationId xmlns:p14="http://schemas.microsoft.com/office/powerpoint/2010/main" val="4257610117"/>
      </p:ext>
    </p:extLst>
  </p:cSld>
  <p:clrMapOvr>
    <a:masterClrMapping/>
  </p:clrMapOvr>
  <mc:AlternateContent xmlns:mc="http://schemas.openxmlformats.org/markup-compatibility/2006" xmlns:p14="http://schemas.microsoft.com/office/powerpoint/2010/main">
    <mc:Choice Requires="p14">
      <p:transition spd="slow" p14:dur="2000" advTm="63098"/>
    </mc:Choice>
    <mc:Fallback xmlns="">
      <p:transition spd="slow" advTm="6309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ESSU Contact Information	</a:t>
            </a:r>
          </a:p>
        </p:txBody>
      </p:sp>
      <p:sp>
        <p:nvSpPr>
          <p:cNvPr id="3" name="Content Placeholder 2"/>
          <p:cNvSpPr>
            <a:spLocks noGrp="1"/>
          </p:cNvSpPr>
          <p:nvPr>
            <p:ph sz="half" idx="2"/>
          </p:nvPr>
        </p:nvSpPr>
        <p:spPr>
          <a:xfrm>
            <a:off x="268008" y="1625123"/>
            <a:ext cx="6597149" cy="2608209"/>
          </a:xfrm>
        </p:spPr>
        <p:txBody>
          <a:bodyPr>
            <a:normAutofit/>
          </a:bodyPr>
          <a:lstStyle/>
          <a:p>
            <a:pPr marL="0" indent="0" algn="ctr">
              <a:lnSpc>
                <a:spcPct val="110000"/>
              </a:lnSpc>
              <a:buNone/>
            </a:pPr>
            <a:r>
              <a:rPr lang="en-US" dirty="0">
                <a:latin typeface="Arial" panose="020B0604020202020204" pitchFamily="34" charset="0"/>
                <a:cs typeface="Arial" panose="020B0604020202020204" pitchFamily="34" charset="0"/>
              </a:rPr>
              <a:t>Orla Bolger</a:t>
            </a:r>
          </a:p>
          <a:p>
            <a:pPr marL="0" indent="0" algn="ctr">
              <a:lnSpc>
                <a:spcPct val="110000"/>
              </a:lnSpc>
              <a:buNone/>
            </a:pPr>
            <a:r>
              <a:rPr lang="en-US" dirty="0">
                <a:latin typeface="Arial" panose="020B0604020202020204" pitchFamily="34" charset="0"/>
                <a:cs typeface="Arial" panose="020B0604020202020204" pitchFamily="34" charset="0"/>
              </a:rPr>
              <a:t>Supervisor, Data and Monitoring Liaison</a:t>
            </a:r>
          </a:p>
          <a:p>
            <a:pPr marL="0" indent="0" algn="ctr">
              <a:lnSpc>
                <a:spcPct val="110000"/>
              </a:lnSpc>
              <a:buNone/>
            </a:pPr>
            <a:r>
              <a:rPr lang="en-US" dirty="0">
                <a:latin typeface="Arial" panose="020B0604020202020204" pitchFamily="34" charset="0"/>
                <a:cs typeface="Arial" panose="020B0604020202020204" pitchFamily="34" charset="0"/>
              </a:rPr>
              <a:t>State Collections, Data Pipeline, Data Inquiries</a:t>
            </a:r>
          </a:p>
          <a:p>
            <a:pPr marL="0" indent="0" algn="ctr">
              <a:lnSpc>
                <a:spcPct val="110000"/>
              </a:lnSpc>
              <a:buNone/>
            </a:pPr>
            <a:r>
              <a:rPr lang="en-US" dirty="0">
                <a:latin typeface="Arial" panose="020B0604020202020204" pitchFamily="34" charset="0"/>
                <a:cs typeface="Arial" panose="020B0604020202020204" pitchFamily="34" charset="0"/>
                <a:hlinkClick r:id="rId3"/>
              </a:rPr>
              <a:t>Bolger_o@cde.state.co.us</a:t>
            </a:r>
            <a:endParaRPr lang="en-US" dirty="0">
              <a:latin typeface="Arial" panose="020B0604020202020204" pitchFamily="34" charset="0"/>
              <a:cs typeface="Arial" panose="020B0604020202020204" pitchFamily="34" charset="0"/>
            </a:endParaRPr>
          </a:p>
          <a:p>
            <a:pPr marL="0" indent="0" algn="ctr">
              <a:buNone/>
            </a:pPr>
            <a:endParaRPr lang="en-US" dirty="0"/>
          </a:p>
        </p:txBody>
      </p:sp>
      <p:sp>
        <p:nvSpPr>
          <p:cNvPr id="2" name="Content Placeholder 1"/>
          <p:cNvSpPr>
            <a:spLocks noGrp="1"/>
          </p:cNvSpPr>
          <p:nvPr>
            <p:ph sz="half" idx="1"/>
          </p:nvPr>
        </p:nvSpPr>
        <p:spPr>
          <a:xfrm>
            <a:off x="268008" y="3999043"/>
            <a:ext cx="6944205" cy="2467667"/>
          </a:xfrm>
        </p:spPr>
        <p:txBody>
          <a:bodyPr>
            <a:noAutofit/>
          </a:bodyPr>
          <a:lstStyle/>
          <a:p>
            <a:pPr marL="0" indent="0" algn="ctr">
              <a:buNone/>
            </a:pP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Josh Fails</a:t>
            </a:r>
          </a:p>
          <a:p>
            <a:pPr marL="0" indent="0" algn="ctr">
              <a:buNone/>
            </a:pPr>
            <a:r>
              <a:rPr lang="en-US" dirty="0">
                <a:latin typeface="Arial" panose="020B0604020202020204" pitchFamily="34" charset="0"/>
                <a:cs typeface="Arial" panose="020B0604020202020204" pitchFamily="34" charset="0"/>
              </a:rPr>
              <a:t>Online Program Coordinator &amp; Data Consultant</a:t>
            </a:r>
          </a:p>
          <a:p>
            <a:pPr marL="0" indent="0" algn="ctr">
              <a:buNone/>
            </a:pPr>
            <a:r>
              <a:rPr lang="en-US" dirty="0">
                <a:latin typeface="Arial" panose="020B0604020202020204" pitchFamily="34" charset="0"/>
                <a:cs typeface="Arial" panose="020B0604020202020204" pitchFamily="34" charset="0"/>
              </a:rPr>
              <a:t>Ascend Data Management System (DMS)</a:t>
            </a:r>
          </a:p>
          <a:p>
            <a:pPr marL="0" indent="0" algn="ctr">
              <a:buNone/>
            </a:pPr>
            <a:r>
              <a:rPr lang="en-US" dirty="0">
                <a:latin typeface="Arial" panose="020B0604020202020204" pitchFamily="34" charset="0"/>
                <a:cs typeface="Arial" panose="020B0604020202020204" pitchFamily="34" charset="0"/>
                <a:hlinkClick r:id="rId4"/>
              </a:rPr>
              <a:t>Fails_j@cde.state.co.us</a:t>
            </a:r>
            <a:r>
              <a:rPr lang="en-US" dirty="0">
                <a:latin typeface="Arial" panose="020B0604020202020204" pitchFamily="34" charset="0"/>
                <a:cs typeface="Arial" panose="020B0604020202020204" pitchFamily="34" charset="0"/>
              </a:rPr>
              <a:t> </a:t>
            </a:r>
          </a:p>
        </p:txBody>
      </p:sp>
      <p:sp>
        <p:nvSpPr>
          <p:cNvPr id="7" name="Thought Bubble: Cloud 6">
            <a:extLst>
              <a:ext uri="{FF2B5EF4-FFF2-40B4-BE49-F238E27FC236}">
                <a16:creationId xmlns:a16="http://schemas.microsoft.com/office/drawing/2014/main" id="{35F576DC-566D-EDD5-3714-0220F11BE34E}"/>
              </a:ext>
            </a:extLst>
          </p:cNvPr>
          <p:cNvSpPr/>
          <p:nvPr/>
        </p:nvSpPr>
        <p:spPr>
          <a:xfrm>
            <a:off x="6865157" y="1289425"/>
            <a:ext cx="4097943" cy="1888583"/>
          </a:xfrm>
          <a:prstGeom prst="cloudCallout">
            <a:avLst>
              <a:gd name="adj1" fmla="val 44640"/>
              <a:gd name="adj2" fmla="val 61872"/>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For questions, contact these folks! They are super </a:t>
            </a:r>
            <a:r>
              <a:rPr lang="en-US" sz="2400">
                <a:latin typeface="Arial" panose="020B0604020202020204" pitchFamily="34" charset="0"/>
                <a:cs typeface="Arial" panose="020B0604020202020204" pitchFamily="34" charset="0"/>
              </a:rPr>
              <a:t>helpful! </a:t>
            </a:r>
            <a:endParaRPr lang="en-US" sz="2400" dirty="0">
              <a:latin typeface="Arial" panose="020B0604020202020204" pitchFamily="34" charset="0"/>
              <a:cs typeface="Arial" panose="020B0604020202020204" pitchFamily="34" charset="0"/>
            </a:endParaRPr>
          </a:p>
        </p:txBody>
      </p:sp>
      <p:pic>
        <p:nvPicPr>
          <p:cNvPr id="6" name="Picture 5" descr=" loaded pack camel ">
            <a:extLst>
              <a:ext uri="{FF2B5EF4-FFF2-40B4-BE49-F238E27FC236}">
                <a16:creationId xmlns:a16="http://schemas.microsoft.com/office/drawing/2014/main" id="{EA82A6E8-41A0-07F1-1E71-7AFAC434FB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8733" y="3583981"/>
            <a:ext cx="3290223" cy="2467667"/>
          </a:xfrm>
          <a:prstGeom prst="rect">
            <a:avLst/>
          </a:prstGeom>
        </p:spPr>
      </p:pic>
      <p:sp>
        <p:nvSpPr>
          <p:cNvPr id="4" name="Slide Number Placeholder 3"/>
          <p:cNvSpPr>
            <a:spLocks noGrp="1"/>
          </p:cNvSpPr>
          <p:nvPr>
            <p:ph type="sldNum" sz="quarter" idx="12"/>
          </p:nvPr>
        </p:nvSpPr>
        <p:spPr>
          <a:xfrm>
            <a:off x="10663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4120"/>
      </p:ext>
    </p:extLst>
  </p:cSld>
  <p:clrMapOvr>
    <a:masterClrMapping/>
  </p:clrMapOvr>
  <mc:AlternateContent xmlns:mc="http://schemas.openxmlformats.org/markup-compatibility/2006" xmlns:p14="http://schemas.microsoft.com/office/powerpoint/2010/main">
    <mc:Choice Requires="p14">
      <p:transition spd="slow" p14:dur="2000" advTm="39963"/>
    </mc:Choice>
    <mc:Fallback xmlns="">
      <p:transition spd="slow" advTm="399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098730" cy="747084"/>
          </a:xfrm>
        </p:spPr>
        <p:txBody>
          <a:bodyPr>
            <a:normAutofit/>
          </a:bodyPr>
          <a:lstStyle/>
          <a:p>
            <a:r>
              <a:rPr lang="en-US" sz="4000" dirty="0">
                <a:latin typeface="Arial" panose="020B0604020202020204" pitchFamily="34" charset="0"/>
                <a:cs typeface="Arial" panose="020B0604020202020204" pitchFamily="34" charset="0"/>
              </a:rPr>
              <a:t>What does Indicator 11 measure?</a:t>
            </a:r>
          </a:p>
        </p:txBody>
      </p:sp>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4</a:t>
            </a:fld>
            <a:endParaRPr lang="en-US" dirty="0">
              <a:solidFill>
                <a:schemeClr val="tx1">
                  <a:alpha val="80000"/>
                </a:schemeClr>
              </a:solidFill>
            </a:endParaRPr>
          </a:p>
        </p:txBody>
      </p:sp>
      <p:pic>
        <p:nvPicPr>
          <p:cNvPr id="5" name="Picture 4">
            <a:extLst>
              <a:ext uri="{FF2B5EF4-FFF2-40B4-BE49-F238E27FC236}">
                <a16:creationId xmlns:a16="http://schemas.microsoft.com/office/drawing/2014/main" id="{85F09996-ACF2-5BA3-C6DC-38D5D94ED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513"/>
          <a:stretch/>
        </p:blipFill>
        <p:spPr>
          <a:xfrm>
            <a:off x="3570402" y="1356380"/>
            <a:ext cx="4762297" cy="3175526"/>
          </a:xfrm>
          <a:prstGeom prst="rect">
            <a:avLst/>
          </a:prstGeom>
        </p:spPr>
      </p:pic>
      <p:sp>
        <p:nvSpPr>
          <p:cNvPr id="9" name="TextBox 8">
            <a:extLst>
              <a:ext uri="{FF2B5EF4-FFF2-40B4-BE49-F238E27FC236}">
                <a16:creationId xmlns:a16="http://schemas.microsoft.com/office/drawing/2014/main" id="{AADA1DD5-AFB3-198C-AE18-58F73F2FCFD3}"/>
              </a:ext>
            </a:extLst>
          </p:cNvPr>
          <p:cNvSpPr txBox="1"/>
          <p:nvPr/>
        </p:nvSpPr>
        <p:spPr>
          <a:xfrm>
            <a:off x="532737" y="4665317"/>
            <a:ext cx="11386268" cy="1938992"/>
          </a:xfrm>
          <a:prstGeom prst="rect">
            <a:avLst/>
          </a:prstGeom>
          <a:noFill/>
        </p:spPr>
        <p:txBody>
          <a:bodyPr wrap="square">
            <a:spAutoFit/>
          </a:bodyPr>
          <a:lstStyle/>
          <a:p>
            <a:pPr marL="0" indent="0" algn="ctr">
              <a:buNone/>
            </a:pPr>
            <a:r>
              <a:rPr lang="en-US" sz="2400" dirty="0">
                <a:latin typeface="Arial" panose="020B0604020202020204" pitchFamily="34" charset="0"/>
                <a:cs typeface="Arial" panose="020B0604020202020204" pitchFamily="34" charset="0"/>
              </a:rPr>
              <a:t>Indicator 11 measures the percent of children whose initial evaluations were completed within </a:t>
            </a:r>
            <a:r>
              <a:rPr lang="en-US" sz="2400" b="1" i="1" u="sng" dirty="0">
                <a:latin typeface="Arial" panose="020B0604020202020204" pitchFamily="34" charset="0"/>
                <a:cs typeface="Arial" panose="020B0604020202020204" pitchFamily="34" charset="0"/>
              </a:rPr>
              <a:t>60 days upon receipt of parental consent</a:t>
            </a:r>
            <a:r>
              <a:rPr lang="en-US" sz="2400" dirty="0">
                <a:latin typeface="Arial" panose="020B0604020202020204" pitchFamily="34" charset="0"/>
                <a:cs typeface="Arial" panose="020B0604020202020204" pitchFamily="34" charset="0"/>
              </a:rPr>
              <a:t>.</a:t>
            </a:r>
          </a:p>
          <a:p>
            <a:pPr marL="0" indent="0" algn="ctr">
              <a:buNone/>
            </a:pPr>
            <a:r>
              <a:rPr lang="en-US" sz="2400" dirty="0">
                <a:latin typeface="Arial" panose="020B0604020202020204" pitchFamily="34" charset="0"/>
                <a:ea typeface="Calibri" panose="020F0502020204030204" pitchFamily="34" charset="0"/>
                <a:cs typeface="Arial" panose="020B0604020202020204" pitchFamily="34" charset="0"/>
              </a:rPr>
              <a:t>§300.301 (c)(1)(</a:t>
            </a:r>
            <a:r>
              <a:rPr lang="en-US" sz="2400" dirty="0" err="1">
                <a:latin typeface="Arial" panose="020B0604020202020204" pitchFamily="34" charset="0"/>
                <a:ea typeface="Calibri" panose="020F0502020204030204" pitchFamily="34" charset="0"/>
                <a:cs typeface="Arial" panose="020B0604020202020204" pitchFamily="34" charset="0"/>
              </a:rPr>
              <a:t>i</a:t>
            </a:r>
            <a:r>
              <a:rPr lang="en-US"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Target for this indicator is 100% compliance</a:t>
            </a:r>
            <a:r>
              <a:rPr lang="en-US"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0093876"/>
      </p:ext>
    </p:extLst>
  </p:cSld>
  <p:clrMapOvr>
    <a:masterClrMapping/>
  </p:clrMapOvr>
  <mc:AlternateContent xmlns:mc="http://schemas.openxmlformats.org/markup-compatibility/2006" xmlns:p14="http://schemas.microsoft.com/office/powerpoint/2010/main">
    <mc:Choice Requires="p14">
      <p:transition spd="slow" p14:dur="2000" advTm="42378"/>
    </mc:Choice>
    <mc:Fallback xmlns="">
      <p:transition spd="slow" advTm="423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09096"/>
            <a:ext cx="6236970" cy="1325563"/>
          </a:xfrm>
        </p:spPr>
        <p:txBody>
          <a:bodyPr>
            <a:normAutofit fontScale="90000"/>
          </a:bodyPr>
          <a:lstStyle/>
          <a:p>
            <a:r>
              <a:rPr lang="en-US" sz="4400" dirty="0">
                <a:latin typeface="Arial" panose="020B0604020202020204" pitchFamily="34" charset="0"/>
                <a:cs typeface="Arial" panose="020B0604020202020204" pitchFamily="34" charset="0"/>
              </a:rPr>
              <a:t>Importance of Indicator 12</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9CD3670-8718-4D18-BD94-EB32CC207D6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44" r="19003"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6515A131-7771-4190-AD2C-C1856F5696A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07" r="19505"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C2CAF1B-503C-4EDB-8D04-1D1486655A6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781725" y="1397001"/>
            <a:ext cx="5249407" cy="4518002"/>
          </a:xfrm>
        </p:spPr>
        <p:txBody>
          <a:bodyPr anchor="t">
            <a:normAutofit lnSpcReduction="10000"/>
          </a:bodyPr>
          <a:lstStyle/>
          <a:p>
            <a:pPr marL="0" indent="0">
              <a:buNone/>
            </a:pPr>
            <a:r>
              <a:rPr lang="en-US" dirty="0">
                <a:latin typeface="Arial" panose="020B0604020202020204" pitchFamily="34" charset="0"/>
                <a:cs typeface="Arial" panose="020B0604020202020204" pitchFamily="34" charset="0"/>
              </a:rPr>
              <a:t>Critical step in ensuring that we fulfill the purpose and spirit of IDEA for our youngest children.</a:t>
            </a:r>
          </a:p>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i="1" dirty="0">
                <a:effectLst/>
                <a:latin typeface="Arial" panose="020B0604020202020204" pitchFamily="34" charset="0"/>
                <a:ea typeface="Calibri" panose="020F0502020204030204" pitchFamily="34" charset="0"/>
                <a:cs typeface="Arial" panose="020B0604020202020204" pitchFamily="34" charset="0"/>
              </a:rPr>
              <a:t>To ensure that all children with disabilities have available to them a free appropriate public education that emphasizes special education and related services designed to meet their unique needs and . . . </a:t>
            </a:r>
          </a:p>
          <a:p>
            <a:pPr marL="0" indent="0">
              <a:buNone/>
            </a:pPr>
            <a:r>
              <a:rPr lang="en-US" b="1" i="1" dirty="0">
                <a:latin typeface="Arial" panose="020B0604020202020204" pitchFamily="34" charset="0"/>
                <a:cs typeface="Arial" panose="020B0604020202020204" pitchFamily="34" charset="0"/>
              </a:rPr>
              <a:t>Prepare them for further education, employment, and independent living.</a:t>
            </a:r>
          </a:p>
          <a:p>
            <a:pPr marL="0" indent="0">
              <a:buNone/>
            </a:pPr>
            <a:r>
              <a:rPr lang="en-US" b="1" dirty="0">
                <a:latin typeface="Arial" panose="020B0604020202020204" pitchFamily="34" charset="0"/>
                <a:ea typeface="Calibri" panose="020F0502020204030204" pitchFamily="34" charset="0"/>
                <a:cs typeface="Arial" panose="020B0604020202020204" pitchFamily="34" charset="0"/>
              </a:rPr>
              <a:t>§ 300.1 Purposes</a:t>
            </a:r>
            <a:r>
              <a:rPr lang="en-US" b="1"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0201161" y="6151628"/>
            <a:ext cx="548640" cy="548640"/>
          </a:xfrm>
          <a:prstGeom prst="ellipse">
            <a:avLst/>
          </a:prstGeom>
          <a:solidFill>
            <a:srgbClr val="693F6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479F9C-6A63-47C5-B86C-920E184FAB7E}"/>
              </a:ext>
            </a:extLst>
          </p:cNvPr>
          <p:cNvSpPr txBox="1"/>
          <p:nvPr/>
        </p:nvSpPr>
        <p:spPr>
          <a:xfrm>
            <a:off x="3264292" y="6870700"/>
            <a:ext cx="452867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5" tooltip="https://news.schoolsdo.org/2018/01/diversity-inclusion-reduce-delinquent-behaviors/">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8" tooltip="https://creativecommons.org/licenses/by-nc-nd/3.0/">
                  <a:extLst>
                    <a:ext uri="{A12FA001-AC4F-418D-AE19-62706E023703}">
                      <ahyp:hlinkClr xmlns:ahyp="http://schemas.microsoft.com/office/drawing/2018/hyperlinkcolor" val="tx"/>
                    </a:ext>
                  </a:extLst>
                </a:hlinkClick>
              </a:rPr>
              <a:t>CC BY-NC-ND</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5994723"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7" tooltip="https://calicospanish.com/make-your-classroom-green-how-to-effectively-recycle-vocabulary/">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E5C286-7354-4B37-83B7-26B0D68863C5}"/>
              </a:ext>
            </a:extLst>
          </p:cNvPr>
          <p:cNvSpPr txBox="1"/>
          <p:nvPr/>
        </p:nvSpPr>
        <p:spPr>
          <a:xfrm>
            <a:off x="8194239" y="6870700"/>
            <a:ext cx="3997761"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s://www.flickr.com/photos/dcya/8464381123/">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9" tooltip="https://creativecommons.org/licenses/by/3.0/">
                  <a:extLst>
                    <a:ext uri="{A12FA001-AC4F-418D-AE19-62706E023703}">
                      <ahyp:hlinkClr xmlns:ahyp="http://schemas.microsoft.com/office/drawing/2018/hyperlinkcolor" val="tx"/>
                    </a:ext>
                  </a:extLst>
                </a:hlinkClick>
              </a:rPr>
              <a:t>CC BY</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889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326"/>
    </mc:Choice>
    <mc:Fallback xmlns="">
      <p:transition spd="slow" advTm="243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1153" y="101785"/>
            <a:ext cx="5746125" cy="1325563"/>
          </a:xfrm>
        </p:spPr>
        <p:txBody>
          <a:bodyPr>
            <a:normAutofit/>
          </a:bodyPr>
          <a:lstStyle/>
          <a:p>
            <a:r>
              <a:rPr lang="en-US" sz="4000" dirty="0">
                <a:latin typeface="Arial" panose="020B0604020202020204" pitchFamily="34" charset="0"/>
                <a:cs typeface="Arial" panose="020B0604020202020204" pitchFamily="34" charset="0"/>
              </a:rPr>
              <a:t>What does Indicator 12 measure?</a:t>
            </a:r>
          </a:p>
        </p:txBody>
      </p:sp>
      <p:sp>
        <p:nvSpPr>
          <p:cNvPr id="125" name="Freeform: Shape 12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FB202D0-1040-4CAC-A9DD-0C004603A5F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59"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1"/>
          </p:nvPr>
        </p:nvSpPr>
        <p:spPr>
          <a:xfrm>
            <a:off x="6311153" y="2149312"/>
            <a:ext cx="5593976" cy="3418078"/>
          </a:xfrm>
        </p:spPr>
        <p:txBody>
          <a:bodyPr anchor="t">
            <a:normAutofit/>
          </a:bodyPr>
          <a:lstStyle/>
          <a:p>
            <a:pPr marL="0" indent="0">
              <a:buNone/>
            </a:pPr>
            <a:r>
              <a:rPr lang="en-US" dirty="0">
                <a:latin typeface="Arial" panose="020B0604020202020204" pitchFamily="34" charset="0"/>
                <a:cs typeface="Arial" panose="020B0604020202020204" pitchFamily="34" charset="0"/>
              </a:rPr>
              <a:t>Indicator 12 measures the percent of children referred by Part C prior to age 3 who are found eligible for Part B, and who have an IEP developed and implemented by their third birthdays.</a:t>
            </a:r>
          </a:p>
          <a:p>
            <a:pPr marL="0" indent="0" algn="ctr">
              <a:buNone/>
            </a:pPr>
            <a:r>
              <a:rPr lang="en-US" dirty="0">
                <a:latin typeface="Arial" panose="020B0604020202020204" pitchFamily="34" charset="0"/>
                <a:cs typeface="Arial" panose="020B0604020202020204" pitchFamily="34" charset="0"/>
              </a:rPr>
              <a:t>§300.301(d)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Target for this indicator is 100% compliance.</a:t>
            </a:r>
          </a:p>
          <a:p>
            <a:pPr marL="0" indent="0">
              <a:buNone/>
            </a:pPr>
            <a:endParaRPr lang="en-US" sz="1800" dirty="0"/>
          </a:p>
        </p:txBody>
      </p:sp>
      <p:sp>
        <p:nvSpPr>
          <p:cNvPr id="4" name="Slide Number Placeholder 3"/>
          <p:cNvSpPr>
            <a:spLocks noGrp="1"/>
          </p:cNvSpPr>
          <p:nvPr>
            <p:ph type="sldNum" sz="quarter" idx="12"/>
          </p:nvPr>
        </p:nvSpPr>
        <p:spPr>
          <a:xfrm>
            <a:off x="10151735" y="6109305"/>
            <a:ext cx="548640" cy="548640"/>
          </a:xfrm>
          <a:prstGeom prst="ellipse">
            <a:avLst/>
          </a:prstGeom>
          <a:solidFill>
            <a:srgbClr val="1D5415"/>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E461763-2A58-4DB4-9845-39258219D009}"/>
              </a:ext>
            </a:extLst>
          </p:cNvPr>
          <p:cNvSpPr txBox="1"/>
          <p:nvPr/>
        </p:nvSpPr>
        <p:spPr>
          <a:xfrm>
            <a:off x="7679354" y="6552184"/>
            <a:ext cx="4512646" cy="276999"/>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3" tooltip="http://www.journeytothepastblog.com/2013/05/cutie-pie-is-three.html">
                  <a:extLst>
                    <a:ext uri="{A12FA001-AC4F-418D-AE19-62706E023703}">
                      <ahyp:hlinkClr xmlns:ahyp="http://schemas.microsoft.com/office/drawing/2018/hyperlinkcolor" val="tx"/>
                    </a:ext>
                  </a:extLst>
                </a:hlinkClick>
              </a:rPr>
              <a:t>This Photo</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by Unknown Author is licensed under </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099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900"/>
    </mc:Choice>
    <mc:Fallback xmlns="">
      <p:transition spd="slow" advTm="199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7" y="356616"/>
            <a:ext cx="8462796" cy="747084"/>
          </a:xfrm>
        </p:spPr>
        <p:txBody>
          <a:bodyPr>
            <a:normAutofit/>
          </a:bodyPr>
          <a:lstStyle/>
          <a:p>
            <a:r>
              <a:rPr lang="en-US" sz="4000" dirty="0">
                <a:latin typeface="Arial" panose="020B0604020202020204" pitchFamily="34" charset="0"/>
                <a:cs typeface="Arial" panose="020B0604020202020204" pitchFamily="34" charset="0"/>
              </a:rPr>
              <a:t>How is compliance determined?</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838200" y="1554480"/>
            <a:ext cx="10515600" cy="4801870"/>
          </a:xfrm>
        </p:spPr>
        <p:txBody>
          <a:bodyPr anchor="t">
            <a:normAutofit fontScale="92500" lnSpcReduction="10000"/>
          </a:bodyPr>
          <a:lstStyle/>
          <a:p>
            <a:pPr marL="0" indent="0">
              <a:buNone/>
            </a:pPr>
            <a:r>
              <a:rPr lang="en-US" sz="2600" u="sng" dirty="0">
                <a:latin typeface="Arial" panose="020B0604020202020204" pitchFamily="34" charset="0"/>
                <a:cs typeface="Arial" panose="020B0604020202020204" pitchFamily="34" charset="0"/>
              </a:rPr>
              <a:t>AU Data Submission</a:t>
            </a:r>
          </a:p>
          <a:p>
            <a:r>
              <a:rPr lang="en-US" sz="2600" dirty="0">
                <a:latin typeface="Arial" panose="020B0604020202020204" pitchFamily="34" charset="0"/>
                <a:cs typeface="Arial" panose="020B0604020202020204" pitchFamily="34" charset="0"/>
              </a:rPr>
              <a:t>Data source – Special Education End of Year (SPED EOY) Data Collection</a:t>
            </a:r>
          </a:p>
          <a:p>
            <a:pPr lvl="1">
              <a:spcBef>
                <a:spcPts val="0"/>
              </a:spcBef>
            </a:pPr>
            <a:r>
              <a:rPr lang="en-US" sz="2600" dirty="0">
                <a:effectLst/>
                <a:latin typeface="Arial" panose="020B0604020202020204" pitchFamily="34" charset="0"/>
                <a:ea typeface="MS Mincho"/>
                <a:cs typeface="Arial" panose="020B0604020202020204" pitchFamily="34" charset="0"/>
              </a:rPr>
              <a:t>Indicator 11</a:t>
            </a:r>
          </a:p>
          <a:p>
            <a:pPr lvl="2">
              <a:spcBef>
                <a:spcPts val="0"/>
              </a:spcBef>
            </a:pPr>
            <a:r>
              <a:rPr lang="en-US" sz="2600" dirty="0">
                <a:effectLst/>
                <a:latin typeface="Arial" panose="020B0604020202020204" pitchFamily="34" charset="0"/>
                <a:ea typeface="MS Mincho"/>
                <a:cs typeface="Arial" panose="020B0604020202020204" pitchFamily="34" charset="0"/>
              </a:rPr>
              <a:t>Date of parental consent to evaluate </a:t>
            </a:r>
          </a:p>
          <a:p>
            <a:pPr lvl="2">
              <a:spcBef>
                <a:spcPts val="0"/>
              </a:spcBef>
            </a:pPr>
            <a:r>
              <a:rPr lang="en-US" sz="2600" dirty="0">
                <a:effectLst/>
                <a:latin typeface="Arial" panose="020B0604020202020204" pitchFamily="34" charset="0"/>
                <a:ea typeface="MS Mincho"/>
                <a:cs typeface="Arial" panose="020B0604020202020204" pitchFamily="34" charset="0"/>
              </a:rPr>
              <a:t>Date evaluation completed  </a:t>
            </a:r>
          </a:p>
          <a:p>
            <a:pPr lvl="2">
              <a:spcBef>
                <a:spcPts val="0"/>
              </a:spcBef>
            </a:pPr>
            <a:r>
              <a:rPr lang="en-US" sz="2600" dirty="0">
                <a:effectLst/>
                <a:latin typeface="Arial" panose="020B0604020202020204" pitchFamily="34" charset="0"/>
                <a:ea typeface="MS Mincho"/>
                <a:cs typeface="Arial" panose="020B0604020202020204" pitchFamily="34" charset="0"/>
              </a:rPr>
              <a:t>Reason for any delay in completing the evaluation</a:t>
            </a:r>
          </a:p>
          <a:p>
            <a:pPr lvl="1">
              <a:spcBef>
                <a:spcPts val="0"/>
              </a:spcBef>
            </a:pPr>
            <a:r>
              <a:rPr lang="en-US" sz="2600" dirty="0">
                <a:latin typeface="Arial" panose="020B0604020202020204" pitchFamily="34" charset="0"/>
                <a:ea typeface="MS Mincho"/>
                <a:cs typeface="Arial" panose="020B0604020202020204" pitchFamily="34" charset="0"/>
              </a:rPr>
              <a:t>Indicator 12</a:t>
            </a:r>
          </a:p>
          <a:p>
            <a:pPr lvl="2">
              <a:spcBef>
                <a:spcPts val="0"/>
              </a:spcBef>
            </a:pPr>
            <a:r>
              <a:rPr lang="en-US" sz="2600" dirty="0">
                <a:effectLst/>
                <a:latin typeface="Arial" panose="020B0604020202020204" pitchFamily="34" charset="0"/>
                <a:ea typeface="MS Mincho"/>
                <a:cs typeface="Arial" panose="020B0604020202020204" pitchFamily="34" charset="0"/>
              </a:rPr>
              <a:t>Date child is found eligible for Part C services</a:t>
            </a:r>
          </a:p>
          <a:p>
            <a:pPr lvl="2">
              <a:spcBef>
                <a:spcPts val="0"/>
              </a:spcBef>
            </a:pPr>
            <a:r>
              <a:rPr lang="en-US" sz="2600" dirty="0">
                <a:latin typeface="Arial" panose="020B0604020202020204" pitchFamily="34" charset="0"/>
                <a:ea typeface="MS Mincho"/>
                <a:cs typeface="Arial" panose="020B0604020202020204" pitchFamily="34" charset="0"/>
              </a:rPr>
              <a:t>Date of IEP eligibility meeting</a:t>
            </a:r>
            <a:endParaRPr lang="en-US" sz="2600" dirty="0">
              <a:effectLst/>
              <a:latin typeface="Arial" panose="020B0604020202020204" pitchFamily="34" charset="0"/>
              <a:ea typeface="MS Mincho"/>
              <a:cs typeface="Arial" panose="020B0604020202020204" pitchFamily="34" charset="0"/>
            </a:endParaRPr>
          </a:p>
          <a:p>
            <a:pPr lvl="2">
              <a:spcBef>
                <a:spcPts val="0"/>
              </a:spcBef>
            </a:pPr>
            <a:r>
              <a:rPr lang="en-US" sz="2600" dirty="0">
                <a:effectLst/>
                <a:latin typeface="Arial" panose="020B0604020202020204" pitchFamily="34" charset="0"/>
                <a:ea typeface="MS Mincho"/>
                <a:cs typeface="Arial" panose="020B0604020202020204" pitchFamily="34" charset="0"/>
              </a:rPr>
              <a:t>Date of IEP implementation</a:t>
            </a:r>
          </a:p>
          <a:p>
            <a:pPr lvl="2">
              <a:spcBef>
                <a:spcPts val="0"/>
              </a:spcBef>
            </a:pPr>
            <a:r>
              <a:rPr lang="en-US" sz="2600" dirty="0">
                <a:effectLst/>
                <a:latin typeface="Arial" panose="020B0604020202020204" pitchFamily="34" charset="0"/>
                <a:ea typeface="MS Mincho"/>
                <a:cs typeface="Arial" panose="020B0604020202020204" pitchFamily="34" charset="0"/>
              </a:rPr>
              <a:t>Reason for delay in eligibility determination and </a:t>
            </a:r>
            <a:r>
              <a:rPr lang="en-US" sz="2600" dirty="0">
                <a:latin typeface="Arial" panose="020B0604020202020204" pitchFamily="34" charset="0"/>
                <a:ea typeface="MS Mincho"/>
                <a:cs typeface="Arial" panose="020B0604020202020204" pitchFamily="34" charset="0"/>
              </a:rPr>
              <a:t>delay in IEP </a:t>
            </a:r>
            <a:r>
              <a:rPr lang="en-US" sz="2600" dirty="0">
                <a:effectLst/>
                <a:latin typeface="Arial" panose="020B0604020202020204" pitchFamily="34" charset="0"/>
                <a:ea typeface="MS Mincho"/>
                <a:cs typeface="Arial" panose="020B0604020202020204" pitchFamily="34" charset="0"/>
              </a:rPr>
              <a:t>implementation</a:t>
            </a:r>
          </a:p>
          <a:p>
            <a:r>
              <a:rPr lang="en-US" sz="2600" dirty="0">
                <a:latin typeface="Arial" panose="020B0604020202020204" pitchFamily="34" charset="0"/>
                <a:cs typeface="Arial" panose="020B0604020202020204" pitchFamily="34" charset="0"/>
              </a:rPr>
              <a:t>Date range – July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  June 30</a:t>
            </a:r>
            <a:r>
              <a:rPr lang="en-US" sz="2600" baseline="30000" dirty="0">
                <a:latin typeface="Arial" panose="020B0604020202020204" pitchFamily="34" charset="0"/>
                <a:cs typeface="Arial" panose="020B0604020202020204" pitchFamily="34" charset="0"/>
              </a:rPr>
              <a:t>th</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Closing date of AU data submission – late September</a:t>
            </a:r>
          </a:p>
          <a:p>
            <a:endParaRPr lang="en-US" sz="2000" dirty="0"/>
          </a:p>
          <a:p>
            <a:pPr lvl="1"/>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967572"/>
      </p:ext>
    </p:extLst>
  </p:cSld>
  <p:clrMapOvr>
    <a:masterClrMapping/>
  </p:clrMapOvr>
  <mc:AlternateContent xmlns:mc="http://schemas.openxmlformats.org/markup-compatibility/2006" xmlns:p14="http://schemas.microsoft.com/office/powerpoint/2010/main">
    <mc:Choice Requires="p14">
      <p:transition spd="slow" p14:dur="2000" advTm="51573"/>
    </mc:Choice>
    <mc:Fallback xmlns="">
      <p:transition spd="slow" advTm="515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307736" y="356616"/>
            <a:ext cx="9207863" cy="747084"/>
          </a:xfrm>
        </p:spPr>
        <p:txBody>
          <a:bodyPr>
            <a:normAutofit/>
          </a:bodyPr>
          <a:lstStyle/>
          <a:p>
            <a:r>
              <a:rPr lang="en-US" sz="4000" dirty="0"/>
              <a:t>What counts as </a:t>
            </a:r>
            <a:r>
              <a:rPr lang="en-US" sz="4000" dirty="0">
                <a:latin typeface="Arial" panose="020B0604020202020204" pitchFamily="34" charset="0"/>
                <a:cs typeface="Arial" panose="020B0604020202020204" pitchFamily="34" charset="0"/>
              </a:rPr>
              <a:t>noncompliance</a:t>
            </a:r>
            <a:r>
              <a:rPr lang="en-US" sz="4000" dirty="0"/>
              <a:t>?</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p:txBody>
          <a:bodyPr anchor="t">
            <a:normAutofit/>
          </a:bodyPr>
          <a:lstStyle/>
          <a:p>
            <a:endParaRPr lang="en-US" sz="2000" dirty="0"/>
          </a:p>
          <a:p>
            <a:pPr marL="457200" lvl="1" indent="0">
              <a:buNone/>
            </a:pPr>
            <a:r>
              <a:rPr lang="en-US" sz="2400" b="1" dirty="0">
                <a:latin typeface="Arial" panose="020B0604020202020204" pitchFamily="34" charset="0"/>
                <a:cs typeface="Arial" panose="020B0604020202020204" pitchFamily="34" charset="0"/>
              </a:rPr>
              <a:t>Indicator 11</a:t>
            </a:r>
          </a:p>
          <a:p>
            <a:pPr marL="457200" lvl="1" indent="0">
              <a:buNone/>
            </a:pPr>
            <a:r>
              <a:rPr lang="en-US" sz="2400" dirty="0">
                <a:latin typeface="Arial" panose="020B0604020202020204" pitchFamily="34" charset="0"/>
                <a:cs typeface="Arial" panose="020B0604020202020204" pitchFamily="34" charset="0"/>
              </a:rPr>
              <a:t>One or more students'  evaluations were completed </a:t>
            </a:r>
            <a:r>
              <a:rPr lang="en-US" sz="2400" b="1" u="sng" dirty="0">
                <a:latin typeface="Arial" panose="020B0604020202020204" pitchFamily="34" charset="0"/>
                <a:cs typeface="Arial" panose="020B0604020202020204" pitchFamily="34" charset="0"/>
              </a:rPr>
              <a:t>more than 60 days </a:t>
            </a:r>
            <a:r>
              <a:rPr lang="en-US" sz="2400" dirty="0">
                <a:latin typeface="Arial" panose="020B0604020202020204" pitchFamily="34" charset="0"/>
                <a:cs typeface="Arial" panose="020B0604020202020204" pitchFamily="34" charset="0"/>
              </a:rPr>
              <a:t>after parent consent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r>
              <a:rPr lang="en-US" sz="2400" b="1" dirty="0">
                <a:latin typeface="Arial" panose="020B0604020202020204" pitchFamily="34" charset="0"/>
                <a:cs typeface="Arial" panose="020B0604020202020204" pitchFamily="34" charset="0"/>
              </a:rPr>
              <a:t>Indicator 12</a:t>
            </a:r>
          </a:p>
          <a:p>
            <a:pPr marL="457200" lvl="1" indent="0">
              <a:buNone/>
            </a:pPr>
            <a:r>
              <a:rPr lang="en-US" sz="2400" dirty="0">
                <a:latin typeface="Arial" panose="020B0604020202020204" pitchFamily="34" charset="0"/>
                <a:cs typeface="Arial" panose="020B0604020202020204" pitchFamily="34" charset="0"/>
              </a:rPr>
              <a:t>One or more students’ eligibilities for Part B were not determined and/or the IEP did not start by the third birthday with an </a:t>
            </a:r>
            <a:r>
              <a:rPr lang="en-US" sz="2400" b="1" u="sng" dirty="0">
                <a:latin typeface="Arial" panose="020B0604020202020204" pitchFamily="34" charset="0"/>
                <a:cs typeface="Arial" panose="020B0604020202020204" pitchFamily="34" charset="0"/>
              </a:rPr>
              <a:t>invalid delay code</a:t>
            </a:r>
            <a:r>
              <a:rPr lang="en-US" sz="2400" dirty="0">
                <a:latin typeface="Arial" panose="020B0604020202020204" pitchFamily="34" charset="0"/>
                <a:cs typeface="Arial" panose="020B0604020202020204" pitchFamily="34" charset="0"/>
              </a:rPr>
              <a:t>. </a:t>
            </a:r>
          </a:p>
          <a:p>
            <a:pPr lvl="1"/>
            <a:endParaRPr lang="en-US" sz="2200" dirty="0"/>
          </a:p>
          <a:p>
            <a:pPr marL="457200" lvl="1" indent="0">
              <a:buNone/>
            </a:pPr>
            <a:endParaRPr lang="en-US" sz="2200" dirty="0"/>
          </a:p>
          <a:p>
            <a:pPr lvl="1"/>
            <a:endParaRPr lang="en-US" sz="2200" dirty="0"/>
          </a:p>
          <a:p>
            <a:pPr marL="457200" lvl="1" indent="0">
              <a:buNone/>
            </a:pPr>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6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901720"/>
      </p:ext>
    </p:extLst>
  </p:cSld>
  <p:clrMapOvr>
    <a:masterClrMapping/>
  </p:clrMapOvr>
  <mc:AlternateContent xmlns:mc="http://schemas.openxmlformats.org/markup-compatibility/2006" xmlns:p14="http://schemas.microsoft.com/office/powerpoint/2010/main">
    <mc:Choice Requires="p14">
      <p:transition spd="slow" p14:dur="2000" advTm="28984"/>
    </mc:Choice>
    <mc:Fallback xmlns="">
      <p:transition spd="slow" advTm="2898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52314" y="99745"/>
            <a:ext cx="5925820" cy="1325563"/>
          </a:xfrm>
        </p:spPr>
        <p:txBody>
          <a:bodyPr>
            <a:normAutofit/>
          </a:bodyPr>
          <a:lstStyle/>
          <a:p>
            <a:r>
              <a:rPr lang="en-US" sz="4000" dirty="0">
                <a:latin typeface="Arial" panose="020B0604020202020204" pitchFamily="34" charset="0"/>
                <a:cs typeface="Arial" panose="020B0604020202020204" pitchFamily="34" charset="0"/>
              </a:rPr>
              <a:t>Know the valid and invalid delay codes (01, 03, 43)</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9120" y="1728254"/>
            <a:ext cx="5753947" cy="4376213"/>
          </a:xfrm>
        </p:spPr>
        <p:txBody>
          <a:bodyPr anchor="t">
            <a:normAutofit fontScale="92500" lnSpcReduction="10000"/>
          </a:bodyPr>
          <a:lstStyle/>
          <a:p>
            <a:pPr marL="0" indent="0">
              <a:buNone/>
            </a:pPr>
            <a:r>
              <a:rPr lang="en-US" sz="2600" u="sng" dirty="0">
                <a:latin typeface="Arial" panose="020B0604020202020204" pitchFamily="34" charset="0"/>
                <a:cs typeface="Arial" panose="020B0604020202020204" pitchFamily="34" charset="0"/>
              </a:rPr>
              <a:t>Valid delay codes</a:t>
            </a:r>
          </a:p>
          <a:p>
            <a:pPr marL="0" indent="0">
              <a:buNone/>
            </a:pPr>
            <a:endParaRPr lang="en-US" sz="2600" u="sng"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01 Parent refused to provide consent or revoked consent during the process or child is never enrolled,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03 Deceased, process ended.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43 Mutual written agreement was made between parents and a group of qualified professionals to extend time for SLD identification.</a:t>
            </a:r>
          </a:p>
          <a:p>
            <a:endParaRPr lang="en-US" sz="1700" dirty="0"/>
          </a:p>
        </p:txBody>
      </p:sp>
      <p:sp>
        <p:nvSpPr>
          <p:cNvPr id="24"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951133" y="-2"/>
            <a:ext cx="5240867"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0168210" y="6209332"/>
            <a:ext cx="548640" cy="548640"/>
          </a:xfrm>
          <a:prstGeom prst="ellipse">
            <a:avLst/>
          </a:prstGeom>
          <a:solidFill>
            <a:schemeClr val="tx2"/>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895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3492"/>
    </mc:Choice>
    <mc:Fallback xmlns="">
      <p:transition spd="slow" advTm="33492"/>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2344</TotalTime>
  <Words>2216</Words>
  <Application>Microsoft Office PowerPoint</Application>
  <PresentationFormat>Widescreen</PresentationFormat>
  <Paragraphs>225</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Museo Slab 500</vt:lpstr>
      <vt:lpstr>Nunito</vt:lpstr>
      <vt:lpstr>Segoe UI</vt:lpstr>
      <vt:lpstr>Wingdings</vt:lpstr>
      <vt:lpstr>Office Theme</vt:lpstr>
      <vt:lpstr>Indicator 11 (I 11): Timely Initial Evaluation Indicator 12 (I 12): Part C to Part B Transition</vt:lpstr>
      <vt:lpstr>Agenda</vt:lpstr>
      <vt:lpstr>Importance of Indicator 11 </vt:lpstr>
      <vt:lpstr>What does Indicator 11 measure?</vt:lpstr>
      <vt:lpstr>Importance of Indicator 12 </vt:lpstr>
      <vt:lpstr>What does Indicator 12 measure?</vt:lpstr>
      <vt:lpstr>How is compliance determined?</vt:lpstr>
      <vt:lpstr>What counts as noncompliance?</vt:lpstr>
      <vt:lpstr>Know the valid and invalid delay codes (01, 03, 43)</vt:lpstr>
      <vt:lpstr>Know the valid and invalid delay codes (45, 46, 47) </vt:lpstr>
      <vt:lpstr>Know the valid and invalid delay codes (49, 56, 41) </vt:lpstr>
      <vt:lpstr>Know the valid and invalid delay codes (58, 59, 60) </vt:lpstr>
      <vt:lpstr>Consequences of Noncompliance</vt:lpstr>
      <vt:lpstr>What is demonstration of correction?</vt:lpstr>
      <vt:lpstr>New Process Effective 2021-22 SY </vt:lpstr>
      <vt:lpstr>ESSU Data Management System (DMS)</vt:lpstr>
      <vt:lpstr>Access to the Ascend DMS</vt:lpstr>
      <vt:lpstr>Where to find noncompliance letters</vt:lpstr>
      <vt:lpstr>Downloading Letters</vt:lpstr>
      <vt:lpstr>Starting the “Individual Correction” process</vt:lpstr>
      <vt:lpstr>Online Correction Tracker – Indicator 11</vt:lpstr>
      <vt:lpstr>Online Correction Tracker – Indicator 12</vt:lpstr>
      <vt:lpstr>Navigating tips</vt:lpstr>
      <vt:lpstr>Dropdown menus </vt:lpstr>
      <vt:lpstr>Adding an explanation when required</vt:lpstr>
      <vt:lpstr>Irrelevant questions</vt:lpstr>
      <vt:lpstr>Saving your work</vt:lpstr>
      <vt:lpstr>Submitting completed corrections</vt:lpstr>
      <vt:lpstr>Unsubmitting corrections </vt:lpstr>
      <vt:lpstr>Data submission and reporting</vt:lpstr>
      <vt:lpstr>ESSU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11: Timely Evaluation</dc:title>
  <dc:creator>Durosko, Gloria</dc:creator>
  <cp:lastModifiedBy>Tarus, Sarah</cp:lastModifiedBy>
  <cp:revision>121</cp:revision>
  <dcterms:created xsi:type="dcterms:W3CDTF">2020-08-12T15:09:24Z</dcterms:created>
  <dcterms:modified xsi:type="dcterms:W3CDTF">2024-10-22T19:01:40Z</dcterms:modified>
</cp:coreProperties>
</file>