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4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bw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2286" autoAdjust="0"/>
    <p:restoredTop sz="48843" autoAdjust="0"/>
  </p:normalViewPr>
  <p:slideViewPr>
    <p:cSldViewPr snapToGrid="0" snapToObjects="1">
      <p:cViewPr varScale="1">
        <p:scale>
          <a:sx n="34" d="100"/>
          <a:sy n="34" d="100"/>
        </p:scale>
        <p:origin x="-3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384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5D5D7-ABC3-684F-B9B6-3FDB7DDAD7C9}" type="datetime1">
              <a:rPr lang="en-US" smtClean="0"/>
              <a:pPr/>
              <a:t>8/17/16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39AA-4A19-9645-938E-0E44B64F3E7E}" type="datetime1">
              <a:rPr lang="en-US" smtClean="0"/>
              <a:pPr/>
              <a:t>8/17/16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s-ES" sz="1100" noProof="0" dirty="0" smtClean="0">
                <a:ea typeface="ＭＳ Ｐゴシック" pitchFamily="34" charset="-128"/>
                <a:cs typeface="Calibri"/>
              </a:rPr>
              <a:t>Puntos clave: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Esta actividad se puede hacer de forma individual o en grupos, como parte del entrenamiento o como estudio individual. A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continuación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se describe un posible escenario.</a:t>
            </a:r>
            <a:endParaRPr lang="es-ES" sz="1100" noProof="0" dirty="0" smtClean="0"/>
          </a:p>
          <a:p>
            <a:r>
              <a:rPr lang="es-ES" sz="1100" noProof="0" dirty="0" smtClean="0"/>
              <a:t> </a:t>
            </a:r>
          </a:p>
          <a:p>
            <a:r>
              <a:rPr lang="es-ES" sz="11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Materiales: </a:t>
            </a:r>
            <a:r>
              <a:rPr lang="es-E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Hojas con el eje de colaboración; útiles de escritura; ejemplos de definiciones para colaboración.</a:t>
            </a:r>
          </a:p>
          <a:p>
            <a:r>
              <a:rPr lang="es-ES" sz="1100" noProof="0" dirty="0" smtClean="0"/>
              <a:t> 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1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Resultado:</a:t>
            </a:r>
            <a:r>
              <a:rPr lang="es-E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 participantes toman parte en una discusión de las definiciones personales y/o de equipo de la colaboración. Los participantes escuchan varias definiciones y tienen la oportunidad de colaborar en la creación de una definición mutuamente compartida. Otra posibilidad es que las personas realicen la actividad por su cuenta y utilicen</a:t>
            </a:r>
            <a:r>
              <a:rPr lang="es-ES" sz="11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definición en </a:t>
            </a:r>
            <a:r>
              <a:rPr lang="es-ES" sz="11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 propio plan de colaboración.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Instrucciones: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(pueden variarse para adaptarse a la audiencia). Por favor, escriba una respuesta breve para “Colaboración es ____________________________”. Luego discuta la respuesta con su equipo (o un vecino). Escriba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la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definición de colaboración que haya producido el equipo o enumere las características identificadas por su equipo. Comparta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los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puntos clave con el grupo. Puntos de discusión adicionales: preguntar, ¿Serían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respuestas diferentes si todos fuéramos educadores, miembros de la familia o recursos de la comunidad;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¿cualquier otro grupo distinto a éste?; ¿qué dirían los estudiantes? O comparar las definiciones dadas.</a:t>
            </a:r>
          </a:p>
          <a:p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s-E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Conclusión: </a:t>
            </a:r>
            <a:r>
              <a:rPr lang="es-E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persona, el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equipo o la pareja se queda con las respuestas. Las siguientes actividades pueden realizarse con otras personas interesadas: juego de roles; compartir con los compañeros; incluirlo en una página Web o en carteles en el edificio;</a:t>
            </a:r>
            <a:r>
              <a:rPr lang="es-E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s-E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utilizar en comunicación escrita.</a:t>
            </a:r>
          </a:p>
          <a:p>
            <a:endParaRPr lang="es-ES_tradnl" sz="1100" noProof="0" dirty="0" smtClean="0"/>
          </a:p>
          <a:p>
            <a:endParaRPr lang="es-ES_tradnl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589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endParaRPr lang="es-ES_tradnl" dirty="0" smtClean="0">
              <a:solidFill>
                <a:srgbClr val="EFE7D5"/>
              </a:solidFill>
              <a:ea typeface="ＭＳ Ｐゴシック" pitchFamily="34" charset="-128"/>
            </a:endParaRPr>
          </a:p>
          <a:p>
            <a:pPr algn="ctr">
              <a:buNone/>
              <a:defRPr/>
            </a:pPr>
            <a:r>
              <a:rPr lang="es-ES_tradnl" sz="3600" dirty="0" smtClean="0">
                <a:ea typeface="ＭＳ Ｐゴシック" pitchFamily="34" charset="-128"/>
              </a:rPr>
              <a:t>¿Cuál es SU definición de </a:t>
            </a:r>
            <a:r>
              <a:rPr lang="es-ES_tradnl" sz="3600" i="1" dirty="0" smtClean="0">
                <a:ea typeface="ＭＳ Ｐゴシック" pitchFamily="34" charset="-128"/>
              </a:rPr>
              <a:t>colaboración</a:t>
            </a:r>
            <a:r>
              <a:rPr lang="es-ES_tradnl" sz="3600" dirty="0" smtClean="0">
                <a:ea typeface="ＭＳ Ｐゴシック" pitchFamily="34" charset="-128"/>
              </a:rPr>
              <a:t>? </a:t>
            </a:r>
          </a:p>
          <a:p>
            <a:pPr algn="ctr">
              <a:defRPr/>
            </a:pPr>
            <a:endParaRPr lang="es-ES_tradnl" sz="3600" dirty="0" smtClean="0">
              <a:ea typeface="ＭＳ Ｐゴシック" pitchFamily="34" charset="-128"/>
            </a:endParaRPr>
          </a:p>
          <a:p>
            <a:pPr algn="ctr">
              <a:buNone/>
              <a:defRPr/>
            </a:pPr>
            <a:r>
              <a:rPr lang="es-ES_tradnl" sz="3600" i="1" dirty="0" smtClean="0">
                <a:ea typeface="ＭＳ Ｐゴシック" pitchFamily="34" charset="-128"/>
              </a:rPr>
              <a:t> Colaboración es </a:t>
            </a:r>
            <a:r>
              <a:rPr lang="es-ES_tradnl" sz="3600" dirty="0" smtClean="0">
                <a:ea typeface="ＭＳ Ｐゴシック" pitchFamily="34" charset="-128"/>
              </a:rPr>
              <a:t>______________________.</a:t>
            </a:r>
          </a:p>
          <a:p>
            <a:endParaRPr lang="es-ES_tradnl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1"/>
            <a:ext cx="8381260" cy="1410240"/>
          </a:xfrm>
        </p:spPr>
        <p:txBody>
          <a:bodyPr/>
          <a:lstStyle/>
          <a:p>
            <a:r>
              <a:rPr lang="es-ES_tradnl" sz="1800" dirty="0" smtClean="0"/>
              <a:t>Paso uno: Actividad#1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Definir </a:t>
            </a:r>
            <a:r>
              <a:rPr lang="es-ES_tradnl" i="1" dirty="0" smtClean="0"/>
              <a:t>Colaboración</a:t>
            </a:r>
            <a:endParaRPr lang="es-ES_tradnl" i="1" dirty="0"/>
          </a:p>
        </p:txBody>
      </p:sp>
    </p:spTree>
    <p:extLst>
      <p:ext uri="{BB962C8B-B14F-4D97-AF65-F5344CB8AC3E}">
        <p14:creationId xmlns:p14="http://schemas.microsoft.com/office/powerpoint/2010/main" val="637263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12390</TotalTime>
  <Words>52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CDE THEME</vt:lpstr>
      <vt:lpstr>Paso uno: Actividad#1 Definir Colaboración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Cathy Lines</cp:lastModifiedBy>
  <cp:revision>318</cp:revision>
  <cp:lastPrinted>2016-05-17T13:29:51Z</cp:lastPrinted>
  <dcterms:created xsi:type="dcterms:W3CDTF">2012-07-16T02:29:43Z</dcterms:created>
  <dcterms:modified xsi:type="dcterms:W3CDTF">2016-08-17T20:03:35Z</dcterms:modified>
</cp:coreProperties>
</file>