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1"/>
  </p:notesMasterIdLst>
  <p:sldIdLst>
    <p:sldId id="256" r:id="rId5"/>
    <p:sldId id="277" r:id="rId6"/>
    <p:sldId id="278" r:id="rId7"/>
    <p:sldId id="276" r:id="rId8"/>
    <p:sldId id="279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61D021-4985-4C9B-A15E-16E4C6A3B4F3}" v="8" dt="2023-06-16T16:53:42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0" autoAdjust="0"/>
    <p:restoredTop sz="74237" autoAdjust="0"/>
  </p:normalViewPr>
  <p:slideViewPr>
    <p:cSldViewPr snapToGrid="0">
      <p:cViewPr varScale="1">
        <p:scale>
          <a:sx n="78" d="100"/>
          <a:sy n="78" d="100"/>
        </p:scale>
        <p:origin x="190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d, Reagan" userId="27291eb4-8241-4961-9e69-8c66e34cc5b0" providerId="ADAL" clId="{D261D021-4985-4C9B-A15E-16E4C6A3B4F3}"/>
    <pc:docChg chg="undo custSel addSld delSld modSld sldOrd">
      <pc:chgData name="Ward, Reagan" userId="27291eb4-8241-4961-9e69-8c66e34cc5b0" providerId="ADAL" clId="{D261D021-4985-4C9B-A15E-16E4C6A3B4F3}" dt="2023-06-16T21:48:09.988" v="1756" actId="47"/>
      <pc:docMkLst>
        <pc:docMk/>
      </pc:docMkLst>
      <pc:sldChg chg="modSp mod">
        <pc:chgData name="Ward, Reagan" userId="27291eb4-8241-4961-9e69-8c66e34cc5b0" providerId="ADAL" clId="{D261D021-4985-4C9B-A15E-16E4C6A3B4F3}" dt="2023-06-15T13:35:01.825" v="74" actId="20577"/>
        <pc:sldMkLst>
          <pc:docMk/>
          <pc:sldMk cId="3044915438" sldId="256"/>
        </pc:sldMkLst>
        <pc:spChg chg="mod">
          <ac:chgData name="Ward, Reagan" userId="27291eb4-8241-4961-9e69-8c66e34cc5b0" providerId="ADAL" clId="{D261D021-4985-4C9B-A15E-16E4C6A3B4F3}" dt="2023-06-15T13:35:01.825" v="74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del">
        <pc:chgData name="Ward, Reagan" userId="27291eb4-8241-4961-9e69-8c66e34cc5b0" providerId="ADAL" clId="{D261D021-4985-4C9B-A15E-16E4C6A3B4F3}" dt="2023-06-15T14:09:44.143" v="78" actId="47"/>
        <pc:sldMkLst>
          <pc:docMk/>
          <pc:sldMk cId="3401448192" sldId="264"/>
        </pc:sldMkLst>
      </pc:sldChg>
      <pc:sldChg chg="del">
        <pc:chgData name="Ward, Reagan" userId="27291eb4-8241-4961-9e69-8c66e34cc5b0" providerId="ADAL" clId="{D261D021-4985-4C9B-A15E-16E4C6A3B4F3}" dt="2023-06-15T14:09:44.143" v="78" actId="47"/>
        <pc:sldMkLst>
          <pc:docMk/>
          <pc:sldMk cId="812090992" sldId="270"/>
        </pc:sldMkLst>
      </pc:sldChg>
      <pc:sldChg chg="del">
        <pc:chgData name="Ward, Reagan" userId="27291eb4-8241-4961-9e69-8c66e34cc5b0" providerId="ADAL" clId="{D261D021-4985-4C9B-A15E-16E4C6A3B4F3}" dt="2023-06-15T14:09:44.143" v="78" actId="47"/>
        <pc:sldMkLst>
          <pc:docMk/>
          <pc:sldMk cId="3613651240" sldId="271"/>
        </pc:sldMkLst>
      </pc:sldChg>
      <pc:sldChg chg="del">
        <pc:chgData name="Ward, Reagan" userId="27291eb4-8241-4961-9e69-8c66e34cc5b0" providerId="ADAL" clId="{D261D021-4985-4C9B-A15E-16E4C6A3B4F3}" dt="2023-06-15T14:12:52.434" v="187" actId="47"/>
        <pc:sldMkLst>
          <pc:docMk/>
          <pc:sldMk cId="2748458431" sldId="274"/>
        </pc:sldMkLst>
      </pc:sldChg>
      <pc:sldChg chg="modSp mod">
        <pc:chgData name="Ward, Reagan" userId="27291eb4-8241-4961-9e69-8c66e34cc5b0" providerId="ADAL" clId="{D261D021-4985-4C9B-A15E-16E4C6A3B4F3}" dt="2023-06-15T14:13:14.374" v="264" actId="20577"/>
        <pc:sldMkLst>
          <pc:docMk/>
          <pc:sldMk cId="675032686" sldId="275"/>
        </pc:sldMkLst>
        <pc:spChg chg="mod">
          <ac:chgData name="Ward, Reagan" userId="27291eb4-8241-4961-9e69-8c66e34cc5b0" providerId="ADAL" clId="{D261D021-4985-4C9B-A15E-16E4C6A3B4F3}" dt="2023-06-15T14:13:14.374" v="264" actId="20577"/>
          <ac:spMkLst>
            <pc:docMk/>
            <pc:sldMk cId="675032686" sldId="275"/>
            <ac:spMk id="4" creationId="{069C16D8-71E6-6E0A-9E9A-40580CD77B33}"/>
          </ac:spMkLst>
        </pc:spChg>
      </pc:sldChg>
      <pc:sldChg chg="addSp delSp modSp mod ord modNotesTx">
        <pc:chgData name="Ward, Reagan" userId="27291eb4-8241-4961-9e69-8c66e34cc5b0" providerId="ADAL" clId="{D261D021-4985-4C9B-A15E-16E4C6A3B4F3}" dt="2023-06-16T16:54:30.742" v="1711" actId="13244"/>
        <pc:sldMkLst>
          <pc:docMk/>
          <pc:sldMk cId="2894931076" sldId="276"/>
        </pc:sldMkLst>
        <pc:spChg chg="ord">
          <ac:chgData name="Ward, Reagan" userId="27291eb4-8241-4961-9e69-8c66e34cc5b0" providerId="ADAL" clId="{D261D021-4985-4C9B-A15E-16E4C6A3B4F3}" dt="2023-06-16T16:54:30.742" v="1711" actId="13244"/>
          <ac:spMkLst>
            <pc:docMk/>
            <pc:sldMk cId="2894931076" sldId="276"/>
            <ac:spMk id="3" creationId="{74425608-2BB0-258C-8A01-C8AC81500848}"/>
          </ac:spMkLst>
        </pc:spChg>
        <pc:spChg chg="mod">
          <ac:chgData name="Ward, Reagan" userId="27291eb4-8241-4961-9e69-8c66e34cc5b0" providerId="ADAL" clId="{D261D021-4985-4C9B-A15E-16E4C6A3B4F3}" dt="2023-06-15T14:11:26.861" v="116" actId="20577"/>
          <ac:spMkLst>
            <pc:docMk/>
            <pc:sldMk cId="2894931076" sldId="276"/>
            <ac:spMk id="4" creationId="{BCA5CF1A-BF25-27E1-E1C2-D297ECADCA5F}"/>
          </ac:spMkLst>
        </pc:spChg>
        <pc:spChg chg="del">
          <ac:chgData name="Ward, Reagan" userId="27291eb4-8241-4961-9e69-8c66e34cc5b0" providerId="ADAL" clId="{D261D021-4985-4C9B-A15E-16E4C6A3B4F3}" dt="2023-06-15T21:03:39.868" v="1008" actId="22"/>
          <ac:spMkLst>
            <pc:docMk/>
            <pc:sldMk cId="2894931076" sldId="276"/>
            <ac:spMk id="5" creationId="{C50D9B5D-E6BA-FB33-64B3-9C04EA15B8FC}"/>
          </ac:spMkLst>
        </pc:spChg>
        <pc:picChg chg="add mod ord">
          <ac:chgData name="Ward, Reagan" userId="27291eb4-8241-4961-9e69-8c66e34cc5b0" providerId="ADAL" clId="{D261D021-4985-4C9B-A15E-16E4C6A3B4F3}" dt="2023-06-15T21:06:32.360" v="1256" actId="962"/>
          <ac:picMkLst>
            <pc:docMk/>
            <pc:sldMk cId="2894931076" sldId="276"/>
            <ac:picMk id="6" creationId="{F6FB4FFD-0F3E-2530-FB08-36717FEC843B}"/>
          </ac:picMkLst>
        </pc:picChg>
      </pc:sldChg>
      <pc:sldChg chg="addSp delSp modSp mod setClrOvrMap modNotesTx">
        <pc:chgData name="Ward, Reagan" userId="27291eb4-8241-4961-9e69-8c66e34cc5b0" providerId="ADAL" clId="{D261D021-4985-4C9B-A15E-16E4C6A3B4F3}" dt="2023-06-15T21:50:21.618" v="1708" actId="113"/>
        <pc:sldMkLst>
          <pc:docMk/>
          <pc:sldMk cId="26342952" sldId="277"/>
        </pc:sldMkLst>
        <pc:spChg chg="mod">
          <ac:chgData name="Ward, Reagan" userId="27291eb4-8241-4961-9e69-8c66e34cc5b0" providerId="ADAL" clId="{D261D021-4985-4C9B-A15E-16E4C6A3B4F3}" dt="2023-06-15T21:48:54.453" v="1671" actId="26606"/>
          <ac:spMkLst>
            <pc:docMk/>
            <pc:sldMk cId="26342952" sldId="277"/>
            <ac:spMk id="2" creationId="{00000000-0000-0000-0000-000000000000}"/>
          </ac:spMkLst>
        </pc:spChg>
        <pc:spChg chg="add del mod">
          <ac:chgData name="Ward, Reagan" userId="27291eb4-8241-4961-9e69-8c66e34cc5b0" providerId="ADAL" clId="{D261D021-4985-4C9B-A15E-16E4C6A3B4F3}" dt="2023-06-15T21:50:21.618" v="1708" actId="113"/>
          <ac:spMkLst>
            <pc:docMk/>
            <pc:sldMk cId="26342952" sldId="277"/>
            <ac:spMk id="3" creationId="{00000000-0000-0000-0000-000000000000}"/>
          </ac:spMkLst>
        </pc:spChg>
        <pc:spChg chg="mod">
          <ac:chgData name="Ward, Reagan" userId="27291eb4-8241-4961-9e69-8c66e34cc5b0" providerId="ADAL" clId="{D261D021-4985-4C9B-A15E-16E4C6A3B4F3}" dt="2023-06-15T21:48:54.453" v="1671" actId="26606"/>
          <ac:spMkLst>
            <pc:docMk/>
            <pc:sldMk cId="26342952" sldId="277"/>
            <ac:spMk id="4" creationId="{00000000-0000-0000-0000-000000000000}"/>
          </ac:spMkLst>
        </pc:spChg>
        <pc:spChg chg="add del">
          <ac:chgData name="Ward, Reagan" userId="27291eb4-8241-4961-9e69-8c66e34cc5b0" providerId="ADAL" clId="{D261D021-4985-4C9B-A15E-16E4C6A3B4F3}" dt="2023-06-15T21:48:54.453" v="1671" actId="26606"/>
          <ac:spMkLst>
            <pc:docMk/>
            <pc:sldMk cId="26342952" sldId="277"/>
            <ac:spMk id="10" creationId="{8181FC64-B306-4821-98E2-780662EFC486}"/>
          </ac:spMkLst>
        </pc:spChg>
        <pc:spChg chg="add del">
          <ac:chgData name="Ward, Reagan" userId="27291eb4-8241-4961-9e69-8c66e34cc5b0" providerId="ADAL" clId="{D261D021-4985-4C9B-A15E-16E4C6A3B4F3}" dt="2023-06-15T21:48:54.453" v="1671" actId="26606"/>
          <ac:spMkLst>
            <pc:docMk/>
            <pc:sldMk cId="26342952" sldId="277"/>
            <ac:spMk id="12" creationId="{5871FC61-DD4E-47D4-81FD-8A7E7D12B371}"/>
          </ac:spMkLst>
        </pc:spChg>
        <pc:spChg chg="add del">
          <ac:chgData name="Ward, Reagan" userId="27291eb4-8241-4961-9e69-8c66e34cc5b0" providerId="ADAL" clId="{D261D021-4985-4C9B-A15E-16E4C6A3B4F3}" dt="2023-06-15T21:48:54.453" v="1671" actId="26606"/>
          <ac:spMkLst>
            <pc:docMk/>
            <pc:sldMk cId="26342952" sldId="277"/>
            <ac:spMk id="14" creationId="{F9EC3F91-A75C-4F74-867E-E4C28C13546B}"/>
          </ac:spMkLst>
        </pc:spChg>
        <pc:spChg chg="add del">
          <ac:chgData name="Ward, Reagan" userId="27291eb4-8241-4961-9e69-8c66e34cc5b0" providerId="ADAL" clId="{D261D021-4985-4C9B-A15E-16E4C6A3B4F3}" dt="2023-06-15T21:48:54.453" v="1671" actId="26606"/>
          <ac:spMkLst>
            <pc:docMk/>
            <pc:sldMk cId="26342952" sldId="277"/>
            <ac:spMk id="16" creationId="{829A1E2C-5AC8-40FC-99E9-832069D39792}"/>
          </ac:spMkLst>
        </pc:spChg>
        <pc:picChg chg="mod">
          <ac:chgData name="Ward, Reagan" userId="27291eb4-8241-4961-9e69-8c66e34cc5b0" providerId="ADAL" clId="{D261D021-4985-4C9B-A15E-16E4C6A3B4F3}" dt="2023-06-15T21:48:54.453" v="1671" actId="26606"/>
          <ac:picMkLst>
            <pc:docMk/>
            <pc:sldMk cId="26342952" sldId="277"/>
            <ac:picMk id="6" creationId="{CF1B1846-0E6D-FA55-3439-6A8C29F663C8}"/>
          </ac:picMkLst>
        </pc:picChg>
      </pc:sldChg>
      <pc:sldChg chg="addSp delSp add del setBg delDesignElem">
        <pc:chgData name="Ward, Reagan" userId="27291eb4-8241-4961-9e69-8c66e34cc5b0" providerId="ADAL" clId="{D261D021-4985-4C9B-A15E-16E4C6A3B4F3}" dt="2023-06-15T13:36:56.163" v="77"/>
        <pc:sldMkLst>
          <pc:docMk/>
          <pc:sldMk cId="1370200885" sldId="277"/>
        </pc:sldMkLst>
        <pc:spChg chg="add del">
          <ac:chgData name="Ward, Reagan" userId="27291eb4-8241-4961-9e69-8c66e34cc5b0" providerId="ADAL" clId="{D261D021-4985-4C9B-A15E-16E4C6A3B4F3}" dt="2023-06-15T13:36:56.163" v="77"/>
          <ac:spMkLst>
            <pc:docMk/>
            <pc:sldMk cId="1370200885" sldId="277"/>
            <ac:spMk id="10" creationId="{8181FC64-B306-4821-98E2-780662EFC486}"/>
          </ac:spMkLst>
        </pc:spChg>
        <pc:spChg chg="add del">
          <ac:chgData name="Ward, Reagan" userId="27291eb4-8241-4961-9e69-8c66e34cc5b0" providerId="ADAL" clId="{D261D021-4985-4C9B-A15E-16E4C6A3B4F3}" dt="2023-06-15T13:36:56.163" v="77"/>
          <ac:spMkLst>
            <pc:docMk/>
            <pc:sldMk cId="1370200885" sldId="277"/>
            <ac:spMk id="12" creationId="{5871FC61-DD4E-47D4-81FD-8A7E7D12B371}"/>
          </ac:spMkLst>
        </pc:spChg>
        <pc:spChg chg="add del">
          <ac:chgData name="Ward, Reagan" userId="27291eb4-8241-4961-9e69-8c66e34cc5b0" providerId="ADAL" clId="{D261D021-4985-4C9B-A15E-16E4C6A3B4F3}" dt="2023-06-15T13:36:56.163" v="77"/>
          <ac:spMkLst>
            <pc:docMk/>
            <pc:sldMk cId="1370200885" sldId="277"/>
            <ac:spMk id="14" creationId="{F9EC3F91-A75C-4F74-867E-E4C28C13546B}"/>
          </ac:spMkLst>
        </pc:spChg>
        <pc:spChg chg="add del">
          <ac:chgData name="Ward, Reagan" userId="27291eb4-8241-4961-9e69-8c66e34cc5b0" providerId="ADAL" clId="{D261D021-4985-4C9B-A15E-16E4C6A3B4F3}" dt="2023-06-15T13:36:56.163" v="77"/>
          <ac:spMkLst>
            <pc:docMk/>
            <pc:sldMk cId="1370200885" sldId="277"/>
            <ac:spMk id="16" creationId="{829A1E2C-5AC8-40FC-99E9-832069D39792}"/>
          </ac:spMkLst>
        </pc:spChg>
      </pc:sldChg>
      <pc:sldChg chg="addSp delSp modSp add mod ord modNotesTx">
        <pc:chgData name="Ward, Reagan" userId="27291eb4-8241-4961-9e69-8c66e34cc5b0" providerId="ADAL" clId="{D261D021-4985-4C9B-A15E-16E4C6A3B4F3}" dt="2023-06-16T16:56:59.775" v="1752" actId="14100"/>
        <pc:sldMkLst>
          <pc:docMk/>
          <pc:sldMk cId="1863295328" sldId="278"/>
        </pc:sldMkLst>
        <pc:spChg chg="ord">
          <ac:chgData name="Ward, Reagan" userId="27291eb4-8241-4961-9e69-8c66e34cc5b0" providerId="ADAL" clId="{D261D021-4985-4C9B-A15E-16E4C6A3B4F3}" dt="2023-06-16T16:53:57.866" v="1709" actId="13244"/>
          <ac:spMkLst>
            <pc:docMk/>
            <pc:sldMk cId="1863295328" sldId="278"/>
            <ac:spMk id="3" creationId="{74425608-2BB0-258C-8A01-C8AC81500848}"/>
          </ac:spMkLst>
        </pc:spChg>
        <pc:spChg chg="mod">
          <ac:chgData name="Ward, Reagan" userId="27291eb4-8241-4961-9e69-8c66e34cc5b0" providerId="ADAL" clId="{D261D021-4985-4C9B-A15E-16E4C6A3B4F3}" dt="2023-06-15T16:54:02.387" v="617" actId="14100"/>
          <ac:spMkLst>
            <pc:docMk/>
            <pc:sldMk cId="1863295328" sldId="278"/>
            <ac:spMk id="4" creationId="{BCA5CF1A-BF25-27E1-E1C2-D297ECADCA5F}"/>
          </ac:spMkLst>
        </pc:spChg>
        <pc:spChg chg="del">
          <ac:chgData name="Ward, Reagan" userId="27291eb4-8241-4961-9e69-8c66e34cc5b0" providerId="ADAL" clId="{D261D021-4985-4C9B-A15E-16E4C6A3B4F3}" dt="2023-06-15T14:12:05.629" v="162"/>
          <ac:spMkLst>
            <pc:docMk/>
            <pc:sldMk cId="1863295328" sldId="278"/>
            <ac:spMk id="5" creationId="{C50D9B5D-E6BA-FB33-64B3-9C04EA15B8FC}"/>
          </ac:spMkLst>
        </pc:spChg>
        <pc:spChg chg="add del mod">
          <ac:chgData name="Ward, Reagan" userId="27291eb4-8241-4961-9e69-8c66e34cc5b0" providerId="ADAL" clId="{D261D021-4985-4C9B-A15E-16E4C6A3B4F3}" dt="2023-06-15T16:29:59.741" v="605" actId="22"/>
          <ac:spMkLst>
            <pc:docMk/>
            <pc:sldMk cId="1863295328" sldId="278"/>
            <ac:spMk id="7" creationId="{F63D64E6-61E7-522A-37FD-009D78E86F98}"/>
          </ac:spMkLst>
        </pc:spChg>
        <pc:spChg chg="add mod ord">
          <ac:chgData name="Ward, Reagan" userId="27291eb4-8241-4961-9e69-8c66e34cc5b0" providerId="ADAL" clId="{D261D021-4985-4C9B-A15E-16E4C6A3B4F3}" dt="2023-06-16T16:56:59.775" v="1752" actId="14100"/>
          <ac:spMkLst>
            <pc:docMk/>
            <pc:sldMk cId="1863295328" sldId="278"/>
            <ac:spMk id="12" creationId="{5262BDD4-6094-AF4C-4F0A-87F6482BA7A6}"/>
          </ac:spMkLst>
        </pc:spChg>
        <pc:picChg chg="add del mod">
          <ac:chgData name="Ward, Reagan" userId="27291eb4-8241-4961-9e69-8c66e34cc5b0" providerId="ADAL" clId="{D261D021-4985-4C9B-A15E-16E4C6A3B4F3}" dt="2023-06-15T16:29:58.294" v="604" actId="478"/>
          <ac:picMkLst>
            <pc:docMk/>
            <pc:sldMk cId="1863295328" sldId="278"/>
            <ac:picMk id="2" creationId="{0A4F93FB-3045-056A-FEF9-DA4E08B2CE59}"/>
          </ac:picMkLst>
        </pc:picChg>
        <pc:picChg chg="add mod ord">
          <ac:chgData name="Ward, Reagan" userId="27291eb4-8241-4961-9e69-8c66e34cc5b0" providerId="ADAL" clId="{D261D021-4985-4C9B-A15E-16E4C6A3B4F3}" dt="2023-06-16T16:56:22.814" v="1736" actId="1076"/>
          <ac:picMkLst>
            <pc:docMk/>
            <pc:sldMk cId="1863295328" sldId="278"/>
            <ac:picMk id="9" creationId="{E04DE9FD-7C5C-AD64-A36B-5F2B9812CDA7}"/>
          </ac:picMkLst>
        </pc:picChg>
        <pc:picChg chg="add del mod ord">
          <ac:chgData name="Ward, Reagan" userId="27291eb4-8241-4961-9e69-8c66e34cc5b0" providerId="ADAL" clId="{D261D021-4985-4C9B-A15E-16E4C6A3B4F3}" dt="2023-06-16T16:56:13.589" v="1731" actId="478"/>
          <ac:picMkLst>
            <pc:docMk/>
            <pc:sldMk cId="1863295328" sldId="278"/>
            <ac:picMk id="11" creationId="{25CBB507-499A-EC6D-8007-A9984A9B0C44}"/>
          </ac:picMkLst>
        </pc:picChg>
      </pc:sldChg>
      <pc:sldChg chg="addSp delSp modSp new add del mod modClrScheme chgLayout">
        <pc:chgData name="Ward, Reagan" userId="27291eb4-8241-4961-9e69-8c66e34cc5b0" providerId="ADAL" clId="{D261D021-4985-4C9B-A15E-16E4C6A3B4F3}" dt="2023-06-16T21:48:07.833" v="1755" actId="47"/>
        <pc:sldMkLst>
          <pc:docMk/>
          <pc:sldMk cId="3106500355" sldId="279"/>
        </pc:sldMkLst>
        <pc:spChg chg="mod ord">
          <ac:chgData name="Ward, Reagan" userId="27291eb4-8241-4961-9e69-8c66e34cc5b0" providerId="ADAL" clId="{D261D021-4985-4C9B-A15E-16E4C6A3B4F3}" dt="2023-06-16T16:57:12.549" v="1753" actId="6264"/>
          <ac:spMkLst>
            <pc:docMk/>
            <pc:sldMk cId="3106500355" sldId="279"/>
            <ac:spMk id="2" creationId="{DB2D3AED-F303-8188-BADB-D603911290FF}"/>
          </ac:spMkLst>
        </pc:spChg>
        <pc:spChg chg="del mod ord">
          <ac:chgData name="Ward, Reagan" userId="27291eb4-8241-4961-9e69-8c66e34cc5b0" providerId="ADAL" clId="{D261D021-4985-4C9B-A15E-16E4C6A3B4F3}" dt="2023-06-15T14:12:18.991" v="164" actId="700"/>
          <ac:spMkLst>
            <pc:docMk/>
            <pc:sldMk cId="3106500355" sldId="279"/>
            <ac:spMk id="3" creationId="{39A87E93-5154-FD62-A676-F883D337E10A}"/>
          </ac:spMkLst>
        </pc:spChg>
        <pc:spChg chg="add del mod">
          <ac:chgData name="Ward, Reagan" userId="27291eb4-8241-4961-9e69-8c66e34cc5b0" providerId="ADAL" clId="{D261D021-4985-4C9B-A15E-16E4C6A3B4F3}" dt="2023-06-16T16:57:12.549" v="1753" actId="6264"/>
          <ac:spMkLst>
            <pc:docMk/>
            <pc:sldMk cId="3106500355" sldId="279"/>
            <ac:spMk id="3" creationId="{4926894A-1EA3-7F72-B785-82EBD62976CB}"/>
          </ac:spMkLst>
        </pc:spChg>
        <pc:spChg chg="add del mod">
          <ac:chgData name="Ward, Reagan" userId="27291eb4-8241-4961-9e69-8c66e34cc5b0" providerId="ADAL" clId="{D261D021-4985-4C9B-A15E-16E4C6A3B4F3}" dt="2023-06-16T16:57:12.549" v="1753" actId="6264"/>
          <ac:spMkLst>
            <pc:docMk/>
            <pc:sldMk cId="3106500355" sldId="279"/>
            <ac:spMk id="4" creationId="{4E089500-801E-78D3-2E4E-31D4B2DBB7C7}"/>
          </ac:spMkLst>
        </pc:spChg>
        <pc:spChg chg="del mod ord">
          <ac:chgData name="Ward, Reagan" userId="27291eb4-8241-4961-9e69-8c66e34cc5b0" providerId="ADAL" clId="{D261D021-4985-4C9B-A15E-16E4C6A3B4F3}" dt="2023-06-15T14:12:18.991" v="164" actId="700"/>
          <ac:spMkLst>
            <pc:docMk/>
            <pc:sldMk cId="3106500355" sldId="279"/>
            <ac:spMk id="4" creationId="{AFCF93FD-8CEF-CD60-7315-A21D62311FEC}"/>
          </ac:spMkLst>
        </pc:spChg>
        <pc:spChg chg="add mod ord">
          <ac:chgData name="Ward, Reagan" userId="27291eb4-8241-4961-9e69-8c66e34cc5b0" providerId="ADAL" clId="{D261D021-4985-4C9B-A15E-16E4C6A3B4F3}" dt="2023-06-16T16:57:12.549" v="1753" actId="6264"/>
          <ac:spMkLst>
            <pc:docMk/>
            <pc:sldMk cId="3106500355" sldId="279"/>
            <ac:spMk id="5" creationId="{9D95C2A0-CAA5-CAED-AFB6-1EF0CA6FF4E9}"/>
          </ac:spMkLst>
        </pc:spChg>
        <pc:spChg chg="add mod ord">
          <ac:chgData name="Ward, Reagan" userId="27291eb4-8241-4961-9e69-8c66e34cc5b0" providerId="ADAL" clId="{D261D021-4985-4C9B-A15E-16E4C6A3B4F3}" dt="2023-06-16T16:57:12.549" v="1753" actId="6264"/>
          <ac:spMkLst>
            <pc:docMk/>
            <pc:sldMk cId="3106500355" sldId="279"/>
            <ac:spMk id="6" creationId="{BE346363-14D8-9D09-7798-7F73BE0D5C7B}"/>
          </ac:spMkLst>
        </pc:spChg>
        <pc:spChg chg="add del mod">
          <ac:chgData name="Ward, Reagan" userId="27291eb4-8241-4961-9e69-8c66e34cc5b0" providerId="ADAL" clId="{D261D021-4985-4C9B-A15E-16E4C6A3B4F3}" dt="2023-06-16T16:57:12.549" v="1753" actId="6264"/>
          <ac:spMkLst>
            <pc:docMk/>
            <pc:sldMk cId="3106500355" sldId="279"/>
            <ac:spMk id="7" creationId="{B45E618F-73C1-3221-A134-2A75B644631C}"/>
          </ac:spMkLst>
        </pc:spChg>
      </pc:sldChg>
      <pc:sldChg chg="addSp delSp modSp new del mod modNotesTx">
        <pc:chgData name="Ward, Reagan" userId="27291eb4-8241-4961-9e69-8c66e34cc5b0" providerId="ADAL" clId="{D261D021-4985-4C9B-A15E-16E4C6A3B4F3}" dt="2023-06-16T21:48:09.988" v="1756" actId="47"/>
        <pc:sldMkLst>
          <pc:docMk/>
          <pc:sldMk cId="2104207250" sldId="280"/>
        </pc:sldMkLst>
        <pc:spChg chg="ord">
          <ac:chgData name="Ward, Reagan" userId="27291eb4-8241-4961-9e69-8c66e34cc5b0" providerId="ADAL" clId="{D261D021-4985-4C9B-A15E-16E4C6A3B4F3}" dt="2023-06-16T16:54:35.428" v="1712" actId="13244"/>
          <ac:spMkLst>
            <pc:docMk/>
            <pc:sldMk cId="2104207250" sldId="280"/>
            <ac:spMk id="2" creationId="{A7FF8483-E384-11CE-8B71-07D540941C44}"/>
          </ac:spMkLst>
        </pc:spChg>
        <pc:spChg chg="mod">
          <ac:chgData name="Ward, Reagan" userId="27291eb4-8241-4961-9e69-8c66e34cc5b0" providerId="ADAL" clId="{D261D021-4985-4C9B-A15E-16E4C6A3B4F3}" dt="2023-06-15T16:11:25.119" v="410" actId="20577"/>
          <ac:spMkLst>
            <pc:docMk/>
            <pc:sldMk cId="2104207250" sldId="280"/>
            <ac:spMk id="3" creationId="{4B9CB46C-C4B7-4154-7D41-F3B928837935}"/>
          </ac:spMkLst>
        </pc:spChg>
        <pc:spChg chg="del">
          <ac:chgData name="Ward, Reagan" userId="27291eb4-8241-4961-9e69-8c66e34cc5b0" providerId="ADAL" clId="{D261D021-4985-4C9B-A15E-16E4C6A3B4F3}" dt="2023-06-15T21:22:56.577" v="1257" actId="22"/>
          <ac:spMkLst>
            <pc:docMk/>
            <pc:sldMk cId="2104207250" sldId="280"/>
            <ac:spMk id="4" creationId="{D1D9B5A3-3F3D-AD27-C001-B40FE52B351A}"/>
          </ac:spMkLst>
        </pc:spChg>
        <pc:picChg chg="add mod ord">
          <ac:chgData name="Ward, Reagan" userId="27291eb4-8241-4961-9e69-8c66e34cc5b0" providerId="ADAL" clId="{D261D021-4985-4C9B-A15E-16E4C6A3B4F3}" dt="2023-06-15T21:36:13.012" v="1568" actId="962"/>
          <ac:picMkLst>
            <pc:docMk/>
            <pc:sldMk cId="2104207250" sldId="280"/>
            <ac:picMk id="6" creationId="{135DFE3A-95DA-CD67-A7B4-4A505A3C7D7E}"/>
          </ac:picMkLst>
        </pc:picChg>
      </pc:sldChg>
      <pc:sldMasterChg chg="delSldLayout">
        <pc:chgData name="Ward, Reagan" userId="27291eb4-8241-4961-9e69-8c66e34cc5b0" providerId="ADAL" clId="{D261D021-4985-4C9B-A15E-16E4C6A3B4F3}" dt="2023-06-15T14:12:52.434" v="187" actId="47"/>
        <pc:sldMasterMkLst>
          <pc:docMk/>
          <pc:sldMasterMk cId="2150711039" sldId="2147483676"/>
        </pc:sldMasterMkLst>
        <pc:sldLayoutChg chg="del">
          <pc:chgData name="Ward, Reagan" userId="27291eb4-8241-4961-9e69-8c66e34cc5b0" providerId="ADAL" clId="{D261D021-4985-4C9B-A15E-16E4C6A3B4F3}" dt="2023-06-15T14:12:52.434" v="187" actId="47"/>
          <pc:sldLayoutMkLst>
            <pc:docMk/>
            <pc:sldMasterMk cId="2150711039" sldId="2147483676"/>
            <pc:sldLayoutMk cId="438918846" sldId="214748368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CEDAR reports showing district level and school level dropout rates</a:t>
            </a:r>
          </a:p>
          <a:p>
            <a:pPr lvl="1"/>
            <a:r>
              <a:rPr lang="en-US" dirty="0"/>
              <a:t>Overall</a:t>
            </a:r>
          </a:p>
          <a:p>
            <a:pPr lvl="1"/>
            <a:r>
              <a:rPr lang="en-US" dirty="0"/>
              <a:t>Subgroup data by Race Ethnicity Gender</a:t>
            </a:r>
          </a:p>
          <a:p>
            <a:pPr lvl="1"/>
            <a:r>
              <a:rPr lang="en-US" dirty="0"/>
              <a:t>Subgroup data by Instructional Program Service Type</a:t>
            </a:r>
          </a:p>
          <a:p>
            <a:r>
              <a:rPr lang="en-US" dirty="0"/>
              <a:t>Use CEDAR reports to review the list of students who are dropouts with exit type 40 or 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C3E97E-4890-4915-A7C2-F3D207C521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079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report shows the total dropout at the school and district level along with subgroup rates by gender, race/ethnicity, and IPST category. This report allows districts to preview their dropout rates before they are publicly posted at the conclusion of the Student End of Year data collection cycle.</a:t>
            </a:r>
          </a:p>
          <a:p>
            <a:endParaRPr lang="en-US" dirty="0"/>
          </a:p>
          <a:p>
            <a:r>
              <a:rPr lang="en-US" dirty="0"/>
              <a:t>Includes disaggregated information by gender, race/ethnicity, and IPST category</a:t>
            </a:r>
          </a:p>
          <a:p>
            <a:endParaRPr lang="en-US" dirty="0"/>
          </a:p>
          <a:p>
            <a:r>
              <a:rPr lang="en-US" dirty="0"/>
              <a:t>Available to users with </a:t>
            </a:r>
            <a:r>
              <a:rPr lang="en-US" dirty="0" err="1"/>
              <a:t>SEY~LEAApprover</a:t>
            </a:r>
            <a:r>
              <a:rPr lang="en-US" dirty="0"/>
              <a:t>, </a:t>
            </a:r>
            <a:r>
              <a:rPr lang="en-US" dirty="0" err="1"/>
              <a:t>SEY~LEAUser</a:t>
            </a:r>
            <a:r>
              <a:rPr lang="en-US" dirty="0"/>
              <a:t>, </a:t>
            </a:r>
            <a:r>
              <a:rPr lang="en-US" dirty="0" err="1"/>
              <a:t>SEY~LEAViewer</a:t>
            </a:r>
            <a:r>
              <a:rPr lang="en-US" dirty="0"/>
              <a:t> roles in Identity Management.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35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report reflects the list of students coded as dropouts for a district in the given year.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23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297634"/>
            <a:ext cx="10402529" cy="96016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B4B5C-5902-28CC-A7CA-7A6289E95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144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pPr/>
              <a:t>6/16/2023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0DAE1-72F2-85FA-36A5-4F076D2992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C6845F-9850-8381-3A98-2CE45E4AD8AC}"/>
              </a:ext>
            </a:extLst>
          </p:cNvPr>
          <p:cNvSpPr/>
          <p:nvPr userDrawn="1"/>
        </p:nvSpPr>
        <p:spPr>
          <a:xfrm rot="16200000">
            <a:off x="7091086" y="1757083"/>
            <a:ext cx="6858000" cy="334383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BCA13A-BFBD-CE21-F101-EF33928F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916" y="5893622"/>
            <a:ext cx="6616681" cy="898524"/>
          </a:xfrm>
        </p:spPr>
        <p:txBody>
          <a:bodyPr lIns="0" tIns="0" rIns="0" bIns="0" anchor="b" anchorCtr="0">
            <a:normAutofit/>
          </a:bodyPr>
          <a:lstStyle>
            <a:lvl1pPr algn="r"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6F3A1B-177F-10D9-C017-09B3705C2D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7916" y="228600"/>
            <a:ext cx="11736168" cy="5522976"/>
          </a:xfrm>
        </p:spPr>
        <p:txBody>
          <a:bodyPr lIns="0" tIns="0" rIns="0" bIns="0"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Insert Image or Smart Art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2C3F48-008E-F77B-912F-6301136FBD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65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6/16/2023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97" r:id="rId4"/>
    <p:sldLayoutId id="2147483682" r:id="rId5"/>
    <p:sldLayoutId id="2147483688" r:id="rId6"/>
    <p:sldLayoutId id="2147483698" r:id="rId7"/>
    <p:sldLayoutId id="2147483696" r:id="rId8"/>
    <p:sldLayoutId id="2147483668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cdereval/dropoutcurrent" TargetMode="External"/><Relationship Id="rId2" Type="http://schemas.openxmlformats.org/officeDocument/2006/relationships/hyperlink" Target="https://www.cde.state.co.us/datapipeline/snap_eoy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Bytes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A0C161A-8513-BB84-0601-D50578FDA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SEY Data Validation: Dropout Rates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AA4ECA0-5593-75ED-4A3B-C2CB23DB0E9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A30C31-CA2F-4FEC-9D5A-C798BF326FEF}" type="datetime1">
              <a:rPr lang="en-US" smtClean="0"/>
              <a:t>6/16/2023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6" name="Picture 5" descr="Magnifying glass showing decling performance">
            <a:extLst>
              <a:ext uri="{FF2B5EF4-FFF2-40B4-BE49-F238E27FC236}">
                <a16:creationId xmlns:a16="http://schemas.microsoft.com/office/drawing/2014/main" id="{CF1B1846-0E6D-FA55-3439-6A8C29F663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82" b="-1"/>
          <a:stretch/>
        </p:blipFill>
        <p:spPr>
          <a:xfrm>
            <a:off x="20" y="10"/>
            <a:ext cx="9947062" cy="685799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F9EC3F91-A75C-4F74-867E-E4C28C135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226" y="0"/>
            <a:ext cx="5043774" cy="6858000"/>
          </a:xfrm>
          <a:custGeom>
            <a:avLst/>
            <a:gdLst>
              <a:gd name="connsiteX0" fmla="*/ 1648981 w 5043774"/>
              <a:gd name="connsiteY0" fmla="*/ 0 h 6858000"/>
              <a:gd name="connsiteX1" fmla="*/ 2759699 w 5043774"/>
              <a:gd name="connsiteY1" fmla="*/ 0 h 6858000"/>
              <a:gd name="connsiteX2" fmla="*/ 3379301 w 5043774"/>
              <a:gd name="connsiteY2" fmla="*/ 0 h 6858000"/>
              <a:gd name="connsiteX3" fmla="*/ 3552342 w 5043774"/>
              <a:gd name="connsiteY3" fmla="*/ 0 h 6858000"/>
              <a:gd name="connsiteX4" fmla="*/ 4617166 w 5043774"/>
              <a:gd name="connsiteY4" fmla="*/ 0 h 6858000"/>
              <a:gd name="connsiteX5" fmla="*/ 4786130 w 5043774"/>
              <a:gd name="connsiteY5" fmla="*/ 0 h 6858000"/>
              <a:gd name="connsiteX6" fmla="*/ 4980168 w 5043774"/>
              <a:gd name="connsiteY6" fmla="*/ 0 h 6858000"/>
              <a:gd name="connsiteX7" fmla="*/ 5043774 w 5043774"/>
              <a:gd name="connsiteY7" fmla="*/ 0 h 6858000"/>
              <a:gd name="connsiteX8" fmla="*/ 5043774 w 5043774"/>
              <a:gd name="connsiteY8" fmla="*/ 6858000 h 6858000"/>
              <a:gd name="connsiteX9" fmla="*/ 4980168 w 5043774"/>
              <a:gd name="connsiteY9" fmla="*/ 6858000 h 6858000"/>
              <a:gd name="connsiteX10" fmla="*/ 4786130 w 5043774"/>
              <a:gd name="connsiteY10" fmla="*/ 6858000 h 6858000"/>
              <a:gd name="connsiteX11" fmla="*/ 4617166 w 5043774"/>
              <a:gd name="connsiteY11" fmla="*/ 6858000 h 6858000"/>
              <a:gd name="connsiteX12" fmla="*/ 3552342 w 5043774"/>
              <a:gd name="connsiteY12" fmla="*/ 6858000 h 6858000"/>
              <a:gd name="connsiteX13" fmla="*/ 3379301 w 5043774"/>
              <a:gd name="connsiteY13" fmla="*/ 6858000 h 6858000"/>
              <a:gd name="connsiteX14" fmla="*/ 2759699 w 5043774"/>
              <a:gd name="connsiteY14" fmla="*/ 6858000 h 6858000"/>
              <a:gd name="connsiteX15" fmla="*/ 2542782 w 5043774"/>
              <a:gd name="connsiteY15" fmla="*/ 6858000 h 6858000"/>
              <a:gd name="connsiteX16" fmla="*/ 2429239 w 5043774"/>
              <a:gd name="connsiteY16" fmla="*/ 6780599 h 6858000"/>
              <a:gd name="connsiteX17" fmla="*/ 1904328 w 5043774"/>
              <a:gd name="connsiteY17" fmla="*/ 6374814 h 6858000"/>
              <a:gd name="connsiteX18" fmla="*/ 0 w 5043774"/>
              <a:gd name="connsiteY18" fmla="*/ 3621656 h 6858000"/>
              <a:gd name="connsiteX19" fmla="*/ 1626503 w 5043774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43774" h="6858000">
                <a:moveTo>
                  <a:pt x="1648981" y="0"/>
                </a:moveTo>
                <a:lnTo>
                  <a:pt x="2759699" y="0"/>
                </a:lnTo>
                <a:lnTo>
                  <a:pt x="3379301" y="0"/>
                </a:lnTo>
                <a:lnTo>
                  <a:pt x="3552342" y="0"/>
                </a:lnTo>
                <a:lnTo>
                  <a:pt x="4617166" y="0"/>
                </a:lnTo>
                <a:lnTo>
                  <a:pt x="4786130" y="0"/>
                </a:lnTo>
                <a:lnTo>
                  <a:pt x="4980168" y="0"/>
                </a:lnTo>
                <a:lnTo>
                  <a:pt x="5043774" y="0"/>
                </a:lnTo>
                <a:lnTo>
                  <a:pt x="5043774" y="6858000"/>
                </a:lnTo>
                <a:lnTo>
                  <a:pt x="4980168" y="6858000"/>
                </a:lnTo>
                <a:lnTo>
                  <a:pt x="4786130" y="6858000"/>
                </a:lnTo>
                <a:lnTo>
                  <a:pt x="4617166" y="6858000"/>
                </a:lnTo>
                <a:lnTo>
                  <a:pt x="3552342" y="6858000"/>
                </a:lnTo>
                <a:lnTo>
                  <a:pt x="3379301" y="6858000"/>
                </a:lnTo>
                <a:lnTo>
                  <a:pt x="2759699" y="6858000"/>
                </a:lnTo>
                <a:lnTo>
                  <a:pt x="2542782" y="6858000"/>
                </a:lnTo>
                <a:lnTo>
                  <a:pt x="2429239" y="6780599"/>
                </a:lnTo>
                <a:cubicBezTo>
                  <a:pt x="2252641" y="6653108"/>
                  <a:pt x="2079285" y="6515397"/>
                  <a:pt x="1904328" y="6374814"/>
                </a:cubicBezTo>
                <a:cubicBezTo>
                  <a:pt x="943579" y="5602839"/>
                  <a:pt x="0" y="4969131"/>
                  <a:pt x="0" y="3621656"/>
                </a:cubicBezTo>
                <a:cubicBezTo>
                  <a:pt x="0" y="2093192"/>
                  <a:pt x="582912" y="754641"/>
                  <a:pt x="1626503" y="14997"/>
                </a:cubicBez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0" y="1045597"/>
            <a:ext cx="3633746" cy="1588422"/>
          </a:xfrm>
        </p:spPr>
        <p:txBody>
          <a:bodyPr anchor="b"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Validation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6719" y="2722729"/>
            <a:ext cx="3633747" cy="270006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Error Free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 ≠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Accurate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3928" y="6355080"/>
            <a:ext cx="1188720" cy="36576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C479D5F6-EDCB-402A-AC08-4943A1820E8F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4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A5CF1A-BF25-27E1-E1C2-D297ECADC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052" y="5893622"/>
            <a:ext cx="9463545" cy="898524"/>
          </a:xfrm>
        </p:spPr>
        <p:txBody>
          <a:bodyPr/>
          <a:lstStyle/>
          <a:p>
            <a:r>
              <a:rPr lang="en-US" dirty="0"/>
              <a:t>CEDAR Report: </a:t>
            </a:r>
            <a:r>
              <a:rPr lang="en-US" i="1" dirty="0"/>
              <a:t>EOY Students Dropout Rates by School and IPST</a:t>
            </a:r>
            <a:endParaRPr lang="en-US" dirty="0"/>
          </a:p>
        </p:txBody>
      </p:sp>
      <p:pic>
        <p:nvPicPr>
          <p:cNvPr id="9" name="Content Placeholder 8" descr="EOY Students Dropout Rates by School and IPST sample report - highlighting Pupil Count column as the membership base for dropout calculations, total dropouts column as the numerator for the calculation, and the rate column.">
            <a:extLst>
              <a:ext uri="{FF2B5EF4-FFF2-40B4-BE49-F238E27FC236}">
                <a16:creationId xmlns:a16="http://schemas.microsoft.com/office/drawing/2014/main" id="{E04DE9FD-7C5C-AD64-A36B-5F2B9812CD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4440" y="185401"/>
            <a:ext cx="6604899" cy="6009862"/>
          </a:xfrm>
        </p:spPr>
      </p:pic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5262BDD4-6094-AF4C-4F0A-87F6482BA7A6}"/>
              </a:ext>
            </a:extLst>
          </p:cNvPr>
          <p:cNvSpPr txBox="1">
            <a:spLocks/>
          </p:cNvSpPr>
          <p:nvPr/>
        </p:nvSpPr>
        <p:spPr>
          <a:xfrm>
            <a:off x="7866983" y="1993395"/>
            <a:ext cx="4032574" cy="2726886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Total number of dropouts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</a:rPr>
              <a:t>(school exit types 01 &amp; 40)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÷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7</a:t>
            </a:r>
            <a:r>
              <a:rPr lang="en-US" sz="2000" b="1" baseline="30000" dirty="0">
                <a:solidFill>
                  <a:schemeClr val="bg1"/>
                </a:solidFill>
              </a:rPr>
              <a:t>th</a:t>
            </a:r>
            <a:r>
              <a:rPr lang="en-US" sz="2000" b="1" dirty="0">
                <a:solidFill>
                  <a:schemeClr val="bg1"/>
                </a:solidFill>
              </a:rPr>
              <a:t>-12</a:t>
            </a:r>
            <a:r>
              <a:rPr lang="en-US" sz="2000" b="1" baseline="30000" dirty="0">
                <a:solidFill>
                  <a:schemeClr val="bg1"/>
                </a:solidFill>
              </a:rPr>
              <a:t>th</a:t>
            </a:r>
            <a:r>
              <a:rPr lang="en-US" sz="2000" b="1" dirty="0">
                <a:solidFill>
                  <a:schemeClr val="bg1"/>
                </a:solidFill>
              </a:rPr>
              <a:t> grade Membership Base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</a:rPr>
              <a:t>(includes students in membership at any point within the school year)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425608-2BB0-258C-8A01-C8AC8150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9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A5CF1A-BF25-27E1-E1C2-D297ECAD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CEDAR Report: </a:t>
            </a:r>
            <a:r>
              <a:rPr lang="en-US" i="1" dirty="0"/>
              <a:t>EOY Student Dropout List</a:t>
            </a:r>
            <a:endParaRPr lang="en-US" dirty="0"/>
          </a:p>
        </p:txBody>
      </p:sp>
      <p:pic>
        <p:nvPicPr>
          <p:cNvPr id="6" name="Content Placeholder 5" descr="Sample EOY Student Dropout List. School name and code are reflected in the school code column.">
            <a:extLst>
              <a:ext uri="{FF2B5EF4-FFF2-40B4-BE49-F238E27FC236}">
                <a16:creationId xmlns:a16="http://schemas.microsoft.com/office/drawing/2014/main" id="{F6FB4FFD-0F3E-2530-FB08-36717FEC84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43600" y="339238"/>
            <a:ext cx="9171997" cy="5462111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425608-2BB0-258C-8A01-C8AC8150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93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D95C2A0-CAA5-CAED-AFB6-1EF0CA6FF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/>
          <a:lstStyle/>
          <a:p>
            <a:r>
              <a:rPr lang="en-US" dirty="0"/>
              <a:t>All Dropout Reports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346363-14D8-9D09-7798-7F73BE0D5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/>
          <a:lstStyle/>
          <a:p>
            <a:r>
              <a:rPr lang="en-US" dirty="0"/>
              <a:t>EOY Students Dropout Rates by School and IPST</a:t>
            </a:r>
          </a:p>
          <a:p>
            <a:r>
              <a:rPr lang="en-US" dirty="0"/>
              <a:t>EOY Student Dropout Counts by School and Grade</a:t>
            </a:r>
          </a:p>
          <a:p>
            <a:r>
              <a:rPr lang="en-US" dirty="0"/>
              <a:t>EOY School Membership and Dropout for Grades 7-12</a:t>
            </a:r>
          </a:p>
          <a:p>
            <a:r>
              <a:rPr lang="en-US" dirty="0"/>
              <a:t>EOY Student Dropout List</a:t>
            </a:r>
          </a:p>
          <a:p>
            <a:r>
              <a:rPr lang="en-US" dirty="0"/>
              <a:t>EOY End of Year Membership by School, Grade, Race/Ethnicity and Gender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2D3AED-F303-8188-BADB-D60391129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0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9C16D8-71E6-6E0A-9E9A-40580CD77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Information: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2"/>
              </a:rPr>
              <a:t>Student End of Year Website</a:t>
            </a:r>
            <a:br>
              <a:rPr lang="en-US" dirty="0"/>
            </a:br>
            <a:r>
              <a:rPr lang="en-US" dirty="0">
                <a:hlinkClick r:id="rId3"/>
              </a:rPr>
              <a:t>Dropout Statistics Site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-Blues">
      <a:dk1>
        <a:sysClr val="windowText" lastClr="000000"/>
      </a:dk1>
      <a:lt1>
        <a:sysClr val="window" lastClr="FFFFFF"/>
      </a:lt1>
      <a:dk2>
        <a:srgbClr val="232C67"/>
      </a:dk2>
      <a:lt2>
        <a:srgbClr val="D0D2D3"/>
      </a:lt2>
      <a:accent1>
        <a:srgbClr val="48C3E3"/>
      </a:accent1>
      <a:accent2>
        <a:srgbClr val="077682"/>
      </a:accent2>
      <a:accent3>
        <a:srgbClr val="6EC4E8"/>
      </a:accent3>
      <a:accent4>
        <a:srgbClr val="A3D283"/>
      </a:accent4>
      <a:accent5>
        <a:srgbClr val="7C98AC"/>
      </a:accent5>
      <a:accent6>
        <a:srgbClr val="FECF85"/>
      </a:accent6>
      <a:hlink>
        <a:srgbClr val="488BC9"/>
      </a:hlink>
      <a:folHlink>
        <a:srgbClr val="EC675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d644fe-f34c-46d7-b237-4b16324a78fb" xsi:nil="true"/>
    <lcf76f155ced4ddcb4097134ff3c332f xmlns="c21e8cdb-1625-4fb9-abda-5a8e0a245cd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9B7027DE1D1C4E977647345B5DE593" ma:contentTypeVersion="15" ma:contentTypeDescription="Create a new document." ma:contentTypeScope="" ma:versionID="a17bf087f05c60ca6eb8525c365b88b1">
  <xsd:schema xmlns:xsd="http://www.w3.org/2001/XMLSchema" xmlns:xs="http://www.w3.org/2001/XMLSchema" xmlns:p="http://schemas.microsoft.com/office/2006/metadata/properties" xmlns:ns2="c21e8cdb-1625-4fb9-abda-5a8e0a245cd4" xmlns:ns3="f2d644fe-f34c-46d7-b237-4b16324a78fb" targetNamespace="http://schemas.microsoft.com/office/2006/metadata/properties" ma:root="true" ma:fieldsID="fff44720fc7e1e43318fc4933f4fe9a4" ns2:_="" ns3:_="">
    <xsd:import namespace="c21e8cdb-1625-4fb9-abda-5a8e0a245cd4"/>
    <xsd:import namespace="f2d644fe-f34c-46d7-b237-4b16324a78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e8cdb-1625-4fb9-abda-5a8e0a245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644fe-f34c-46d7-b237-4b16324a78f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ff242ec-c9a4-4c7d-a564-b6ace1d258b5}" ma:internalName="TaxCatchAll" ma:showField="CatchAllData" ma:web="f2d644fe-f34c-46d7-b237-4b16324a78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680BC9-DD9A-446A-A892-682C9ED6E6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84B1ED-BD03-4E49-BE76-6657D101AA28}">
  <ds:schemaRefs>
    <ds:schemaRef ds:uri="http://schemas.microsoft.com/office/2006/metadata/properties"/>
    <ds:schemaRef ds:uri="http://schemas.microsoft.com/office/infopath/2007/PartnerControls"/>
    <ds:schemaRef ds:uri="f2d644fe-f34c-46d7-b237-4b16324a78fb"/>
    <ds:schemaRef ds:uri="c21e8cdb-1625-4fb9-abda-5a8e0a245cd4"/>
  </ds:schemaRefs>
</ds:datastoreItem>
</file>

<file path=customXml/itemProps3.xml><?xml version="1.0" encoding="utf-8"?>
<ds:datastoreItem xmlns:ds="http://schemas.openxmlformats.org/officeDocument/2006/customXml" ds:itemID="{8846C232-24FF-430B-A091-1259583092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1e8cdb-1625-4fb9-abda-5a8e0a245cd4"/>
    <ds:schemaRef ds:uri="f2d644fe-f34c-46d7-b237-4b16324a78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</TotalTime>
  <Words>282</Words>
  <Application>Microsoft Office PowerPoint</Application>
  <PresentationFormat>Widescreen</PresentationFormat>
  <Paragraphs>41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Meiryo</vt:lpstr>
      <vt:lpstr>Arial</vt:lpstr>
      <vt:lpstr>Calibri</vt:lpstr>
      <vt:lpstr>Calibri Light</vt:lpstr>
      <vt:lpstr>Museo Slab 500</vt:lpstr>
      <vt:lpstr>Office Theme</vt:lpstr>
      <vt:lpstr>Short Bytes </vt:lpstr>
      <vt:lpstr>Validation Overview</vt:lpstr>
      <vt:lpstr>CEDAR Report: EOY Students Dropout Rates by School and IPST</vt:lpstr>
      <vt:lpstr>CEDAR Report: EOY Student Dropout List</vt:lpstr>
      <vt:lpstr>All Dropout Reports</vt:lpstr>
      <vt:lpstr>More Information:  Student End of Year Website Dropout Statistics Site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Ward, Reagan</cp:lastModifiedBy>
  <cp:revision>18</cp:revision>
  <dcterms:created xsi:type="dcterms:W3CDTF">2019-06-25T17:30:52Z</dcterms:created>
  <dcterms:modified xsi:type="dcterms:W3CDTF">2023-06-16T21:48:17Z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0x010100C29B7027DE1D1C4E977647345B5DE593</vt:lpwstr>
  </property>
  <property fmtid="{D5CDD505-2E9C-101B-9397-08002B2CF9AE}" pid="3" name="MediaServiceImageTags">
    <vt:lpwstr/>
  </property>
</Properties>
</file>