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14"/>
  </p:notesMasterIdLst>
  <p:sldIdLst>
    <p:sldId id="256" r:id="rId5"/>
    <p:sldId id="273" r:id="rId6"/>
    <p:sldId id="264" r:id="rId7"/>
    <p:sldId id="265" r:id="rId8"/>
    <p:sldId id="267" r:id="rId9"/>
    <p:sldId id="266" r:id="rId10"/>
    <p:sldId id="274" r:id="rId11"/>
    <p:sldId id="271" r:id="rId12"/>
    <p:sldId id="27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53A"/>
    <a:srgbClr val="EF7521"/>
    <a:srgbClr val="488B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5F773B-E330-6446-ABE4-3824778579EC}" v="298" dt="2024-01-22T20:03:49.091"/>
    <p1510:client id="{20869B85-BA95-8F92-FFA6-D0AECF86D49B}" v="418" dt="2024-01-22T18:41:23.429"/>
    <p1510:client id="{3603E6EF-FAF0-5CA5-D227-0EE19A315AA2}" v="338" dt="2024-01-22T19:15:59.689"/>
    <p1510:client id="{5F0C1C48-B66E-8010-C60A-E70F9C91C77D}" v="3" dt="2024-01-22T20:41:08.054"/>
    <p1510:client id="{9AE22755-ED78-5486-0ACB-67A44C1166B6}" v="49" dt="2024-01-23T14:47:43.1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10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lderon, Glendy" userId="S::calderon_g@cde.state.co.us::fa06124a-eec8-48af-bb8b-0af1e878ebb7" providerId="AD" clId="Web-{9AE22755-ED78-5486-0ACB-67A44C1166B6}"/>
    <pc:docChg chg="modSld">
      <pc:chgData name="Calderon, Glendy" userId="S::calderon_g@cde.state.co.us::fa06124a-eec8-48af-bb8b-0af1e878ebb7" providerId="AD" clId="Web-{9AE22755-ED78-5486-0ACB-67A44C1166B6}" dt="2024-01-23T14:47:43.130" v="58" actId="1076"/>
      <pc:docMkLst>
        <pc:docMk/>
      </pc:docMkLst>
      <pc:sldChg chg="modSp">
        <pc:chgData name="Calderon, Glendy" userId="S::calderon_g@cde.state.co.us::fa06124a-eec8-48af-bb8b-0af1e878ebb7" providerId="AD" clId="Web-{9AE22755-ED78-5486-0ACB-67A44C1166B6}" dt="2024-01-23T14:47:43.130" v="58" actId="1076"/>
        <pc:sldMkLst>
          <pc:docMk/>
          <pc:sldMk cId="310140336" sldId="271"/>
        </pc:sldMkLst>
        <pc:spChg chg="mod">
          <ac:chgData name="Calderon, Glendy" userId="S::calderon_g@cde.state.co.us::fa06124a-eec8-48af-bb8b-0af1e878ebb7" providerId="AD" clId="Web-{9AE22755-ED78-5486-0ACB-67A44C1166B6}" dt="2024-01-23T14:47:43.130" v="58" actId="1076"/>
          <ac:spMkLst>
            <pc:docMk/>
            <pc:sldMk cId="310140336" sldId="271"/>
            <ac:spMk id="2" creationId="{00000000-0000-0000-0000-000000000000}"/>
          </ac:spMkLst>
        </pc:spChg>
      </pc:sldChg>
    </pc:docChg>
  </pc:docChgLst>
  <pc:docChgLst>
    <pc:chgData name="Calderon, Glendy" userId="S::calderon_g@cde.state.co.us::fa06124a-eec8-48af-bb8b-0af1e878ebb7" providerId="AD" clId="Web-{20869B85-BA95-8F92-FFA6-D0AECF86D49B}"/>
    <pc:docChg chg="delSld modSld sldOrd">
      <pc:chgData name="Calderon, Glendy" userId="S::calderon_g@cde.state.co.us::fa06124a-eec8-48af-bb8b-0af1e878ebb7" providerId="AD" clId="Web-{20869B85-BA95-8F92-FFA6-D0AECF86D49B}" dt="2024-01-22T18:41:23.429" v="302"/>
      <pc:docMkLst>
        <pc:docMk/>
      </pc:docMkLst>
      <pc:sldChg chg="modSp">
        <pc:chgData name="Calderon, Glendy" userId="S::calderon_g@cde.state.co.us::fa06124a-eec8-48af-bb8b-0af1e878ebb7" providerId="AD" clId="Web-{20869B85-BA95-8F92-FFA6-D0AECF86D49B}" dt="2024-01-22T18:34:14.482" v="84" actId="20577"/>
        <pc:sldMkLst>
          <pc:docMk/>
          <pc:sldMk cId="3044915438" sldId="256"/>
        </pc:sldMkLst>
        <pc:spChg chg="mod">
          <ac:chgData name="Calderon, Glendy" userId="S::calderon_g@cde.state.co.us::fa06124a-eec8-48af-bb8b-0af1e878ebb7" providerId="AD" clId="Web-{20869B85-BA95-8F92-FFA6-D0AECF86D49B}" dt="2024-01-22T18:33:55.341" v="61" actId="20577"/>
          <ac:spMkLst>
            <pc:docMk/>
            <pc:sldMk cId="3044915438" sldId="256"/>
            <ac:spMk id="2" creationId="{00000000-0000-0000-0000-000000000000}"/>
          </ac:spMkLst>
        </pc:spChg>
        <pc:spChg chg="mod">
          <ac:chgData name="Calderon, Glendy" userId="S::calderon_g@cde.state.co.us::fa06124a-eec8-48af-bb8b-0af1e878ebb7" providerId="AD" clId="Web-{20869B85-BA95-8F92-FFA6-D0AECF86D49B}" dt="2024-01-22T18:34:14.482" v="84" actId="20577"/>
          <ac:spMkLst>
            <pc:docMk/>
            <pc:sldMk cId="3044915438" sldId="256"/>
            <ac:spMk id="3" creationId="{00000000-0000-0000-0000-000000000000}"/>
          </ac:spMkLst>
        </pc:spChg>
      </pc:sldChg>
      <pc:sldChg chg="del ord">
        <pc:chgData name="Calderon, Glendy" userId="S::calderon_g@cde.state.co.us::fa06124a-eec8-48af-bb8b-0af1e878ebb7" providerId="AD" clId="Web-{20869B85-BA95-8F92-FFA6-D0AECF86D49B}" dt="2024-01-22T18:40:39.069" v="300"/>
        <pc:sldMkLst>
          <pc:docMk/>
          <pc:sldMk cId="2930572914" sldId="260"/>
        </pc:sldMkLst>
      </pc:sldChg>
      <pc:sldChg chg="addSp delSp modSp">
        <pc:chgData name="Calderon, Glendy" userId="S::calderon_g@cde.state.co.us::fa06124a-eec8-48af-bb8b-0af1e878ebb7" providerId="AD" clId="Web-{20869B85-BA95-8F92-FFA6-D0AECF86D49B}" dt="2024-01-22T18:37:00.486" v="212" actId="1076"/>
        <pc:sldMkLst>
          <pc:docMk/>
          <pc:sldMk cId="4275099507" sldId="264"/>
        </pc:sldMkLst>
        <pc:spChg chg="mod">
          <ac:chgData name="Calderon, Glendy" userId="S::calderon_g@cde.state.co.us::fa06124a-eec8-48af-bb8b-0af1e878ebb7" providerId="AD" clId="Web-{20869B85-BA95-8F92-FFA6-D0AECF86D49B}" dt="2024-01-22T18:34:39.452" v="93" actId="20577"/>
          <ac:spMkLst>
            <pc:docMk/>
            <pc:sldMk cId="4275099507" sldId="264"/>
            <ac:spMk id="2" creationId="{00000000-0000-0000-0000-000000000000}"/>
          </ac:spMkLst>
        </pc:spChg>
        <pc:spChg chg="del">
          <ac:chgData name="Calderon, Glendy" userId="S::calderon_g@cde.state.co.us::fa06124a-eec8-48af-bb8b-0af1e878ebb7" providerId="AD" clId="Web-{20869B85-BA95-8F92-FFA6-D0AECF86D49B}" dt="2024-01-22T18:28:29.975" v="11"/>
          <ac:spMkLst>
            <pc:docMk/>
            <pc:sldMk cId="4275099507" sldId="264"/>
            <ac:spMk id="3" creationId="{00000000-0000-0000-0000-000000000000}"/>
          </ac:spMkLst>
        </pc:spChg>
        <pc:spChg chg="add mod">
          <ac:chgData name="Calderon, Glendy" userId="S::calderon_g@cde.state.co.us::fa06124a-eec8-48af-bb8b-0af1e878ebb7" providerId="AD" clId="Web-{20869B85-BA95-8F92-FFA6-D0AECF86D49B}" dt="2024-01-22T18:30:34.149" v="27" actId="20577"/>
          <ac:spMkLst>
            <pc:docMk/>
            <pc:sldMk cId="4275099507" sldId="264"/>
            <ac:spMk id="8" creationId="{D5822F5F-2103-D1EE-BBBC-88B2E9E71E6A}"/>
          </ac:spMkLst>
        </pc:spChg>
        <pc:spChg chg="add mod">
          <ac:chgData name="Calderon, Glendy" userId="S::calderon_g@cde.state.co.us::fa06124a-eec8-48af-bb8b-0af1e878ebb7" providerId="AD" clId="Web-{20869B85-BA95-8F92-FFA6-D0AECF86D49B}" dt="2024-01-22T18:31:08.041" v="31" actId="20577"/>
          <ac:spMkLst>
            <pc:docMk/>
            <pc:sldMk cId="4275099507" sldId="264"/>
            <ac:spMk id="9" creationId="{C9595577-5AA7-13AD-BC09-4B4477287B9C}"/>
          </ac:spMkLst>
        </pc:spChg>
        <pc:spChg chg="add mod">
          <ac:chgData name="Calderon, Glendy" userId="S::calderon_g@cde.state.co.us::fa06124a-eec8-48af-bb8b-0af1e878ebb7" providerId="AD" clId="Web-{20869B85-BA95-8F92-FFA6-D0AECF86D49B}" dt="2024-01-22T18:31:34.744" v="41" actId="14100"/>
          <ac:spMkLst>
            <pc:docMk/>
            <pc:sldMk cId="4275099507" sldId="264"/>
            <ac:spMk id="10" creationId="{74E8EE0E-1C3E-7F53-02E8-93A09134CFC6}"/>
          </ac:spMkLst>
        </pc:spChg>
        <pc:spChg chg="add mod">
          <ac:chgData name="Calderon, Glendy" userId="S::calderon_g@cde.state.co.us::fa06124a-eec8-48af-bb8b-0af1e878ebb7" providerId="AD" clId="Web-{20869B85-BA95-8F92-FFA6-D0AECF86D49B}" dt="2024-01-22T18:37:00.486" v="212" actId="1076"/>
          <ac:spMkLst>
            <pc:docMk/>
            <pc:sldMk cId="4275099507" sldId="264"/>
            <ac:spMk id="11" creationId="{DC224514-1D95-BE6B-CE61-754AC4860F90}"/>
          </ac:spMkLst>
        </pc:spChg>
        <pc:picChg chg="add mod ord">
          <ac:chgData name="Calderon, Glendy" userId="S::calderon_g@cde.state.co.us::fa06124a-eec8-48af-bb8b-0af1e878ebb7" providerId="AD" clId="Web-{20869B85-BA95-8F92-FFA6-D0AECF86D49B}" dt="2024-01-22T18:29:28.492" v="18" actId="1076"/>
          <ac:picMkLst>
            <pc:docMk/>
            <pc:sldMk cId="4275099507" sldId="264"/>
            <ac:picMk id="5" creationId="{0FC9DAAB-CD1E-4A64-CCD6-B700E7D143A5}"/>
          </ac:picMkLst>
        </pc:picChg>
        <pc:picChg chg="add mod">
          <ac:chgData name="Calderon, Glendy" userId="S::calderon_g@cde.state.co.us::fa06124a-eec8-48af-bb8b-0af1e878ebb7" providerId="AD" clId="Web-{20869B85-BA95-8F92-FFA6-D0AECF86D49B}" dt="2024-01-22T18:29:34.273" v="19" actId="1076"/>
          <ac:picMkLst>
            <pc:docMk/>
            <pc:sldMk cId="4275099507" sldId="264"/>
            <ac:picMk id="6" creationId="{179E4A3A-7C90-D20C-1EE7-B85B00D43F84}"/>
          </ac:picMkLst>
        </pc:picChg>
        <pc:picChg chg="add mod">
          <ac:chgData name="Calderon, Glendy" userId="S::calderon_g@cde.state.co.us::fa06124a-eec8-48af-bb8b-0af1e878ebb7" providerId="AD" clId="Web-{20869B85-BA95-8F92-FFA6-D0AECF86D49B}" dt="2024-01-22T18:29:37.304" v="20" actId="1076"/>
          <ac:picMkLst>
            <pc:docMk/>
            <pc:sldMk cId="4275099507" sldId="264"/>
            <ac:picMk id="7" creationId="{F04D59B0-C463-E69E-1829-31BC084BA8BF}"/>
          </ac:picMkLst>
        </pc:picChg>
      </pc:sldChg>
      <pc:sldChg chg="modSp">
        <pc:chgData name="Calderon, Glendy" userId="S::calderon_g@cde.state.co.us::fa06124a-eec8-48af-bb8b-0af1e878ebb7" providerId="AD" clId="Web-{20869B85-BA95-8F92-FFA6-D0AECF86D49B}" dt="2024-01-22T18:40:12.100" v="297" actId="20577"/>
        <pc:sldMkLst>
          <pc:docMk/>
          <pc:sldMk cId="1123325607" sldId="265"/>
        </pc:sldMkLst>
        <pc:spChg chg="mod">
          <ac:chgData name="Calderon, Glendy" userId="S::calderon_g@cde.state.co.us::fa06124a-eec8-48af-bb8b-0af1e878ebb7" providerId="AD" clId="Web-{20869B85-BA95-8F92-FFA6-D0AECF86D49B}" dt="2024-01-22T18:37:26.049" v="215" actId="20577"/>
          <ac:spMkLst>
            <pc:docMk/>
            <pc:sldMk cId="1123325607" sldId="265"/>
            <ac:spMk id="2" creationId="{00000000-0000-0000-0000-000000000000}"/>
          </ac:spMkLst>
        </pc:spChg>
        <pc:spChg chg="mod">
          <ac:chgData name="Calderon, Glendy" userId="S::calderon_g@cde.state.co.us::fa06124a-eec8-48af-bb8b-0af1e878ebb7" providerId="AD" clId="Web-{20869B85-BA95-8F92-FFA6-D0AECF86D49B}" dt="2024-01-22T18:40:12.100" v="297" actId="20577"/>
          <ac:spMkLst>
            <pc:docMk/>
            <pc:sldMk cId="1123325607" sldId="265"/>
            <ac:spMk id="3" creationId="{00000000-0000-0000-0000-000000000000}"/>
          </ac:spMkLst>
        </pc:spChg>
      </pc:sldChg>
      <pc:sldChg chg="ord">
        <pc:chgData name="Calderon, Glendy" userId="S::calderon_g@cde.state.co.us::fa06124a-eec8-48af-bb8b-0af1e878ebb7" providerId="AD" clId="Web-{20869B85-BA95-8F92-FFA6-D0AECF86D49B}" dt="2024-01-22T18:41:23.429" v="302"/>
        <pc:sldMkLst>
          <pc:docMk/>
          <pc:sldMk cId="3996476629" sldId="266"/>
        </pc:sldMkLst>
      </pc:sldChg>
      <pc:sldChg chg="del">
        <pc:chgData name="Calderon, Glendy" userId="S::calderon_g@cde.state.co.us::fa06124a-eec8-48af-bb8b-0af1e878ebb7" providerId="AD" clId="Web-{20869B85-BA95-8F92-FFA6-D0AECF86D49B}" dt="2024-01-22T18:40:39.069" v="301"/>
        <pc:sldMkLst>
          <pc:docMk/>
          <pc:sldMk cId="3161909474" sldId="269"/>
        </pc:sldMkLst>
      </pc:sldChg>
      <pc:sldChg chg="del">
        <pc:chgData name="Calderon, Glendy" userId="S::calderon_g@cde.state.co.us::fa06124a-eec8-48af-bb8b-0af1e878ebb7" providerId="AD" clId="Web-{20869B85-BA95-8F92-FFA6-D0AECF86D49B}" dt="2024-01-22T18:40:39.069" v="299"/>
        <pc:sldMkLst>
          <pc:docMk/>
          <pc:sldMk cId="845364120" sldId="270"/>
        </pc:sldMkLst>
      </pc:sldChg>
      <pc:sldChg chg="modSp">
        <pc:chgData name="Calderon, Glendy" userId="S::calderon_g@cde.state.co.us::fa06124a-eec8-48af-bb8b-0af1e878ebb7" providerId="AD" clId="Web-{20869B85-BA95-8F92-FFA6-D0AECF86D49B}" dt="2024-01-22T18:28:04.271" v="10" actId="20577"/>
        <pc:sldMkLst>
          <pc:docMk/>
          <pc:sldMk cId="1777056813" sldId="273"/>
        </pc:sldMkLst>
        <pc:spChg chg="mod">
          <ac:chgData name="Calderon, Glendy" userId="S::calderon_g@cde.state.co.us::fa06124a-eec8-48af-bb8b-0af1e878ebb7" providerId="AD" clId="Web-{20869B85-BA95-8F92-FFA6-D0AECF86D49B}" dt="2024-01-22T18:27:36.348" v="4" actId="20577"/>
          <ac:spMkLst>
            <pc:docMk/>
            <pc:sldMk cId="1777056813" sldId="273"/>
            <ac:spMk id="2" creationId="{00000000-0000-0000-0000-000000000000}"/>
          </ac:spMkLst>
        </pc:spChg>
        <pc:spChg chg="mod">
          <ac:chgData name="Calderon, Glendy" userId="S::calderon_g@cde.state.co.us::fa06124a-eec8-48af-bb8b-0af1e878ebb7" providerId="AD" clId="Web-{20869B85-BA95-8F92-FFA6-D0AECF86D49B}" dt="2024-01-22T18:28:04.271" v="10" actId="20577"/>
          <ac:spMkLst>
            <pc:docMk/>
            <pc:sldMk cId="1777056813" sldId="273"/>
            <ac:spMk id="3" creationId="{00000000-0000-0000-0000-000000000000}"/>
          </ac:spMkLst>
        </pc:spChg>
      </pc:sldChg>
    </pc:docChg>
  </pc:docChgLst>
  <pc:docChgLst>
    <pc:chgData name="Calderon, Glendy" userId="S::calderon_g@cde.state.co.us::fa06124a-eec8-48af-bb8b-0af1e878ebb7" providerId="AD" clId="Web-{3603E6EF-FAF0-5CA5-D227-0EE19A315AA2}"/>
    <pc:docChg chg="addSld delSld modSld">
      <pc:chgData name="Calderon, Glendy" userId="S::calderon_g@cde.state.co.us::fa06124a-eec8-48af-bb8b-0af1e878ebb7" providerId="AD" clId="Web-{3603E6EF-FAF0-5CA5-D227-0EE19A315AA2}" dt="2024-01-22T19:15:59.486" v="329" actId="20577"/>
      <pc:docMkLst>
        <pc:docMk/>
      </pc:docMkLst>
      <pc:sldChg chg="add del">
        <pc:chgData name="Calderon, Glendy" userId="S::calderon_g@cde.state.co.us::fa06124a-eec8-48af-bb8b-0af1e878ebb7" providerId="AD" clId="Web-{3603E6EF-FAF0-5CA5-D227-0EE19A315AA2}" dt="2024-01-22T19:15:40.267" v="325"/>
        <pc:sldMkLst>
          <pc:docMk/>
          <pc:sldMk cId="1155714939" sldId="261"/>
        </pc:sldMkLst>
      </pc:sldChg>
      <pc:sldChg chg="modSp">
        <pc:chgData name="Calderon, Glendy" userId="S::calderon_g@cde.state.co.us::fa06124a-eec8-48af-bb8b-0af1e878ebb7" providerId="AD" clId="Web-{3603E6EF-FAF0-5CA5-D227-0EE19A315AA2}" dt="2024-01-22T19:15:21.064" v="323" actId="20577"/>
        <pc:sldMkLst>
          <pc:docMk/>
          <pc:sldMk cId="1123325607" sldId="265"/>
        </pc:sldMkLst>
        <pc:spChg chg="mod">
          <ac:chgData name="Calderon, Glendy" userId="S::calderon_g@cde.state.co.us::fa06124a-eec8-48af-bb8b-0af1e878ebb7" providerId="AD" clId="Web-{3603E6EF-FAF0-5CA5-D227-0EE19A315AA2}" dt="2024-01-22T19:15:21.064" v="323" actId="20577"/>
          <ac:spMkLst>
            <pc:docMk/>
            <pc:sldMk cId="1123325607" sldId="265"/>
            <ac:spMk id="3" creationId="{00000000-0000-0000-0000-000000000000}"/>
          </ac:spMkLst>
        </pc:spChg>
      </pc:sldChg>
      <pc:sldChg chg="modSp">
        <pc:chgData name="Calderon, Glendy" userId="S::calderon_g@cde.state.co.us::fa06124a-eec8-48af-bb8b-0af1e878ebb7" providerId="AD" clId="Web-{3603E6EF-FAF0-5CA5-D227-0EE19A315AA2}" dt="2024-01-22T19:15:12.548" v="307" actId="20577"/>
        <pc:sldMkLst>
          <pc:docMk/>
          <pc:sldMk cId="3996476629" sldId="266"/>
        </pc:sldMkLst>
        <pc:spChg chg="mod">
          <ac:chgData name="Calderon, Glendy" userId="S::calderon_g@cde.state.co.us::fa06124a-eec8-48af-bb8b-0af1e878ebb7" providerId="AD" clId="Web-{3603E6EF-FAF0-5CA5-D227-0EE19A315AA2}" dt="2024-01-22T19:06:32.074" v="21" actId="20577"/>
          <ac:spMkLst>
            <pc:docMk/>
            <pc:sldMk cId="3996476629" sldId="266"/>
            <ac:spMk id="2" creationId="{00000000-0000-0000-0000-000000000000}"/>
          </ac:spMkLst>
        </pc:spChg>
        <pc:spChg chg="mod">
          <ac:chgData name="Calderon, Glendy" userId="S::calderon_g@cde.state.co.us::fa06124a-eec8-48af-bb8b-0af1e878ebb7" providerId="AD" clId="Web-{3603E6EF-FAF0-5CA5-D227-0EE19A315AA2}" dt="2024-01-22T19:15:12.548" v="307" actId="20577"/>
          <ac:spMkLst>
            <pc:docMk/>
            <pc:sldMk cId="3996476629" sldId="266"/>
            <ac:spMk id="3" creationId="{00000000-0000-0000-0000-000000000000}"/>
          </ac:spMkLst>
        </pc:spChg>
      </pc:sldChg>
      <pc:sldChg chg="addSp delSp modSp">
        <pc:chgData name="Calderon, Glendy" userId="S::calderon_g@cde.state.co.us::fa06124a-eec8-48af-bb8b-0af1e878ebb7" providerId="AD" clId="Web-{3603E6EF-FAF0-5CA5-D227-0EE19A315AA2}" dt="2024-01-22T19:03:45.213" v="12" actId="20577"/>
        <pc:sldMkLst>
          <pc:docMk/>
          <pc:sldMk cId="3554792774" sldId="267"/>
        </pc:sldMkLst>
        <pc:spChg chg="mod">
          <ac:chgData name="Calderon, Glendy" userId="S::calderon_g@cde.state.co.us::fa06124a-eec8-48af-bb8b-0af1e878ebb7" providerId="AD" clId="Web-{3603E6EF-FAF0-5CA5-D227-0EE19A315AA2}" dt="2024-01-22T19:03:45.213" v="12" actId="20577"/>
          <ac:spMkLst>
            <pc:docMk/>
            <pc:sldMk cId="3554792774" sldId="267"/>
            <ac:spMk id="2" creationId="{00000000-0000-0000-0000-000000000000}"/>
          </ac:spMkLst>
        </pc:spChg>
        <pc:spChg chg="del">
          <ac:chgData name="Calderon, Glendy" userId="S::calderon_g@cde.state.co.us::fa06124a-eec8-48af-bb8b-0af1e878ebb7" providerId="AD" clId="Web-{3603E6EF-FAF0-5CA5-D227-0EE19A315AA2}" dt="2024-01-22T18:56:12.893" v="0"/>
          <ac:spMkLst>
            <pc:docMk/>
            <pc:sldMk cId="3554792774" sldId="267"/>
            <ac:spMk id="3" creationId="{00000000-0000-0000-0000-000000000000}"/>
          </ac:spMkLst>
        </pc:spChg>
        <pc:picChg chg="add mod ord">
          <ac:chgData name="Calderon, Glendy" userId="S::calderon_g@cde.state.co.us::fa06124a-eec8-48af-bb8b-0af1e878ebb7" providerId="AD" clId="Web-{3603E6EF-FAF0-5CA5-D227-0EE19A315AA2}" dt="2024-01-22T18:56:21.440" v="2" actId="1076"/>
          <ac:picMkLst>
            <pc:docMk/>
            <pc:sldMk cId="3554792774" sldId="267"/>
            <ac:picMk id="5" creationId="{C6507264-C97B-514C-1F15-B584BE9E1294}"/>
          </ac:picMkLst>
        </pc:picChg>
      </pc:sldChg>
      <pc:sldChg chg="del">
        <pc:chgData name="Calderon, Glendy" userId="S::calderon_g@cde.state.co.us::fa06124a-eec8-48af-bb8b-0af1e878ebb7" providerId="AD" clId="Web-{3603E6EF-FAF0-5CA5-D227-0EE19A315AA2}" dt="2024-01-22T19:13:52.516" v="292"/>
        <pc:sldMkLst>
          <pc:docMk/>
          <pc:sldMk cId="3046802042" sldId="268"/>
        </pc:sldMkLst>
      </pc:sldChg>
      <pc:sldChg chg="modSp">
        <pc:chgData name="Calderon, Glendy" userId="S::calderon_g@cde.state.co.us::fa06124a-eec8-48af-bb8b-0af1e878ebb7" providerId="AD" clId="Web-{3603E6EF-FAF0-5CA5-D227-0EE19A315AA2}" dt="2024-01-22T19:14:07.219" v="295" actId="20577"/>
        <pc:sldMkLst>
          <pc:docMk/>
          <pc:sldMk cId="310140336" sldId="271"/>
        </pc:sldMkLst>
        <pc:spChg chg="mod">
          <ac:chgData name="Calderon, Glendy" userId="S::calderon_g@cde.state.co.us::fa06124a-eec8-48af-bb8b-0af1e878ebb7" providerId="AD" clId="Web-{3603E6EF-FAF0-5CA5-D227-0EE19A315AA2}" dt="2024-01-22T19:14:07.219" v="295" actId="20577"/>
          <ac:spMkLst>
            <pc:docMk/>
            <pc:sldMk cId="310140336" sldId="271"/>
            <ac:spMk id="2" creationId="{00000000-0000-0000-0000-000000000000}"/>
          </ac:spMkLst>
        </pc:spChg>
      </pc:sldChg>
      <pc:sldChg chg="addSp delSp modSp add replId">
        <pc:chgData name="Calderon, Glendy" userId="S::calderon_g@cde.state.co.us::fa06124a-eec8-48af-bb8b-0af1e878ebb7" providerId="AD" clId="Web-{3603E6EF-FAF0-5CA5-D227-0EE19A315AA2}" dt="2024-01-22T19:15:59.486" v="329" actId="20577"/>
        <pc:sldMkLst>
          <pc:docMk/>
          <pc:sldMk cId="2814885674" sldId="274"/>
        </pc:sldMkLst>
        <pc:spChg chg="mod">
          <ac:chgData name="Calderon, Glendy" userId="S::calderon_g@cde.state.co.us::fa06124a-eec8-48af-bb8b-0af1e878ebb7" providerId="AD" clId="Web-{3603E6EF-FAF0-5CA5-D227-0EE19A315AA2}" dt="2024-01-22T19:15:59.486" v="329" actId="20577"/>
          <ac:spMkLst>
            <pc:docMk/>
            <pc:sldMk cId="2814885674" sldId="274"/>
            <ac:spMk id="2" creationId="{CD68C3F7-8E14-1D86-BBF0-D7280DA45290}"/>
          </ac:spMkLst>
        </pc:spChg>
        <pc:spChg chg="add mod">
          <ac:chgData name="Calderon, Glendy" userId="S::calderon_g@cde.state.co.us::fa06124a-eec8-48af-bb8b-0af1e878ebb7" providerId="AD" clId="Web-{3603E6EF-FAF0-5CA5-D227-0EE19A315AA2}" dt="2024-01-22T19:15:52.079" v="326"/>
          <ac:spMkLst>
            <pc:docMk/>
            <pc:sldMk cId="2814885674" sldId="274"/>
            <ac:spMk id="6" creationId="{DD09CFEC-8CCC-611F-F81A-66182F04E244}"/>
          </ac:spMkLst>
        </pc:spChg>
        <pc:picChg chg="del">
          <ac:chgData name="Calderon, Glendy" userId="S::calderon_g@cde.state.co.us::fa06124a-eec8-48af-bb8b-0af1e878ebb7" providerId="AD" clId="Web-{3603E6EF-FAF0-5CA5-D227-0EE19A315AA2}" dt="2024-01-22T19:15:52.079" v="326"/>
          <ac:picMkLst>
            <pc:docMk/>
            <pc:sldMk cId="2814885674" sldId="274"/>
            <ac:picMk id="5" creationId="{31E768BA-AE66-D804-6A53-E171B1FF7891}"/>
          </ac:picMkLst>
        </pc:picChg>
      </pc:sldChg>
    </pc:docChg>
  </pc:docChgLst>
  <pc:docChgLst>
    <pc:chgData name="Miller, Lacey" userId="S::miller_l@cde.state.co.us::5348f140-3df1-464b-bafb-b7bfb00c65f1" providerId="AD" clId="Web-{5F0C1C48-B66E-8010-C60A-E70F9C91C77D}"/>
    <pc:docChg chg="modSld">
      <pc:chgData name="Miller, Lacey" userId="S::miller_l@cde.state.co.us::5348f140-3df1-464b-bafb-b7bfb00c65f1" providerId="AD" clId="Web-{5F0C1C48-B66E-8010-C60A-E70F9C91C77D}" dt="2024-01-22T20:41:08.054" v="2" actId="20577"/>
      <pc:docMkLst>
        <pc:docMk/>
      </pc:docMkLst>
      <pc:sldChg chg="modSp">
        <pc:chgData name="Miller, Lacey" userId="S::miller_l@cde.state.co.us::5348f140-3df1-464b-bafb-b7bfb00c65f1" providerId="AD" clId="Web-{5F0C1C48-B66E-8010-C60A-E70F9C91C77D}" dt="2024-01-22T20:41:08.054" v="2" actId="20577"/>
        <pc:sldMkLst>
          <pc:docMk/>
          <pc:sldMk cId="2814885674" sldId="274"/>
        </pc:sldMkLst>
        <pc:spChg chg="mod">
          <ac:chgData name="Miller, Lacey" userId="S::miller_l@cde.state.co.us::5348f140-3df1-464b-bafb-b7bfb00c65f1" providerId="AD" clId="Web-{5F0C1C48-B66E-8010-C60A-E70F9C91C77D}" dt="2024-01-22T20:41:08.054" v="2" actId="20577"/>
          <ac:spMkLst>
            <pc:docMk/>
            <pc:sldMk cId="2814885674" sldId="274"/>
            <ac:spMk id="6" creationId="{DD09CFEC-8CCC-611F-F81A-66182F04E244}"/>
          </ac:spMkLst>
        </pc:spChg>
      </pc:sldChg>
    </pc:docChg>
  </pc:docChgLst>
  <pc:docChgLst>
    <pc:chgData name="Calderon, Glendy" userId="S::calderon_g@cde.state.co.us::fa06124a-eec8-48af-bb8b-0af1e878ebb7" providerId="AD" clId="Web-{055F773B-E330-6446-ABE4-3824778579EC}"/>
    <pc:docChg chg="modSld">
      <pc:chgData name="Calderon, Glendy" userId="S::calderon_g@cde.state.co.us::fa06124a-eec8-48af-bb8b-0af1e878ebb7" providerId="AD" clId="Web-{055F773B-E330-6446-ABE4-3824778579EC}" dt="2024-01-22T20:03:49.091" v="295" actId="20577"/>
      <pc:docMkLst>
        <pc:docMk/>
      </pc:docMkLst>
      <pc:sldChg chg="addSp delSp modSp">
        <pc:chgData name="Calderon, Glendy" userId="S::calderon_g@cde.state.co.us::fa06124a-eec8-48af-bb8b-0af1e878ebb7" providerId="AD" clId="Web-{055F773B-E330-6446-ABE4-3824778579EC}" dt="2024-01-22T20:03:16.419" v="270" actId="1076"/>
        <pc:sldMkLst>
          <pc:docMk/>
          <pc:sldMk cId="4275099507" sldId="264"/>
        </pc:sldMkLst>
        <pc:spChg chg="del">
          <ac:chgData name="Calderon, Glendy" userId="S::calderon_g@cde.state.co.us::fa06124a-eec8-48af-bb8b-0af1e878ebb7" providerId="AD" clId="Web-{055F773B-E330-6446-ABE4-3824778579EC}" dt="2024-01-22T20:02:48.231" v="264"/>
          <ac:spMkLst>
            <pc:docMk/>
            <pc:sldMk cId="4275099507" sldId="264"/>
            <ac:spMk id="8" creationId="{D5822F5F-2103-D1EE-BBBC-88B2E9E71E6A}"/>
          </ac:spMkLst>
        </pc:spChg>
        <pc:spChg chg="mod">
          <ac:chgData name="Calderon, Glendy" userId="S::calderon_g@cde.state.co.us::fa06124a-eec8-48af-bb8b-0af1e878ebb7" providerId="AD" clId="Web-{055F773B-E330-6446-ABE4-3824778579EC}" dt="2024-01-22T20:03:16.419" v="270" actId="1076"/>
          <ac:spMkLst>
            <pc:docMk/>
            <pc:sldMk cId="4275099507" sldId="264"/>
            <ac:spMk id="9" creationId="{C9595577-5AA7-13AD-BC09-4B4477287B9C}"/>
          </ac:spMkLst>
        </pc:spChg>
        <pc:spChg chg="mod">
          <ac:chgData name="Calderon, Glendy" userId="S::calderon_g@cde.state.co.us::fa06124a-eec8-48af-bb8b-0af1e878ebb7" providerId="AD" clId="Web-{055F773B-E330-6446-ABE4-3824778579EC}" dt="2024-01-22T20:03:12.262" v="269" actId="1076"/>
          <ac:spMkLst>
            <pc:docMk/>
            <pc:sldMk cId="4275099507" sldId="264"/>
            <ac:spMk id="10" creationId="{74E8EE0E-1C3E-7F53-02E8-93A09134CFC6}"/>
          </ac:spMkLst>
        </pc:spChg>
        <pc:spChg chg="add del mod">
          <ac:chgData name="Calderon, Glendy" userId="S::calderon_g@cde.state.co.us::fa06124a-eec8-48af-bb8b-0af1e878ebb7" providerId="AD" clId="Web-{055F773B-E330-6446-ABE4-3824778579EC}" dt="2024-01-22T20:03:06.543" v="267"/>
          <ac:spMkLst>
            <pc:docMk/>
            <pc:sldMk cId="4275099507" sldId="264"/>
            <ac:spMk id="12" creationId="{D5FA2DAE-24E3-3D9C-499C-3B202C564A7C}"/>
          </ac:spMkLst>
        </pc:spChg>
        <pc:picChg chg="del">
          <ac:chgData name="Calderon, Glendy" userId="S::calderon_g@cde.state.co.us::fa06124a-eec8-48af-bb8b-0af1e878ebb7" providerId="AD" clId="Web-{055F773B-E330-6446-ABE4-3824778579EC}" dt="2024-01-22T20:02:49.293" v="265"/>
          <ac:picMkLst>
            <pc:docMk/>
            <pc:sldMk cId="4275099507" sldId="264"/>
            <ac:picMk id="5" creationId="{0FC9DAAB-CD1E-4A64-CCD6-B700E7D143A5}"/>
          </ac:picMkLst>
        </pc:picChg>
        <pc:picChg chg="mod">
          <ac:chgData name="Calderon, Glendy" userId="S::calderon_g@cde.state.co.us::fa06124a-eec8-48af-bb8b-0af1e878ebb7" providerId="AD" clId="Web-{055F773B-E330-6446-ABE4-3824778579EC}" dt="2024-01-22T20:02:51.184" v="266" actId="1076"/>
          <ac:picMkLst>
            <pc:docMk/>
            <pc:sldMk cId="4275099507" sldId="264"/>
            <ac:picMk id="6" creationId="{179E4A3A-7C90-D20C-1EE7-B85B00D43F84}"/>
          </ac:picMkLst>
        </pc:picChg>
        <pc:picChg chg="mod">
          <ac:chgData name="Calderon, Glendy" userId="S::calderon_g@cde.state.co.us::fa06124a-eec8-48af-bb8b-0af1e878ebb7" providerId="AD" clId="Web-{055F773B-E330-6446-ABE4-3824778579EC}" dt="2024-01-22T20:03:09.090" v="268" actId="1076"/>
          <ac:picMkLst>
            <pc:docMk/>
            <pc:sldMk cId="4275099507" sldId="264"/>
            <ac:picMk id="7" creationId="{F04D59B0-C463-E69E-1829-31BC084BA8BF}"/>
          </ac:picMkLst>
        </pc:picChg>
      </pc:sldChg>
      <pc:sldChg chg="modNotes">
        <pc:chgData name="Calderon, Glendy" userId="S::calderon_g@cde.state.co.us::fa06124a-eec8-48af-bb8b-0af1e878ebb7" providerId="AD" clId="Web-{055F773B-E330-6446-ABE4-3824778579EC}" dt="2024-01-22T19:23:15.099" v="263"/>
        <pc:sldMkLst>
          <pc:docMk/>
          <pc:sldMk cId="3554792774" sldId="267"/>
        </pc:sldMkLst>
      </pc:sldChg>
      <pc:sldChg chg="modSp">
        <pc:chgData name="Calderon, Glendy" userId="S::calderon_g@cde.state.co.us::fa06124a-eec8-48af-bb8b-0af1e878ebb7" providerId="AD" clId="Web-{055F773B-E330-6446-ABE4-3824778579EC}" dt="2024-01-22T20:03:49.091" v="295" actId="20577"/>
        <pc:sldMkLst>
          <pc:docMk/>
          <pc:sldMk cId="310140336" sldId="271"/>
        </pc:sldMkLst>
        <pc:spChg chg="mod">
          <ac:chgData name="Calderon, Glendy" userId="S::calderon_g@cde.state.co.us::fa06124a-eec8-48af-bb8b-0af1e878ebb7" providerId="AD" clId="Web-{055F773B-E330-6446-ABE4-3824778579EC}" dt="2024-01-22T20:03:49.091" v="295" actId="20577"/>
          <ac:spMkLst>
            <pc:docMk/>
            <pc:sldMk cId="310140336" sldId="271"/>
            <ac:spMk id="2" creationId="{00000000-0000-0000-0000-000000000000}"/>
          </ac:spMkLst>
        </pc:spChg>
      </pc:sldChg>
      <pc:sldChg chg="modSp">
        <pc:chgData name="Calderon, Glendy" userId="S::calderon_g@cde.state.co.us::fa06124a-eec8-48af-bb8b-0af1e878ebb7" providerId="AD" clId="Web-{055F773B-E330-6446-ABE4-3824778579EC}" dt="2024-01-22T19:21:19.941" v="262" actId="20577"/>
        <pc:sldMkLst>
          <pc:docMk/>
          <pc:sldMk cId="2890809381" sldId="272"/>
        </pc:sldMkLst>
        <pc:spChg chg="mod">
          <ac:chgData name="Calderon, Glendy" userId="S::calderon_g@cde.state.co.us::fa06124a-eec8-48af-bb8b-0af1e878ebb7" providerId="AD" clId="Web-{055F773B-E330-6446-ABE4-3824778579EC}" dt="2024-01-22T19:21:19.941" v="262" actId="20577"/>
          <ac:spMkLst>
            <pc:docMk/>
            <pc:sldMk cId="2890809381" sldId="272"/>
            <ac:spMk id="2" creationId="{00000000-0000-0000-0000-000000000000}"/>
          </ac:spMkLst>
        </pc:spChg>
      </pc:sldChg>
      <pc:sldChg chg="modSp">
        <pc:chgData name="Calderon, Glendy" userId="S::calderon_g@cde.state.co.us::fa06124a-eec8-48af-bb8b-0af1e878ebb7" providerId="AD" clId="Web-{055F773B-E330-6446-ABE4-3824778579EC}" dt="2024-01-22T19:18:24.986" v="142" actId="20577"/>
        <pc:sldMkLst>
          <pc:docMk/>
          <pc:sldMk cId="2814885674" sldId="274"/>
        </pc:sldMkLst>
        <pc:spChg chg="mod">
          <ac:chgData name="Calderon, Glendy" userId="S::calderon_g@cde.state.co.us::fa06124a-eec8-48af-bb8b-0af1e878ebb7" providerId="AD" clId="Web-{055F773B-E330-6446-ABE4-3824778579EC}" dt="2024-01-22T19:18:24.986" v="142" actId="20577"/>
          <ac:spMkLst>
            <pc:docMk/>
            <pc:sldMk cId="2814885674" sldId="274"/>
            <ac:spMk id="6" creationId="{DD09CFEC-8CCC-611F-F81A-66182F04E24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1/26/2024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mpaea.wildapricot.or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Mountain Plains Adult Education Association (MPAEA) and Colorado Adult Education Professional Association (CAEPA) conference is scheduled for May 6-7, 2024, at the Grand Hyatt Vail. Several Colorado adult educators will be presenting at the conference. As a courtesy, all Colorado adult educators may register for the conference at the Member Rate of $400 (early bird rate valid through February 29, 2024). Registration, a schedule and hotel information are available at the </a:t>
            </a:r>
            <a:r>
              <a:rPr lang="en-US" u="sng">
                <a:hlinkClick r:id="rId3"/>
              </a:rPr>
              <a:t>MPAEA website</a:t>
            </a:r>
            <a:r>
              <a:rPr lang="en-US"/>
              <a:t>. </a:t>
            </a:r>
          </a:p>
        </p:txBody>
      </p:sp>
      <p:sp>
        <p:nvSpPr>
          <p:cNvPr id="4" name="Slide Number Placeholder 3"/>
          <p:cNvSpPr>
            <a:spLocks noGrp="1"/>
          </p:cNvSpPr>
          <p:nvPr>
            <p:ph type="sldNum" sz="quarter" idx="5"/>
          </p:nvPr>
        </p:nvSpPr>
        <p:spPr/>
        <p:txBody>
          <a:bodyPr/>
          <a:lstStyle/>
          <a:p>
            <a:fld id="{D8C3E97E-4890-4915-A7C2-F3D207C521C5}" type="slidenum">
              <a:rPr lang="en-US" smtClean="0"/>
              <a:t>5</a:t>
            </a:fld>
            <a:endParaRPr lang="en-US"/>
          </a:p>
        </p:txBody>
      </p:sp>
    </p:spTree>
    <p:extLst>
      <p:ext uri="{BB962C8B-B14F-4D97-AF65-F5344CB8AC3E}">
        <p14:creationId xmlns:p14="http://schemas.microsoft.com/office/powerpoint/2010/main" val="38967316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4675241"/>
            <a:ext cx="12192000" cy="2182761"/>
          </a:xfrm>
          <a:prstGeom prst="rect">
            <a:avLst/>
          </a:prstGeom>
          <a:gradFill>
            <a:gsLst>
              <a:gs pos="0">
                <a:schemeClr val="bg1"/>
              </a:gs>
              <a:gs pos="100000">
                <a:srgbClr val="00953A">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p:cNvCxnSpPr/>
          <p:nvPr userDrawn="1"/>
        </p:nvCxnSpPr>
        <p:spPr>
          <a:xfrm>
            <a:off x="914402" y="2772696"/>
            <a:ext cx="10402529" cy="0"/>
          </a:xfrm>
          <a:prstGeom prst="line">
            <a:avLst/>
          </a:prstGeom>
          <a:ln w="19050">
            <a:solidFill>
              <a:srgbClr val="00953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latin typeface="Museo Slab 500" panose="02000000000000000000" pitchFamily="50" charset="0"/>
              </a:defRPr>
            </a:lvl1pPr>
          </a:lstStyle>
          <a:p>
            <a:r>
              <a:rPr lang="en-US"/>
              <a:t>Click to edit Master title style</a:t>
            </a:r>
          </a:p>
        </p:txBody>
      </p:sp>
      <p:sp>
        <p:nvSpPr>
          <p:cNvPr id="7"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18364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56546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4389188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9"/>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09088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0"/>
            <a:ext cx="12191996"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175066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Tree>
    <p:extLst>
      <p:ext uri="{BB962C8B-B14F-4D97-AF65-F5344CB8AC3E}">
        <p14:creationId xmlns:p14="http://schemas.microsoft.com/office/powerpoint/2010/main" val="1875235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Tree>
    <p:extLst>
      <p:ext uri="{BB962C8B-B14F-4D97-AF65-F5344CB8AC3E}">
        <p14:creationId xmlns:p14="http://schemas.microsoft.com/office/powerpoint/2010/main" val="2265404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Tree>
    <p:extLst>
      <p:ext uri="{BB962C8B-B14F-4D97-AF65-F5344CB8AC3E}">
        <p14:creationId xmlns:p14="http://schemas.microsoft.com/office/powerpoint/2010/main" val="3219240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Tree>
    <p:extLst>
      <p:ext uri="{BB962C8B-B14F-4D97-AF65-F5344CB8AC3E}">
        <p14:creationId xmlns:p14="http://schemas.microsoft.com/office/powerpoint/2010/main" val="1571646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Tree>
    <p:extLst>
      <p:ext uri="{BB962C8B-B14F-4D97-AF65-F5344CB8AC3E}">
        <p14:creationId xmlns:p14="http://schemas.microsoft.com/office/powerpoint/2010/main" val="3299890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Tree>
    <p:extLst>
      <p:ext uri="{BB962C8B-B14F-4D97-AF65-F5344CB8AC3E}">
        <p14:creationId xmlns:p14="http://schemas.microsoft.com/office/powerpoint/2010/main" val="2944687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7"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Tree>
    <p:extLst>
      <p:ext uri="{BB962C8B-B14F-4D97-AF65-F5344CB8AC3E}">
        <p14:creationId xmlns:p14="http://schemas.microsoft.com/office/powerpoint/2010/main" val="2675640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ADCBF6-49E3-4515-B284-83B33249404E}" type="datetime1">
              <a:rPr lang="en-US" smtClean="0"/>
              <a:t>1/26/2024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90" r:id="rId3"/>
    <p:sldLayoutId id="2147483691" r:id="rId4"/>
    <p:sldLayoutId id="2147483692" r:id="rId5"/>
    <p:sldLayoutId id="2147483693" r:id="rId6"/>
    <p:sldLayoutId id="2147483694" r:id="rId7"/>
    <p:sldLayoutId id="2147483695" r:id="rId8"/>
    <p:sldLayoutId id="2147483680" r:id="rId9"/>
    <p:sldLayoutId id="2147483682" r:id="rId10"/>
    <p:sldLayoutId id="2147483688" r:id="rId11"/>
    <p:sldLayoutId id="2147483689" r:id="rId12"/>
    <p:sldLayoutId id="2147483668"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miller_l@cde.state.co.us" TargetMode="External"/><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hyperlink" Target="mailto:calderon_g@cde.state.co.us" TargetMode="Externa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mailto:anderson_l@cde.state.co.us" TargetMode="External"/><Relationship Id="rId2" Type="http://schemas.openxmlformats.org/officeDocument/2006/relationships/hyperlink" Target="mailto:brewer_a@cde.state.co.us&#8203;" TargetMode="External"/><Relationship Id="rId1" Type="http://schemas.openxmlformats.org/officeDocument/2006/relationships/slideLayout" Target="../slideLayouts/slideLayout12.xml"/><Relationship Id="rId5" Type="http://schemas.openxmlformats.org/officeDocument/2006/relationships/hyperlink" Target="mailto:calderon_g@cde.state.co.us" TargetMode="External"/><Relationship Id="rId4" Type="http://schemas.openxmlformats.org/officeDocument/2006/relationships/hyperlink" Target="mailto:miller_l@cde.state.co.u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latin typeface="Museo Slab 500"/>
              </a:rPr>
              <a:t>Adult Education and Workforce Development Convening Session</a:t>
            </a:r>
            <a:endParaRPr lang="en-US"/>
          </a:p>
        </p:txBody>
      </p:sp>
      <p:sp>
        <p:nvSpPr>
          <p:cNvPr id="3" name="Subtitle 2"/>
          <p:cNvSpPr>
            <a:spLocks noGrp="1"/>
          </p:cNvSpPr>
          <p:nvPr>
            <p:ph type="subTitle" idx="1"/>
          </p:nvPr>
        </p:nvSpPr>
        <p:spPr/>
        <p:txBody>
          <a:bodyPr vert="horz" lIns="91440" tIns="45720" rIns="91440" bIns="45720" rtlCol="0" anchor="t">
            <a:normAutofit fontScale="47500" lnSpcReduction="20000"/>
          </a:bodyPr>
          <a:lstStyle/>
          <a:p>
            <a:r>
              <a:rPr lang="en-US">
                <a:ea typeface="Calibri"/>
                <a:cs typeface="Calibri"/>
              </a:rPr>
              <a:t>Monday, January 22, 2024</a:t>
            </a:r>
          </a:p>
          <a:p>
            <a:r>
              <a:rPr lang="en-US">
                <a:ea typeface="Calibri"/>
                <a:cs typeface="Calibri"/>
              </a:rPr>
              <a:t>1:00 – 2 p.m.</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a:p>
        </p:txBody>
      </p:sp>
    </p:spTree>
    <p:extLst>
      <p:ext uri="{BB962C8B-B14F-4D97-AF65-F5344CB8AC3E}">
        <p14:creationId xmlns:p14="http://schemas.microsoft.com/office/powerpoint/2010/main" val="3044915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Museo Slab 500"/>
              </a:rPr>
              <a:t>Disclosure</a:t>
            </a:r>
            <a:endParaRPr lang="en-US"/>
          </a:p>
        </p:txBody>
      </p:sp>
      <p:sp>
        <p:nvSpPr>
          <p:cNvPr id="3" name="Content Placeholder 2"/>
          <p:cNvSpPr>
            <a:spLocks noGrp="1"/>
          </p:cNvSpPr>
          <p:nvPr>
            <p:ph idx="1"/>
          </p:nvPr>
        </p:nvSpPr>
        <p:spPr/>
        <p:txBody>
          <a:bodyPr vert="horz" lIns="0" tIns="0" rIns="0" bIns="0" rtlCol="0" anchor="t">
            <a:normAutofit/>
          </a:bodyPr>
          <a:lstStyle/>
          <a:p>
            <a:pPr marL="0" indent="0" algn="ctr">
              <a:buNone/>
            </a:pPr>
            <a:r>
              <a:rPr lang="en-US">
                <a:ea typeface="Calibri"/>
                <a:cs typeface="Calibri"/>
              </a:rPr>
              <a:t>The contents of this presentation were developed under grants from the U.S. Department of Education and the Colorado State Legislature. However, the contents do not necessarily represent the policies of the federal and state government, and you should not assume endorsement by either of the governmental offices.</a:t>
            </a:r>
            <a:endParaRPr lang="en-US"/>
          </a:p>
        </p:txBody>
      </p:sp>
      <p:sp>
        <p:nvSpPr>
          <p:cNvPr id="4" name="Slide Number Placeholder 3"/>
          <p:cNvSpPr>
            <a:spLocks noGrp="1"/>
          </p:cNvSpPr>
          <p:nvPr>
            <p:ph type="sldNum" sz="quarter" idx="12"/>
          </p:nvPr>
        </p:nvSpPr>
        <p:spPr/>
        <p:txBody>
          <a:bodyPr/>
          <a:lstStyle/>
          <a:p>
            <a:fld id="{C479D5F6-EDCB-402A-AC08-4943A1820E8F}" type="slidenum">
              <a:rPr lang="en-US" smtClean="0"/>
              <a:pPr/>
              <a:t>2</a:t>
            </a:fld>
            <a:endParaRPr lang="en-US"/>
          </a:p>
        </p:txBody>
      </p:sp>
    </p:spTree>
    <p:extLst>
      <p:ext uri="{BB962C8B-B14F-4D97-AF65-F5344CB8AC3E}">
        <p14:creationId xmlns:p14="http://schemas.microsoft.com/office/powerpoint/2010/main" val="1777056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Museo Slab 500"/>
              </a:rPr>
              <a:t>[Re] Introductions</a:t>
            </a:r>
            <a:endParaRPr lang="en-US"/>
          </a:p>
        </p:txBody>
      </p:sp>
      <p:pic>
        <p:nvPicPr>
          <p:cNvPr id="6" name="Picture 5" descr="A person wearing glasses and smiling">
            <a:extLst>
              <a:ext uri="{FF2B5EF4-FFF2-40B4-BE49-F238E27FC236}">
                <a16:creationId xmlns:a16="http://schemas.microsoft.com/office/drawing/2014/main" id="{179E4A3A-7C90-D20C-1EE7-B85B00D43F84}"/>
              </a:ext>
            </a:extLst>
          </p:cNvPr>
          <p:cNvPicPr>
            <a:picLocks noChangeAspect="1"/>
          </p:cNvPicPr>
          <p:nvPr/>
        </p:nvPicPr>
        <p:blipFill>
          <a:blip r:embed="rId2"/>
          <a:stretch>
            <a:fillRect/>
          </a:stretch>
        </p:blipFill>
        <p:spPr>
          <a:xfrm>
            <a:off x="1101215" y="1559404"/>
            <a:ext cx="1190625" cy="1504950"/>
          </a:xfrm>
          <a:prstGeom prst="rect">
            <a:avLst/>
          </a:prstGeom>
        </p:spPr>
      </p:pic>
      <p:sp>
        <p:nvSpPr>
          <p:cNvPr id="9" name="TextBox 8">
            <a:extLst>
              <a:ext uri="{FF2B5EF4-FFF2-40B4-BE49-F238E27FC236}">
                <a16:creationId xmlns:a16="http://schemas.microsoft.com/office/drawing/2014/main" id="{C9595577-5AA7-13AD-BC09-4B4477287B9C}"/>
              </a:ext>
            </a:extLst>
          </p:cNvPr>
          <p:cNvSpPr txBox="1"/>
          <p:nvPr/>
        </p:nvSpPr>
        <p:spPr>
          <a:xfrm>
            <a:off x="2702671" y="1943085"/>
            <a:ext cx="329733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latin typeface="Arial"/>
                <a:cs typeface="Arial"/>
              </a:rPr>
              <a:t>Lacey Miller</a:t>
            </a:r>
            <a:endParaRPr lang="en-US"/>
          </a:p>
          <a:p>
            <a:r>
              <a:rPr lang="en-US" sz="1400" b="1">
                <a:latin typeface="Arial"/>
                <a:cs typeface="Arial"/>
              </a:rPr>
              <a:t>Program Coordinator</a:t>
            </a:r>
            <a:endParaRPr lang="en-US"/>
          </a:p>
          <a:p>
            <a:r>
              <a:rPr lang="en-US" sz="1400" b="1">
                <a:solidFill>
                  <a:srgbClr val="0563C1"/>
                </a:solidFill>
                <a:latin typeface="Arial"/>
                <a:cs typeface="Arial"/>
                <a:hlinkClick r:id="rId3"/>
              </a:rPr>
              <a:t>miller</a:t>
            </a:r>
            <a:r>
              <a:rPr lang="en-US" sz="1400" b="1">
                <a:solidFill>
                  <a:srgbClr val="0563C1"/>
                </a:solidFill>
                <a:latin typeface="Arial"/>
                <a:cs typeface="Arial"/>
                <a:hlinkClick r:id="rId3">
                  <a:extLst>
                    <a:ext uri="{A12FA001-AC4F-418D-AE19-62706E023703}">
                      <ahyp:hlinkClr xmlns:ahyp="http://schemas.microsoft.com/office/drawing/2018/hyperlinkcolor" val="tx"/>
                    </a:ext>
                  </a:extLst>
                </a:hlinkClick>
              </a:rPr>
              <a:t>_l@cde.state.co.us</a:t>
            </a:r>
            <a:r>
              <a:rPr lang="en-US" sz="1400" b="1">
                <a:solidFill>
                  <a:srgbClr val="000000"/>
                </a:solidFill>
                <a:latin typeface="Arial"/>
                <a:cs typeface="Arial"/>
              </a:rPr>
              <a:t> </a:t>
            </a:r>
            <a:endParaRPr lang="en-US"/>
          </a:p>
        </p:txBody>
      </p:sp>
      <p:pic>
        <p:nvPicPr>
          <p:cNvPr id="7" name="Picture 6" descr="A person standing on a boat">
            <a:extLst>
              <a:ext uri="{FF2B5EF4-FFF2-40B4-BE49-F238E27FC236}">
                <a16:creationId xmlns:a16="http://schemas.microsoft.com/office/drawing/2014/main" id="{F04D59B0-C463-E69E-1829-31BC084BA8BF}"/>
              </a:ext>
            </a:extLst>
          </p:cNvPr>
          <p:cNvPicPr>
            <a:picLocks noChangeAspect="1"/>
          </p:cNvPicPr>
          <p:nvPr/>
        </p:nvPicPr>
        <p:blipFill>
          <a:blip r:embed="rId4"/>
          <a:stretch>
            <a:fillRect/>
          </a:stretch>
        </p:blipFill>
        <p:spPr>
          <a:xfrm>
            <a:off x="1042658" y="4096528"/>
            <a:ext cx="1238250" cy="1581150"/>
          </a:xfrm>
          <a:prstGeom prst="rect">
            <a:avLst/>
          </a:prstGeom>
        </p:spPr>
      </p:pic>
      <p:sp>
        <p:nvSpPr>
          <p:cNvPr id="10" name="TextBox 9">
            <a:extLst>
              <a:ext uri="{FF2B5EF4-FFF2-40B4-BE49-F238E27FC236}">
                <a16:creationId xmlns:a16="http://schemas.microsoft.com/office/drawing/2014/main" id="{74E8EE0E-1C3E-7F53-02E8-93A09134CFC6}"/>
              </a:ext>
            </a:extLst>
          </p:cNvPr>
          <p:cNvSpPr txBox="1"/>
          <p:nvPr/>
        </p:nvSpPr>
        <p:spPr>
          <a:xfrm>
            <a:off x="2744320" y="4511487"/>
            <a:ext cx="3253985"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latin typeface="Arial"/>
                <a:ea typeface="Arial"/>
                <a:cs typeface="Arial"/>
              </a:rPr>
              <a:t>Glendy Calderon</a:t>
            </a:r>
            <a:endParaRPr lang="en-US">
              <a:latin typeface="Calibri" panose="020F0502020204030204"/>
              <a:ea typeface="Calibri" panose="020F0502020204030204"/>
              <a:cs typeface="Calibri" panose="020F0502020204030204"/>
            </a:endParaRPr>
          </a:p>
          <a:p>
            <a:r>
              <a:rPr lang="en-US" sz="1400" b="1">
                <a:latin typeface="Arial"/>
                <a:ea typeface="Arial"/>
                <a:cs typeface="Arial"/>
              </a:rPr>
              <a:t>Program Coordinator</a:t>
            </a:r>
            <a:endParaRPr lang="en-US">
              <a:latin typeface="Calibri" panose="020F0502020204030204"/>
              <a:ea typeface="Calibri"/>
              <a:cs typeface="Calibri"/>
            </a:endParaRPr>
          </a:p>
          <a:p>
            <a:r>
              <a:rPr lang="en-US" sz="1400" b="1" u="sng">
                <a:solidFill>
                  <a:srgbClr val="0563C1"/>
                </a:solidFill>
                <a:latin typeface="Arial"/>
                <a:ea typeface="Arial"/>
                <a:cs typeface="Arial"/>
                <a:hlinkClick r:id="rId5"/>
              </a:rPr>
              <a:t>calderon</a:t>
            </a:r>
            <a:r>
              <a:rPr lang="en-US" sz="1400" b="1" u="sng" strike="noStrike">
                <a:solidFill>
                  <a:srgbClr val="0563C1"/>
                </a:solidFill>
                <a:latin typeface="Arial"/>
                <a:ea typeface="Arial"/>
                <a:cs typeface="Arial"/>
                <a:hlinkClick r:id="rId5"/>
              </a:rPr>
              <a:t>_g@cde.state.co.us</a:t>
            </a:r>
            <a:r>
              <a:rPr lang="en-US" sz="1400" b="1">
                <a:latin typeface="Arial"/>
                <a:ea typeface="Arial"/>
                <a:cs typeface="Arial"/>
              </a:rPr>
              <a:t> </a:t>
            </a:r>
            <a:endParaRPr lang="en-US">
              <a:ea typeface="Calibri"/>
              <a:cs typeface="Calibri"/>
            </a:endParaRPr>
          </a:p>
        </p:txBody>
      </p:sp>
      <p:sp>
        <p:nvSpPr>
          <p:cNvPr id="11" name="TextBox 10">
            <a:extLst>
              <a:ext uri="{FF2B5EF4-FFF2-40B4-BE49-F238E27FC236}">
                <a16:creationId xmlns:a16="http://schemas.microsoft.com/office/drawing/2014/main" id="{DC224514-1D95-BE6B-CE61-754AC4860F90}"/>
              </a:ext>
            </a:extLst>
          </p:cNvPr>
          <p:cNvSpPr txBox="1"/>
          <p:nvPr/>
        </p:nvSpPr>
        <p:spPr>
          <a:xfrm>
            <a:off x="7151466" y="2810139"/>
            <a:ext cx="4098551" cy="1477328"/>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a:ea typeface="Calibri" panose="020F0502020204030204"/>
                <a:cs typeface="Calibri" panose="020F0502020204030204"/>
              </a:rPr>
              <a:t>Tell us about yourself!</a:t>
            </a:r>
          </a:p>
          <a:p>
            <a:pPr algn="ctr"/>
            <a:r>
              <a:rPr lang="en-US">
                <a:ea typeface="Calibri" panose="020F0502020204030204"/>
                <a:cs typeface="Calibri" panose="020F0502020204030204"/>
              </a:rPr>
              <a:t>Please turn on your mic (or comment in the chat) share your name, organization, and a project you are looking forward to this calendar year. </a:t>
            </a:r>
          </a:p>
        </p:txBody>
      </p:sp>
      <p:sp>
        <p:nvSpPr>
          <p:cNvPr id="4" name="Slide Number Placeholder 3"/>
          <p:cNvSpPr>
            <a:spLocks noGrp="1"/>
          </p:cNvSpPr>
          <p:nvPr>
            <p:ph type="sldNum" sz="quarter" idx="12"/>
          </p:nvPr>
        </p:nvSpPr>
        <p:spPr/>
        <p:txBody>
          <a:bodyPr/>
          <a:lstStyle/>
          <a:p>
            <a:fld id="{C479D5F6-EDCB-402A-AC08-4943A1820E8F}" type="slidenum">
              <a:rPr lang="en-US" smtClean="0"/>
              <a:pPr/>
              <a:t>3</a:t>
            </a:fld>
            <a:endParaRPr lang="en-US"/>
          </a:p>
        </p:txBody>
      </p:sp>
    </p:spTree>
    <p:extLst>
      <p:ext uri="{BB962C8B-B14F-4D97-AF65-F5344CB8AC3E}">
        <p14:creationId xmlns:p14="http://schemas.microsoft.com/office/powerpoint/2010/main" val="4275099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Museo Slab 500"/>
              </a:rPr>
              <a:t>Agenda</a:t>
            </a:r>
            <a:endParaRPr lang="en-US"/>
          </a:p>
        </p:txBody>
      </p:sp>
      <p:sp>
        <p:nvSpPr>
          <p:cNvPr id="3" name="Content Placeholder 2"/>
          <p:cNvSpPr>
            <a:spLocks noGrp="1"/>
          </p:cNvSpPr>
          <p:nvPr>
            <p:ph idx="1"/>
          </p:nvPr>
        </p:nvSpPr>
        <p:spPr/>
        <p:txBody>
          <a:bodyPr vert="horz" lIns="0" tIns="0" rIns="0" bIns="0" rtlCol="0" anchor="t">
            <a:normAutofit/>
          </a:bodyPr>
          <a:lstStyle/>
          <a:p>
            <a:pPr marL="342900" indent="-342900"/>
            <a:r>
              <a:rPr lang="en-US">
                <a:ea typeface="Calibri"/>
                <a:cs typeface="Calibri"/>
              </a:rPr>
              <a:t>Introductions</a:t>
            </a:r>
          </a:p>
          <a:p>
            <a:pPr marL="342900" indent="-342900"/>
            <a:r>
              <a:rPr lang="en-US">
                <a:ea typeface="Calibri"/>
                <a:cs typeface="Calibri"/>
              </a:rPr>
              <a:t>CRSP Overview with Dana Bustamente, Employment and Training Coordinator, CDHS</a:t>
            </a:r>
          </a:p>
          <a:p>
            <a:pPr marL="342900" indent="-342900"/>
            <a:r>
              <a:rPr lang="en-US">
                <a:ea typeface="Calibri"/>
                <a:cs typeface="Calibri"/>
              </a:rPr>
              <a:t>Professional Development Opportunity MPAEA/CAEPA</a:t>
            </a:r>
          </a:p>
          <a:p>
            <a:pPr marL="342900" indent="-342900"/>
            <a:r>
              <a:rPr lang="en-US">
                <a:ea typeface="Calibri"/>
                <a:cs typeface="Calibri"/>
              </a:rPr>
              <a:t>Next meeting dates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4</a:t>
            </a:fld>
            <a:endParaRPr lang="en-US"/>
          </a:p>
        </p:txBody>
      </p:sp>
    </p:spTree>
    <p:extLst>
      <p:ext uri="{BB962C8B-B14F-4D97-AF65-F5344CB8AC3E}">
        <p14:creationId xmlns:p14="http://schemas.microsoft.com/office/powerpoint/2010/main" val="1123325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Museo Slab 500"/>
              </a:rPr>
              <a:t>PD Opportunity</a:t>
            </a:r>
            <a:endParaRPr lang="en-US"/>
          </a:p>
        </p:txBody>
      </p:sp>
      <p:pic>
        <p:nvPicPr>
          <p:cNvPr id="5" name="Content Placeholder 4" descr="A green and white card with trees and mountains showing Mountain Plans Adult Education Association conference information.">
            <a:extLst>
              <a:ext uri="{FF2B5EF4-FFF2-40B4-BE49-F238E27FC236}">
                <a16:creationId xmlns:a16="http://schemas.microsoft.com/office/drawing/2014/main" id="{C6507264-C97B-514C-1F15-B584BE9E1294}"/>
              </a:ext>
            </a:extLst>
          </p:cNvPr>
          <p:cNvPicPr>
            <a:picLocks noGrp="1" noChangeAspect="1"/>
          </p:cNvPicPr>
          <p:nvPr>
            <p:ph idx="1"/>
          </p:nvPr>
        </p:nvPicPr>
        <p:blipFill>
          <a:blip r:embed="rId3"/>
          <a:stretch>
            <a:fillRect/>
          </a:stretch>
        </p:blipFill>
        <p:spPr>
          <a:xfrm>
            <a:off x="1145182" y="1361297"/>
            <a:ext cx="9407946" cy="4866492"/>
          </a:xfrm>
        </p:spPr>
      </p:pic>
      <p:sp>
        <p:nvSpPr>
          <p:cNvPr id="4" name="Slide Number Placeholder 3"/>
          <p:cNvSpPr>
            <a:spLocks noGrp="1"/>
          </p:cNvSpPr>
          <p:nvPr>
            <p:ph type="sldNum" sz="quarter" idx="12"/>
          </p:nvPr>
        </p:nvSpPr>
        <p:spPr/>
        <p:txBody>
          <a:bodyPr/>
          <a:lstStyle/>
          <a:p>
            <a:fld id="{C479D5F6-EDCB-402A-AC08-4943A1820E8F}" type="slidenum">
              <a:rPr lang="en-US" smtClean="0"/>
              <a:pPr/>
              <a:t>5</a:t>
            </a:fld>
            <a:endParaRPr lang="en-US"/>
          </a:p>
        </p:txBody>
      </p:sp>
    </p:spTree>
    <p:extLst>
      <p:ext uri="{BB962C8B-B14F-4D97-AF65-F5344CB8AC3E}">
        <p14:creationId xmlns:p14="http://schemas.microsoft.com/office/powerpoint/2010/main" val="3554792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Museo Slab 500"/>
              </a:rPr>
              <a:t>Preconference hosted by AEI on May 5</a:t>
            </a:r>
            <a:endParaRPr lang="en-US"/>
          </a:p>
        </p:txBody>
      </p:sp>
      <p:sp>
        <p:nvSpPr>
          <p:cNvPr id="3" name="Content Placeholder 2"/>
          <p:cNvSpPr>
            <a:spLocks noGrp="1"/>
          </p:cNvSpPr>
          <p:nvPr>
            <p:ph idx="1"/>
          </p:nvPr>
        </p:nvSpPr>
        <p:spPr/>
        <p:txBody>
          <a:bodyPr vert="horz" lIns="0" tIns="0" rIns="0" bIns="0" rtlCol="0" anchor="t">
            <a:normAutofit/>
          </a:bodyPr>
          <a:lstStyle/>
          <a:p>
            <a:r>
              <a:rPr lang="en-US">
                <a:ea typeface="Calibri"/>
                <a:cs typeface="Calibri"/>
              </a:rPr>
              <a:t>Full Preconference hosted that Sunday</a:t>
            </a:r>
          </a:p>
          <a:p>
            <a:r>
              <a:rPr lang="en-US">
                <a:ea typeface="Calibri"/>
                <a:cs typeface="Calibri"/>
              </a:rPr>
              <a:t>Schedule:</a:t>
            </a:r>
          </a:p>
          <a:p>
            <a:pPr lvl="1">
              <a:buFont typeface="Courier New" panose="020B0604020202020204" pitchFamily="34" charset="0"/>
              <a:buChar char="o"/>
            </a:pPr>
            <a:r>
              <a:rPr lang="en-US">
                <a:ea typeface="Calibri"/>
                <a:cs typeface="Calibri"/>
              </a:rPr>
              <a:t>8 a.m. - 5:30 p.m. registration open</a:t>
            </a:r>
          </a:p>
          <a:p>
            <a:pPr lvl="1">
              <a:buFont typeface="Courier New" panose="020B0604020202020204" pitchFamily="34" charset="0"/>
              <a:buChar char="o"/>
            </a:pPr>
            <a:r>
              <a:rPr lang="en-US">
                <a:ea typeface="Calibri"/>
                <a:cs typeface="Calibri"/>
              </a:rPr>
              <a:t>9 a.m. - 12 p.m. morning preconference sessions</a:t>
            </a:r>
          </a:p>
          <a:p>
            <a:pPr lvl="1">
              <a:buFont typeface="Courier New" panose="020B0604020202020204" pitchFamily="34" charset="0"/>
              <a:buChar char="o"/>
            </a:pPr>
            <a:r>
              <a:rPr lang="en-US">
                <a:ea typeface="Calibri"/>
                <a:cs typeface="Calibri"/>
              </a:rPr>
              <a:t>12 p.m. - 1 p.m. lunch (included if registered for 2 half-day sessions)</a:t>
            </a:r>
          </a:p>
          <a:p>
            <a:pPr lvl="1">
              <a:buFont typeface="Courier New" panose="020B0604020202020204" pitchFamily="34" charset="0"/>
              <a:buChar char="o"/>
            </a:pPr>
            <a:r>
              <a:rPr lang="en-US">
                <a:ea typeface="Calibri"/>
                <a:cs typeface="Calibri"/>
              </a:rPr>
              <a:t>1 - 4 p.m. afternoon preconference sessions</a:t>
            </a:r>
          </a:p>
          <a:p>
            <a:r>
              <a:rPr lang="en-US">
                <a:ea typeface="Calibri"/>
                <a:cs typeface="Calibri"/>
              </a:rPr>
              <a:t>If your organization is interested in presenting during AEI's morning or afternoon preconference sessions, please connect with any AEI staff on this call or Dr. Ally Garcia.</a:t>
            </a:r>
          </a:p>
          <a:p>
            <a:endParaRPr lang="en-US">
              <a:ea typeface="Calibri"/>
              <a:cs typeface="Calibri"/>
            </a:endParaRPr>
          </a:p>
        </p:txBody>
      </p:sp>
      <p:sp>
        <p:nvSpPr>
          <p:cNvPr id="4" name="Slide Number Placeholder 3"/>
          <p:cNvSpPr>
            <a:spLocks noGrp="1"/>
          </p:cNvSpPr>
          <p:nvPr>
            <p:ph type="sldNum" sz="quarter" idx="12"/>
          </p:nvPr>
        </p:nvSpPr>
        <p:spPr/>
        <p:txBody>
          <a:bodyPr/>
          <a:lstStyle/>
          <a:p>
            <a:fld id="{C479D5F6-EDCB-402A-AC08-4943A1820E8F}" type="slidenum">
              <a:rPr lang="en-US" smtClean="0"/>
              <a:pPr/>
              <a:t>6</a:t>
            </a:fld>
            <a:endParaRPr lang="en-US"/>
          </a:p>
        </p:txBody>
      </p:sp>
    </p:spTree>
    <p:extLst>
      <p:ext uri="{BB962C8B-B14F-4D97-AF65-F5344CB8AC3E}">
        <p14:creationId xmlns:p14="http://schemas.microsoft.com/office/powerpoint/2010/main" val="3996476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D06585-75E2-2617-7C30-3A72F10A00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68C3F7-8E14-1D86-BBF0-D7280DA45290}"/>
              </a:ext>
            </a:extLst>
          </p:cNvPr>
          <p:cNvSpPr>
            <a:spLocks noGrp="1"/>
          </p:cNvSpPr>
          <p:nvPr>
            <p:ph type="title"/>
          </p:nvPr>
        </p:nvSpPr>
        <p:spPr/>
        <p:txBody>
          <a:bodyPr/>
          <a:lstStyle/>
          <a:p>
            <a:r>
              <a:rPr lang="en-US">
                <a:latin typeface="Museo Slab 500"/>
              </a:rPr>
              <a:t>Next Convening Meetings </a:t>
            </a:r>
            <a:endParaRPr lang="en-US"/>
          </a:p>
        </p:txBody>
      </p:sp>
      <p:sp>
        <p:nvSpPr>
          <p:cNvPr id="4" name="Slide Number Placeholder 3">
            <a:extLst>
              <a:ext uri="{FF2B5EF4-FFF2-40B4-BE49-F238E27FC236}">
                <a16:creationId xmlns:a16="http://schemas.microsoft.com/office/drawing/2014/main" id="{E4347364-B9A6-8DD5-0CE8-3ECC31DEEA32}"/>
              </a:ext>
            </a:extLst>
          </p:cNvPr>
          <p:cNvSpPr>
            <a:spLocks noGrp="1"/>
          </p:cNvSpPr>
          <p:nvPr>
            <p:ph type="sldNum" sz="quarter" idx="12"/>
          </p:nvPr>
        </p:nvSpPr>
        <p:spPr/>
        <p:txBody>
          <a:bodyPr/>
          <a:lstStyle/>
          <a:p>
            <a:fld id="{C479D5F6-EDCB-402A-AC08-4943A1820E8F}" type="slidenum">
              <a:rPr lang="en-US" smtClean="0"/>
              <a:pPr/>
              <a:t>7</a:t>
            </a:fld>
            <a:endParaRPr lang="en-US"/>
          </a:p>
        </p:txBody>
      </p:sp>
      <p:sp>
        <p:nvSpPr>
          <p:cNvPr id="6" name="Content Placeholder 5">
            <a:extLst>
              <a:ext uri="{FF2B5EF4-FFF2-40B4-BE49-F238E27FC236}">
                <a16:creationId xmlns:a16="http://schemas.microsoft.com/office/drawing/2014/main" id="{DD09CFEC-8CCC-611F-F81A-66182F04E244}"/>
              </a:ext>
            </a:extLst>
          </p:cNvPr>
          <p:cNvSpPr>
            <a:spLocks noGrp="1"/>
          </p:cNvSpPr>
          <p:nvPr>
            <p:ph idx="1"/>
          </p:nvPr>
        </p:nvSpPr>
        <p:spPr/>
        <p:txBody>
          <a:bodyPr vert="horz" lIns="0" tIns="0" rIns="0" bIns="0" rtlCol="0" anchor="t">
            <a:normAutofit/>
          </a:bodyPr>
          <a:lstStyle/>
          <a:p>
            <a:r>
              <a:rPr lang="en-US">
                <a:ea typeface="Calibri"/>
                <a:cs typeface="Calibri"/>
              </a:rPr>
              <a:t>March 25, 2024, 1 - 2 p.m.</a:t>
            </a:r>
          </a:p>
          <a:p>
            <a:r>
              <a:rPr lang="en-US">
                <a:ea typeface="Calibri"/>
                <a:cs typeface="Calibri"/>
              </a:rPr>
              <a:t>May meeting will be cancelled, and partners are encouraged to attend to MPAEA/CAEPA to connect live with AEI and Adult Education providers/educators from across Colorado and the surrounding states. </a:t>
            </a:r>
          </a:p>
        </p:txBody>
      </p:sp>
    </p:spTree>
    <p:extLst>
      <p:ext uri="{BB962C8B-B14F-4D97-AF65-F5344CB8AC3E}">
        <p14:creationId xmlns:p14="http://schemas.microsoft.com/office/powerpoint/2010/main" val="2814885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63012"/>
            <a:ext cx="12192000" cy="2337620"/>
          </a:xfrm>
        </p:spPr>
        <p:txBody>
          <a:bodyPr>
            <a:normAutofit fontScale="90000"/>
          </a:bodyPr>
          <a:lstStyle/>
          <a:p>
            <a:r>
              <a:rPr lang="en-US" dirty="0">
                <a:latin typeface="Museo Slab 500"/>
              </a:rPr>
              <a:t>Contacts from this meeting </a:t>
            </a:r>
            <a:br>
              <a:rPr lang="en-US" dirty="0">
                <a:latin typeface="Museo Slab 500"/>
              </a:rPr>
            </a:br>
            <a:r>
              <a:rPr lang="en-US" dirty="0">
                <a:latin typeface="Museo Slab 500"/>
                <a:hlinkClick r:id="rId2"/>
              </a:rPr>
              <a:t>Amanda Brewer</a:t>
            </a:r>
            <a:br>
              <a:rPr lang="en-US" dirty="0">
                <a:latin typeface="Museo Slab 500"/>
              </a:rPr>
            </a:br>
            <a:r>
              <a:rPr lang="en-US" dirty="0">
                <a:latin typeface="Museo Slab 500"/>
                <a:hlinkClick r:id="rId3"/>
              </a:rPr>
              <a:t>Laura Anderson</a:t>
            </a:r>
            <a:r>
              <a:rPr lang="en-US" dirty="0">
                <a:latin typeface="Museo Slab 500"/>
              </a:rPr>
              <a:t> </a:t>
            </a:r>
            <a:br>
              <a:rPr lang="en-US" dirty="0">
                <a:latin typeface="Museo Slab 500"/>
                <a:cs typeface="Arial"/>
              </a:rPr>
            </a:br>
            <a:r>
              <a:rPr lang="en-US" dirty="0">
                <a:solidFill>
                  <a:srgbClr val="000000"/>
                </a:solidFill>
                <a:latin typeface="Museo Slab 500"/>
                <a:cs typeface="Arial"/>
                <a:hlinkClick r:id="rId4"/>
              </a:rPr>
              <a:t>Lacey Miller</a:t>
            </a:r>
            <a:r>
              <a:rPr lang="en-US" sz="1400" b="1" dirty="0">
                <a:solidFill>
                  <a:schemeClr val="tx1"/>
                </a:solidFill>
                <a:latin typeface="Arial"/>
                <a:cs typeface="Arial"/>
              </a:rPr>
              <a:t> </a:t>
            </a:r>
            <a:br>
              <a:rPr lang="en-US" dirty="0">
                <a:latin typeface="Segoe UI"/>
                <a:cs typeface="Segoe UI"/>
              </a:rPr>
            </a:br>
            <a:r>
              <a:rPr lang="en-US" dirty="0">
                <a:solidFill>
                  <a:srgbClr val="FFFFFF"/>
                </a:solidFill>
                <a:latin typeface="Segoe UI"/>
                <a:cs typeface="Segoe UI"/>
                <a:hlinkClick r:id="rId5"/>
              </a:rPr>
              <a:t>Glendy Belle Calderon</a:t>
            </a:r>
            <a:br>
              <a:rPr lang="en-US" dirty="0">
                <a:solidFill>
                  <a:srgbClr val="FFFFFF"/>
                </a:solidFill>
                <a:latin typeface="Segoe UI"/>
                <a:cs typeface="Segoe UI"/>
              </a:rPr>
            </a:br>
            <a:endParaRPr lang="en-US" sz="1400" b="1" dirty="0">
              <a:solidFill>
                <a:schemeClr val="tx1"/>
              </a:solidFill>
              <a:latin typeface="Arial"/>
              <a:cs typeface="Arial"/>
            </a:endParaRPr>
          </a:p>
        </p:txBody>
      </p:sp>
      <p:sp>
        <p:nvSpPr>
          <p:cNvPr id="3" name="Slide Number Placeholder 2"/>
          <p:cNvSpPr>
            <a:spLocks noGrp="1"/>
          </p:cNvSpPr>
          <p:nvPr>
            <p:ph type="sldNum" sz="quarter" idx="12"/>
          </p:nvPr>
        </p:nvSpPr>
        <p:spPr/>
        <p:txBody>
          <a:bodyPr/>
          <a:lstStyle/>
          <a:p>
            <a:fld id="{C479D5F6-EDCB-402A-AC08-4943A1820E8F}" type="slidenum">
              <a:rPr lang="en-US" dirty="0" smtClean="0"/>
              <a:pPr/>
              <a:t>8</a:t>
            </a:fld>
            <a:endParaRPr lang="en-US"/>
          </a:p>
        </p:txBody>
      </p:sp>
    </p:spTree>
    <p:extLst>
      <p:ext uri="{BB962C8B-B14F-4D97-AF65-F5344CB8AC3E}">
        <p14:creationId xmlns:p14="http://schemas.microsoft.com/office/powerpoint/2010/main" val="310140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595716"/>
            <a:ext cx="12192000" cy="2337620"/>
          </a:xfrm>
        </p:spPr>
        <p:txBody>
          <a:bodyPr/>
          <a:lstStyle/>
          <a:p>
            <a:r>
              <a:rPr lang="en-US">
                <a:latin typeface="Museo Slab 500"/>
              </a:rPr>
              <a:t>Thank you!</a:t>
            </a:r>
            <a:endParaRPr lang="en-US"/>
          </a:p>
        </p:txBody>
      </p:sp>
      <p:sp>
        <p:nvSpPr>
          <p:cNvPr id="3" name="Slide Number Placeholder 2"/>
          <p:cNvSpPr>
            <a:spLocks noGrp="1"/>
          </p:cNvSpPr>
          <p:nvPr>
            <p:ph type="sldNum" sz="quarter" idx="12"/>
          </p:nvPr>
        </p:nvSpPr>
        <p:spPr/>
        <p:txBody>
          <a:bodyPr/>
          <a:lstStyle/>
          <a:p>
            <a:fld id="{C479D5F6-EDCB-402A-AC08-4943A1820E8F}" type="slidenum">
              <a:rPr lang="en-US" smtClean="0"/>
              <a:pPr/>
              <a:t>9</a:t>
            </a:fld>
            <a:endParaRPr lang="en-US"/>
          </a:p>
        </p:txBody>
      </p:sp>
    </p:spTree>
    <p:extLst>
      <p:ext uri="{BB962C8B-B14F-4D97-AF65-F5344CB8AC3E}">
        <p14:creationId xmlns:p14="http://schemas.microsoft.com/office/powerpoint/2010/main" val="289080938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98F7A21373F5B439686459C8A2FC511" ma:contentTypeVersion="13" ma:contentTypeDescription="Create a new document." ma:contentTypeScope="" ma:versionID="2db62fda907b249ea85f82a61ed25a29">
  <xsd:schema xmlns:xsd="http://www.w3.org/2001/XMLSchema" xmlns:xs="http://www.w3.org/2001/XMLSchema" xmlns:p="http://schemas.microsoft.com/office/2006/metadata/properties" xmlns:ns2="82f6c701-f2c4-4e85-a209-cb95f0e7a9b6" xmlns:ns3="3c8edfed-d806-47ac-bfab-e32cf4eeeec1" targetNamespace="http://schemas.microsoft.com/office/2006/metadata/properties" ma:root="true" ma:fieldsID="983db0f4af7c774468c2be67e87cf5d3" ns2:_="" ns3:_="">
    <xsd:import namespace="82f6c701-f2c4-4e85-a209-cb95f0e7a9b6"/>
    <xsd:import namespace="3c8edfed-d806-47ac-bfab-e32cf4eeeec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f6c701-f2c4-4e85-a209-cb95f0e7a9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c8edfed-d806-47ac-bfab-e32cf4eeeec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AFA5E1-B439-43AE-9100-55C66F8EDC8B}">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8E19DE7-A777-40C2-A726-F35003D8060B}">
  <ds:schemaRefs>
    <ds:schemaRef ds:uri="3c8edfed-d806-47ac-bfab-e32cf4eeeec1"/>
    <ds:schemaRef ds:uri="82f6c701-f2c4-4e85-a209-cb95f0e7a9b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512ABE0-78A2-4B4C-88B0-00CCDD4685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441</Words>
  <Application>Microsoft Office PowerPoint</Application>
  <PresentationFormat>Widescreen</PresentationFormat>
  <Paragraphs>44</Paragraphs>
  <Slides>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Calibri Light</vt:lpstr>
      <vt:lpstr>Courier New</vt:lpstr>
      <vt:lpstr>Museo Slab 500</vt:lpstr>
      <vt:lpstr>Segoe UI</vt:lpstr>
      <vt:lpstr>Office Theme</vt:lpstr>
      <vt:lpstr>Adult Education and Workforce Development Convening Session</vt:lpstr>
      <vt:lpstr>Disclosure</vt:lpstr>
      <vt:lpstr>[Re] Introductions</vt:lpstr>
      <vt:lpstr>Agenda</vt:lpstr>
      <vt:lpstr>PD Opportunity</vt:lpstr>
      <vt:lpstr>Preconference hosted by AEI on May 5</vt:lpstr>
      <vt:lpstr>Next Convening Meetings </vt:lpstr>
      <vt:lpstr>Contacts from this meeting  Amanda Brewer Laura Anderson  Lacey Miller  Glendy Belle Calderon </vt:lpstr>
      <vt:lpstr>Thank you!</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Miller, Lacey</cp:lastModifiedBy>
  <cp:revision>22</cp:revision>
  <dcterms:created xsi:type="dcterms:W3CDTF">2019-06-25T17:30:52Z</dcterms:created>
  <dcterms:modified xsi:type="dcterms:W3CDTF">2024-01-26T20:19:51Z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0x010100398F7A21373F5B439686459C8A2FC511</vt:lpwstr>
  </property>
</Properties>
</file>