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76"/>
  </p:notesMasterIdLst>
  <p:sldIdLst>
    <p:sldId id="441" r:id="rId2"/>
    <p:sldId id="256" r:id="rId3"/>
    <p:sldId id="264" r:id="rId4"/>
    <p:sldId id="287" r:id="rId5"/>
    <p:sldId id="293" r:id="rId6"/>
    <p:sldId id="273" r:id="rId7"/>
    <p:sldId id="445" r:id="rId8"/>
    <p:sldId id="275" r:id="rId9"/>
    <p:sldId id="276" r:id="rId10"/>
    <p:sldId id="277" r:id="rId11"/>
    <p:sldId id="278" r:id="rId12"/>
    <p:sldId id="280" r:id="rId13"/>
    <p:sldId id="281" r:id="rId14"/>
    <p:sldId id="438" r:id="rId15"/>
    <p:sldId id="308" r:id="rId16"/>
    <p:sldId id="440" r:id="rId17"/>
    <p:sldId id="285" r:id="rId18"/>
    <p:sldId id="294" r:id="rId19"/>
    <p:sldId id="309" r:id="rId20"/>
    <p:sldId id="310" r:id="rId21"/>
    <p:sldId id="317" r:id="rId22"/>
    <p:sldId id="318" r:id="rId23"/>
    <p:sldId id="319" r:id="rId24"/>
    <p:sldId id="311" r:id="rId25"/>
    <p:sldId id="314" r:id="rId26"/>
    <p:sldId id="315" r:id="rId27"/>
    <p:sldId id="316" r:id="rId28"/>
    <p:sldId id="289" r:id="rId29"/>
    <p:sldId id="295" r:id="rId30"/>
    <p:sldId id="405" r:id="rId31"/>
    <p:sldId id="406" r:id="rId32"/>
    <p:sldId id="407" r:id="rId33"/>
    <p:sldId id="379" r:id="rId34"/>
    <p:sldId id="320" r:id="rId35"/>
    <p:sldId id="408" r:id="rId36"/>
    <p:sldId id="282" r:id="rId37"/>
    <p:sldId id="409" r:id="rId38"/>
    <p:sldId id="411" r:id="rId39"/>
    <p:sldId id="437" r:id="rId40"/>
    <p:sldId id="412" r:id="rId41"/>
    <p:sldId id="413" r:id="rId42"/>
    <p:sldId id="420" r:id="rId43"/>
    <p:sldId id="421" r:id="rId44"/>
    <p:sldId id="424" r:id="rId45"/>
    <p:sldId id="425" r:id="rId46"/>
    <p:sldId id="290" r:id="rId47"/>
    <p:sldId id="296" r:id="rId48"/>
    <p:sldId id="283" r:id="rId49"/>
    <p:sldId id="429" r:id="rId50"/>
    <p:sldId id="428" r:id="rId51"/>
    <p:sldId id="279" r:id="rId52"/>
    <p:sldId id="431" r:id="rId53"/>
    <p:sldId id="430" r:id="rId54"/>
    <p:sldId id="326" r:id="rId55"/>
    <p:sldId id="433" r:id="rId56"/>
    <p:sldId id="434" r:id="rId57"/>
    <p:sldId id="432" r:id="rId58"/>
    <p:sldId id="327" r:id="rId59"/>
    <p:sldId id="383" r:id="rId60"/>
    <p:sldId id="384" r:id="rId61"/>
    <p:sldId id="291" r:id="rId62"/>
    <p:sldId id="297" r:id="rId63"/>
    <p:sldId id="435" r:id="rId64"/>
    <p:sldId id="338" r:id="rId65"/>
    <p:sldId id="339" r:id="rId66"/>
    <p:sldId id="292" r:id="rId67"/>
    <p:sldId id="265" r:id="rId68"/>
    <p:sldId id="363" r:id="rId69"/>
    <p:sldId id="307" r:id="rId70"/>
    <p:sldId id="442" r:id="rId71"/>
    <p:sldId id="443" r:id="rId72"/>
    <p:sldId id="444" r:id="rId73"/>
    <p:sldId id="299" r:id="rId74"/>
    <p:sldId id="298"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er, Collin" initials="BC" lastIdx="3" clrIdx="0">
    <p:extLst>
      <p:ext uri="{19B8F6BF-5375-455C-9EA6-DF929625EA0E}">
        <p15:presenceInfo xmlns:p15="http://schemas.microsoft.com/office/powerpoint/2012/main" userId="S::Bonner_C@cde.state.co.us::e840a39e-639f-46f6-8389-41ecbca21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F2E"/>
    <a:srgbClr val="FBAE2D"/>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3" autoAdjust="0"/>
    <p:restoredTop sz="78571" autoAdjust="0"/>
  </p:normalViewPr>
  <p:slideViewPr>
    <p:cSldViewPr snapToGrid="0">
      <p:cViewPr varScale="1">
        <p:scale>
          <a:sx n="87" d="100"/>
          <a:sy n="87" d="100"/>
        </p:scale>
        <p:origin x="846"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5.xml.rels><?xml version="1.0" encoding="UTF-8" standalone="yes"?>
<Relationships xmlns="http://schemas.openxmlformats.org/package/2006/relationships"><Relationship Id="rId2" Type="http://schemas.openxmlformats.org/officeDocument/2006/relationships/hyperlink" Target="https://support.assessment.pearson.com/TN/resume-a-test-16908301.html" TargetMode="External"/><Relationship Id="rId1" Type="http://schemas.openxmlformats.org/officeDocument/2006/relationships/hyperlink" Target="https://support.assessment.pearson.com/TN/1000s---connectivity-save-warning-and-error-codes-16908309.html"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support.assessment.pearson.com/display/TN/Set+Up+and+Use+ProctorCache"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coassessments.com/technology-setup/" TargetMode="External"/></Relationships>
</file>

<file path=ppt/diagrams/_rels/drawing15.xml.rels><?xml version="1.0" encoding="UTF-8" standalone="yes"?>
<Relationships xmlns="http://schemas.openxmlformats.org/package/2006/relationships"><Relationship Id="rId2" Type="http://schemas.openxmlformats.org/officeDocument/2006/relationships/hyperlink" Target="https://support.assessment.pearson.com/TN/resume-a-test-16908301.html" TargetMode="External"/><Relationship Id="rId1" Type="http://schemas.openxmlformats.org/officeDocument/2006/relationships/hyperlink" Target="https://support.assessment.pearson.com/TN/1000s---connectivity-save-warning-and-error-codes-16908309.html"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support.assessment.pearson.com/display/TN/Set+Up+and+Use+ProctorCache"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coassessments.com/technology-setup/" TargetMode="Externa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757B72-93CD-481B-9C99-5B8271B0F23F}" type="doc">
      <dgm:prSet loTypeId="urn:microsoft.com/office/officeart/2005/8/layout/list1" loCatId="list" qsTypeId="urn:microsoft.com/office/officeart/2005/8/quickstyle/simple2" qsCatId="simple" csTypeId="urn:microsoft.com/office/officeart/2005/8/colors/accent4_1" csCatId="accent4" phldr="1"/>
      <dgm:spPr/>
      <dgm:t>
        <a:bodyPr/>
        <a:lstStyle/>
        <a:p>
          <a:endParaRPr lang="en-US"/>
        </a:p>
      </dgm:t>
    </dgm:pt>
    <dgm:pt modelId="{78E9FDA7-0C47-4403-B96F-DF99806D050E}">
      <dgm:prSet/>
      <dgm:spPr/>
      <dgm:t>
        <a:bodyPr/>
        <a:lstStyle/>
        <a:p>
          <a:r>
            <a:rPr lang="en-US" b="1" dirty="0"/>
            <a:t>Minimizing Impact</a:t>
          </a:r>
          <a:endParaRPr lang="en-US" dirty="0"/>
        </a:p>
      </dgm:t>
      <dgm:extLst>
        <a:ext uri="{E40237B7-FDA0-4F09-8148-C483321AD2D9}">
          <dgm14:cNvPr xmlns:dgm14="http://schemas.microsoft.com/office/drawing/2010/diagram" id="0" name="" descr="Minimizing Impact&#10; Before testing:&#10;  Disable low end wireless protocols that are not being used.&#10;  Turn off students’ mobile devices to avoid potential interference during testing. &#10; Before the Sign in and preparation phase:&#10;  Ask classrooms to stagger logins to minimize initial loading time.&#10;  For example, in a class of 30 students, the proctor can have 10 students log in each minute, decreasing the strain on the network.&#10;"/>
        </a:ext>
      </dgm:extLst>
    </dgm:pt>
    <dgm:pt modelId="{DC17E36D-4435-4010-BC68-0DF8CE7B2123}" type="parTrans" cxnId="{E37C2CDF-D2B5-4805-9BDA-99AE6069DBB0}">
      <dgm:prSet/>
      <dgm:spPr/>
      <dgm:t>
        <a:bodyPr/>
        <a:lstStyle/>
        <a:p>
          <a:endParaRPr lang="en-US"/>
        </a:p>
      </dgm:t>
    </dgm:pt>
    <dgm:pt modelId="{9C2EDFD8-0646-41A8-B65C-34F5C9D71776}" type="sibTrans" cxnId="{E37C2CDF-D2B5-4805-9BDA-99AE6069DBB0}">
      <dgm:prSet/>
      <dgm:spPr/>
      <dgm:t>
        <a:bodyPr/>
        <a:lstStyle/>
        <a:p>
          <a:endParaRPr lang="en-US"/>
        </a:p>
      </dgm:t>
    </dgm:pt>
    <dgm:pt modelId="{067DBBC0-FCD2-41B6-8224-323BAB9749F5}">
      <dgm:prSet/>
      <dgm:spPr/>
      <dgm:t>
        <a:bodyPr/>
        <a:lstStyle/>
        <a:p>
          <a:r>
            <a:rPr lang="en-US" b="1" dirty="0"/>
            <a:t>Before testing:</a:t>
          </a:r>
          <a:endParaRPr lang="en-US" dirty="0"/>
        </a:p>
      </dgm:t>
      <dgm:extLst>
        <a:ext uri="{E40237B7-FDA0-4F09-8148-C483321AD2D9}">
          <dgm14:cNvPr xmlns:dgm14="http://schemas.microsoft.com/office/drawing/2010/diagram" id="0" name="" descr="Minimizing Impact&#10; Before testing:&#10;  Disable low end wireless protocols that are not being used.&#10;  Turn off students’ mobile devices to avoid potential interference during testing. &#10; Before the Sign in and preparation phase:&#10;  Ask classrooms to stagger logins to minimize initial loading time.&#10;  For example, in a class of 30 students, the proctor can have 10 students log in each minute, decreasing the strain on the network.&#10;"/>
        </a:ext>
      </dgm:extLst>
    </dgm:pt>
    <dgm:pt modelId="{3B696851-8D42-4328-8CC4-B3226C060950}" type="parTrans" cxnId="{CE7A50C4-67FC-4349-90C8-CE8384A1A8B5}">
      <dgm:prSet/>
      <dgm:spPr/>
      <dgm:t>
        <a:bodyPr/>
        <a:lstStyle/>
        <a:p>
          <a:endParaRPr lang="en-US"/>
        </a:p>
      </dgm:t>
    </dgm:pt>
    <dgm:pt modelId="{FF4D7829-2D52-41BC-B5E7-ACF1A9124165}" type="sibTrans" cxnId="{CE7A50C4-67FC-4349-90C8-CE8384A1A8B5}">
      <dgm:prSet/>
      <dgm:spPr/>
      <dgm:t>
        <a:bodyPr/>
        <a:lstStyle/>
        <a:p>
          <a:endParaRPr lang="en-US"/>
        </a:p>
      </dgm:t>
    </dgm:pt>
    <dgm:pt modelId="{393B9269-B2D7-442F-811A-2D81F3278B65}">
      <dgm:prSet/>
      <dgm:spPr/>
      <dgm:t>
        <a:bodyPr/>
        <a:lstStyle/>
        <a:p>
          <a:r>
            <a:rPr lang="en-US" dirty="0"/>
            <a:t>Disable low end wireless protocols that are not being used.</a:t>
          </a:r>
        </a:p>
      </dgm:t>
    </dgm:pt>
    <dgm:pt modelId="{BA4DBF8F-4BF8-41D4-9B17-45E9B821A199}" type="parTrans" cxnId="{566A87A4-43D2-405C-A828-F25446DB6AD3}">
      <dgm:prSet/>
      <dgm:spPr/>
      <dgm:t>
        <a:bodyPr/>
        <a:lstStyle/>
        <a:p>
          <a:endParaRPr lang="en-US"/>
        </a:p>
      </dgm:t>
    </dgm:pt>
    <dgm:pt modelId="{B0FBB672-D19F-4ECB-A296-B6848D298E46}" type="sibTrans" cxnId="{566A87A4-43D2-405C-A828-F25446DB6AD3}">
      <dgm:prSet/>
      <dgm:spPr/>
      <dgm:t>
        <a:bodyPr/>
        <a:lstStyle/>
        <a:p>
          <a:endParaRPr lang="en-US"/>
        </a:p>
      </dgm:t>
    </dgm:pt>
    <dgm:pt modelId="{DEB17FE0-6BC7-4E39-B252-379FBAA88735}">
      <dgm:prSet/>
      <dgm:spPr/>
      <dgm:t>
        <a:bodyPr/>
        <a:lstStyle/>
        <a:p>
          <a:r>
            <a:rPr lang="en-US" dirty="0"/>
            <a:t>Turn off students’ mobile devices to avoid potential interference during testing. </a:t>
          </a:r>
        </a:p>
      </dgm:t>
    </dgm:pt>
    <dgm:pt modelId="{08452AC6-77DE-4CE1-B8F2-DD528115C3EB}" type="parTrans" cxnId="{28FC7931-E4B2-4653-8B0A-8B91841956B1}">
      <dgm:prSet/>
      <dgm:spPr/>
      <dgm:t>
        <a:bodyPr/>
        <a:lstStyle/>
        <a:p>
          <a:endParaRPr lang="en-US"/>
        </a:p>
      </dgm:t>
    </dgm:pt>
    <dgm:pt modelId="{0CE4CD83-20E2-4967-9A21-243007AAAF87}" type="sibTrans" cxnId="{28FC7931-E4B2-4653-8B0A-8B91841956B1}">
      <dgm:prSet/>
      <dgm:spPr/>
      <dgm:t>
        <a:bodyPr/>
        <a:lstStyle/>
        <a:p>
          <a:endParaRPr lang="en-US"/>
        </a:p>
      </dgm:t>
    </dgm:pt>
    <dgm:pt modelId="{B3D6FB70-6B8F-46C5-8587-A65D342951E1}">
      <dgm:prSet/>
      <dgm:spPr/>
      <dgm:t>
        <a:bodyPr/>
        <a:lstStyle/>
        <a:p>
          <a:r>
            <a:rPr lang="en-US" b="1" dirty="0"/>
            <a:t>Before the Sign in and preparation phase:</a:t>
          </a:r>
          <a:endParaRPr lang="en-US" dirty="0"/>
        </a:p>
      </dgm:t>
    </dgm:pt>
    <dgm:pt modelId="{ECE5E16D-FE29-4DB9-A292-75AA085C5BFC}" type="parTrans" cxnId="{95E5490B-BA4E-41E3-B146-ED18C367AB7D}">
      <dgm:prSet/>
      <dgm:spPr/>
      <dgm:t>
        <a:bodyPr/>
        <a:lstStyle/>
        <a:p>
          <a:endParaRPr lang="en-US"/>
        </a:p>
      </dgm:t>
    </dgm:pt>
    <dgm:pt modelId="{89780559-52D4-4AA7-9406-32624E28596F}" type="sibTrans" cxnId="{95E5490B-BA4E-41E3-B146-ED18C367AB7D}">
      <dgm:prSet/>
      <dgm:spPr/>
      <dgm:t>
        <a:bodyPr/>
        <a:lstStyle/>
        <a:p>
          <a:endParaRPr lang="en-US"/>
        </a:p>
      </dgm:t>
    </dgm:pt>
    <dgm:pt modelId="{47E265F8-932F-4D20-B1A5-E38CBBCD2FB5}">
      <dgm:prSet/>
      <dgm:spPr/>
      <dgm:t>
        <a:bodyPr/>
        <a:lstStyle/>
        <a:p>
          <a:r>
            <a:rPr lang="en-US" dirty="0"/>
            <a:t>Ask classrooms to stagger logins to minimize initial loading time.</a:t>
          </a:r>
        </a:p>
      </dgm:t>
    </dgm:pt>
    <dgm:pt modelId="{324D9B6E-8043-49A9-AE6E-430BB1A58285}" type="parTrans" cxnId="{E5AAD55D-0CB4-423E-A0D7-508B1902FE8B}">
      <dgm:prSet/>
      <dgm:spPr/>
      <dgm:t>
        <a:bodyPr/>
        <a:lstStyle/>
        <a:p>
          <a:endParaRPr lang="en-US"/>
        </a:p>
      </dgm:t>
    </dgm:pt>
    <dgm:pt modelId="{2E2B82E4-772E-4A85-BDA1-45F35A4C7569}" type="sibTrans" cxnId="{E5AAD55D-0CB4-423E-A0D7-508B1902FE8B}">
      <dgm:prSet/>
      <dgm:spPr/>
      <dgm:t>
        <a:bodyPr/>
        <a:lstStyle/>
        <a:p>
          <a:endParaRPr lang="en-US"/>
        </a:p>
      </dgm:t>
    </dgm:pt>
    <dgm:pt modelId="{36736BE1-3702-462D-A394-57900532F9C3}">
      <dgm:prSet/>
      <dgm:spPr/>
      <dgm:t>
        <a:bodyPr/>
        <a:lstStyle/>
        <a:p>
          <a:r>
            <a:rPr lang="en-US" dirty="0"/>
            <a:t>For example, in a class of 30 students, the proctor can have 10 students log in each minute, decreasing the strain on the network.</a:t>
          </a:r>
        </a:p>
      </dgm:t>
    </dgm:pt>
    <dgm:pt modelId="{1ED481E9-2CC1-44D4-BAF4-7DD760BE99FD}" type="parTrans" cxnId="{59157ACB-A0F5-49BE-B1C3-C6F61B83A6B4}">
      <dgm:prSet/>
      <dgm:spPr/>
      <dgm:t>
        <a:bodyPr/>
        <a:lstStyle/>
        <a:p>
          <a:endParaRPr lang="en-US"/>
        </a:p>
      </dgm:t>
    </dgm:pt>
    <dgm:pt modelId="{6C3DA4B1-5828-4954-88AF-70C1D110C547}" type="sibTrans" cxnId="{59157ACB-A0F5-49BE-B1C3-C6F61B83A6B4}">
      <dgm:prSet/>
      <dgm:spPr/>
      <dgm:t>
        <a:bodyPr/>
        <a:lstStyle/>
        <a:p>
          <a:endParaRPr lang="en-US"/>
        </a:p>
      </dgm:t>
    </dgm:pt>
    <dgm:pt modelId="{029CE3D2-1F2E-4B4A-AD9A-4CDC9F270A1F}" type="pres">
      <dgm:prSet presAssocID="{41757B72-93CD-481B-9C99-5B8271B0F23F}" presName="linear" presStyleCnt="0">
        <dgm:presLayoutVars>
          <dgm:dir/>
          <dgm:animLvl val="lvl"/>
          <dgm:resizeHandles val="exact"/>
        </dgm:presLayoutVars>
      </dgm:prSet>
      <dgm:spPr/>
    </dgm:pt>
    <dgm:pt modelId="{313B39EA-2ECB-4372-8FFC-3E55D47A042D}" type="pres">
      <dgm:prSet presAssocID="{78E9FDA7-0C47-4403-B96F-DF99806D050E}" presName="parentLin" presStyleCnt="0"/>
      <dgm:spPr/>
    </dgm:pt>
    <dgm:pt modelId="{9CA7952A-362E-4086-9CE6-A2E25D66F081}" type="pres">
      <dgm:prSet presAssocID="{78E9FDA7-0C47-4403-B96F-DF99806D050E}" presName="parentLeftMargin" presStyleLbl="node1" presStyleIdx="0" presStyleCnt="1"/>
      <dgm:spPr/>
    </dgm:pt>
    <dgm:pt modelId="{3C567365-7714-4274-83D5-D8649A441771}" type="pres">
      <dgm:prSet presAssocID="{78E9FDA7-0C47-4403-B96F-DF99806D050E}" presName="parentText" presStyleLbl="node1" presStyleIdx="0" presStyleCnt="1">
        <dgm:presLayoutVars>
          <dgm:chMax val="0"/>
          <dgm:bulletEnabled val="1"/>
        </dgm:presLayoutVars>
      </dgm:prSet>
      <dgm:spPr/>
    </dgm:pt>
    <dgm:pt modelId="{081BAE2F-C02F-42DE-BE55-68278E225A31}" type="pres">
      <dgm:prSet presAssocID="{78E9FDA7-0C47-4403-B96F-DF99806D050E}" presName="negativeSpace" presStyleCnt="0"/>
      <dgm:spPr/>
    </dgm:pt>
    <dgm:pt modelId="{E6FF3B80-246D-477D-8FD6-A4E441F2A178}" type="pres">
      <dgm:prSet presAssocID="{78E9FDA7-0C47-4403-B96F-DF99806D050E}" presName="childText" presStyleLbl="conFgAcc1" presStyleIdx="0" presStyleCnt="1" custLinFactNeighborX="97">
        <dgm:presLayoutVars>
          <dgm:bulletEnabled val="1"/>
        </dgm:presLayoutVars>
      </dgm:prSet>
      <dgm:spPr/>
    </dgm:pt>
  </dgm:ptLst>
  <dgm:cxnLst>
    <dgm:cxn modelId="{9791C907-4114-406C-8267-69C82F170139}" type="presOf" srcId="{B3D6FB70-6B8F-46C5-8587-A65D342951E1}" destId="{E6FF3B80-246D-477D-8FD6-A4E441F2A178}" srcOrd="0" destOrd="3" presId="urn:microsoft.com/office/officeart/2005/8/layout/list1"/>
    <dgm:cxn modelId="{95E5490B-BA4E-41E3-B146-ED18C367AB7D}" srcId="{78E9FDA7-0C47-4403-B96F-DF99806D050E}" destId="{B3D6FB70-6B8F-46C5-8587-A65D342951E1}" srcOrd="1" destOrd="0" parTransId="{ECE5E16D-FE29-4DB9-A292-75AA085C5BFC}" sibTransId="{89780559-52D4-4AA7-9406-32624E28596F}"/>
    <dgm:cxn modelId="{28FC7931-E4B2-4653-8B0A-8B91841956B1}" srcId="{067DBBC0-FCD2-41B6-8224-323BAB9749F5}" destId="{DEB17FE0-6BC7-4E39-B252-379FBAA88735}" srcOrd="1" destOrd="0" parTransId="{08452AC6-77DE-4CE1-B8F2-DD528115C3EB}" sibTransId="{0CE4CD83-20E2-4967-9A21-243007AAAF87}"/>
    <dgm:cxn modelId="{D05E353E-9F05-4552-81BB-7AA58217621A}" type="presOf" srcId="{78E9FDA7-0C47-4403-B96F-DF99806D050E}" destId="{3C567365-7714-4274-83D5-D8649A441771}" srcOrd="1" destOrd="0" presId="urn:microsoft.com/office/officeart/2005/8/layout/list1"/>
    <dgm:cxn modelId="{E5AAD55D-0CB4-423E-A0D7-508B1902FE8B}" srcId="{B3D6FB70-6B8F-46C5-8587-A65D342951E1}" destId="{47E265F8-932F-4D20-B1A5-E38CBBCD2FB5}" srcOrd="0" destOrd="0" parTransId="{324D9B6E-8043-49A9-AE6E-430BB1A58285}" sibTransId="{2E2B82E4-772E-4A85-BDA1-45F35A4C7569}"/>
    <dgm:cxn modelId="{A69ACA48-5145-4008-A060-DA13E8EA61C5}" type="presOf" srcId="{41757B72-93CD-481B-9C99-5B8271B0F23F}" destId="{029CE3D2-1F2E-4B4A-AD9A-4CDC9F270A1F}" srcOrd="0" destOrd="0" presId="urn:microsoft.com/office/officeart/2005/8/layout/list1"/>
    <dgm:cxn modelId="{4B433F81-7731-4DCD-BFAE-838C737652B3}" type="presOf" srcId="{393B9269-B2D7-442F-811A-2D81F3278B65}" destId="{E6FF3B80-246D-477D-8FD6-A4E441F2A178}" srcOrd="0" destOrd="1" presId="urn:microsoft.com/office/officeart/2005/8/layout/list1"/>
    <dgm:cxn modelId="{2BF0BE84-9FDB-40D2-9E78-773B23CD9046}" type="presOf" srcId="{36736BE1-3702-462D-A394-57900532F9C3}" destId="{E6FF3B80-246D-477D-8FD6-A4E441F2A178}" srcOrd="0" destOrd="5" presId="urn:microsoft.com/office/officeart/2005/8/layout/list1"/>
    <dgm:cxn modelId="{6622AB86-7648-48E7-A259-8A4CDA51F0C1}" type="presOf" srcId="{067DBBC0-FCD2-41B6-8224-323BAB9749F5}" destId="{E6FF3B80-246D-477D-8FD6-A4E441F2A178}" srcOrd="0" destOrd="0" presId="urn:microsoft.com/office/officeart/2005/8/layout/list1"/>
    <dgm:cxn modelId="{0A57488B-F77E-4C6B-8737-E591F7600027}" type="presOf" srcId="{47E265F8-932F-4D20-B1A5-E38CBBCD2FB5}" destId="{E6FF3B80-246D-477D-8FD6-A4E441F2A178}" srcOrd="0" destOrd="4" presId="urn:microsoft.com/office/officeart/2005/8/layout/list1"/>
    <dgm:cxn modelId="{566A87A4-43D2-405C-A828-F25446DB6AD3}" srcId="{067DBBC0-FCD2-41B6-8224-323BAB9749F5}" destId="{393B9269-B2D7-442F-811A-2D81F3278B65}" srcOrd="0" destOrd="0" parTransId="{BA4DBF8F-4BF8-41D4-9B17-45E9B821A199}" sibTransId="{B0FBB672-D19F-4ECB-A296-B6848D298E46}"/>
    <dgm:cxn modelId="{C99506AB-5AC5-4BEF-B8E7-509FFBDBA7AE}" type="presOf" srcId="{DEB17FE0-6BC7-4E39-B252-379FBAA88735}" destId="{E6FF3B80-246D-477D-8FD6-A4E441F2A178}" srcOrd="0" destOrd="2" presId="urn:microsoft.com/office/officeart/2005/8/layout/list1"/>
    <dgm:cxn modelId="{CE7A50C4-67FC-4349-90C8-CE8384A1A8B5}" srcId="{78E9FDA7-0C47-4403-B96F-DF99806D050E}" destId="{067DBBC0-FCD2-41B6-8224-323BAB9749F5}" srcOrd="0" destOrd="0" parTransId="{3B696851-8D42-4328-8CC4-B3226C060950}" sibTransId="{FF4D7829-2D52-41BC-B5E7-ACF1A9124165}"/>
    <dgm:cxn modelId="{3926B0C5-6BA8-4415-ACED-62B06FF3AE80}" type="presOf" srcId="{78E9FDA7-0C47-4403-B96F-DF99806D050E}" destId="{9CA7952A-362E-4086-9CE6-A2E25D66F081}" srcOrd="0" destOrd="0" presId="urn:microsoft.com/office/officeart/2005/8/layout/list1"/>
    <dgm:cxn modelId="{59157ACB-A0F5-49BE-B1C3-C6F61B83A6B4}" srcId="{B3D6FB70-6B8F-46C5-8587-A65D342951E1}" destId="{36736BE1-3702-462D-A394-57900532F9C3}" srcOrd="1" destOrd="0" parTransId="{1ED481E9-2CC1-44D4-BAF4-7DD760BE99FD}" sibTransId="{6C3DA4B1-5828-4954-88AF-70C1D110C547}"/>
    <dgm:cxn modelId="{E37C2CDF-D2B5-4805-9BDA-99AE6069DBB0}" srcId="{41757B72-93CD-481B-9C99-5B8271B0F23F}" destId="{78E9FDA7-0C47-4403-B96F-DF99806D050E}" srcOrd="0" destOrd="0" parTransId="{DC17E36D-4435-4010-BC68-0DF8CE7B2123}" sibTransId="{9C2EDFD8-0646-41A8-B65C-34F5C9D71776}"/>
    <dgm:cxn modelId="{1707A43A-9350-4663-9DE8-F43DDA1E72E5}" type="presParOf" srcId="{029CE3D2-1F2E-4B4A-AD9A-4CDC9F270A1F}" destId="{313B39EA-2ECB-4372-8FFC-3E55D47A042D}" srcOrd="0" destOrd="0" presId="urn:microsoft.com/office/officeart/2005/8/layout/list1"/>
    <dgm:cxn modelId="{49FB3858-25CA-497A-BFC7-4565BC0D704D}" type="presParOf" srcId="{313B39EA-2ECB-4372-8FFC-3E55D47A042D}" destId="{9CA7952A-362E-4086-9CE6-A2E25D66F081}" srcOrd="0" destOrd="0" presId="urn:microsoft.com/office/officeart/2005/8/layout/list1"/>
    <dgm:cxn modelId="{8CA3B743-426C-471E-9E65-FD6D3AEC8EE8}" type="presParOf" srcId="{313B39EA-2ECB-4372-8FFC-3E55D47A042D}" destId="{3C567365-7714-4274-83D5-D8649A441771}" srcOrd="1" destOrd="0" presId="urn:microsoft.com/office/officeart/2005/8/layout/list1"/>
    <dgm:cxn modelId="{9D6231FE-5B12-4BDA-BD18-0ACEF39A5307}" type="presParOf" srcId="{029CE3D2-1F2E-4B4A-AD9A-4CDC9F270A1F}" destId="{081BAE2F-C02F-42DE-BE55-68278E225A31}" srcOrd="1" destOrd="0" presId="urn:microsoft.com/office/officeart/2005/8/layout/list1"/>
    <dgm:cxn modelId="{F69AB473-00DF-4E92-9CB2-E5E0F17FC5F0}" type="presParOf" srcId="{029CE3D2-1F2E-4B4A-AD9A-4CDC9F270A1F}" destId="{E6FF3B80-246D-477D-8FD6-A4E441F2A17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D110C5-5873-47E0-B8F7-C25ECAE1E55E}"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8DFA15DF-FACF-401F-8C37-AC921440FCA2}">
      <dgm:prSet custT="1"/>
      <dgm:spPr/>
      <dgm:t>
        <a:bodyPr/>
        <a:lstStyle/>
        <a:p>
          <a:r>
            <a:rPr lang="en-US" sz="2000" dirty="0"/>
            <a:t>General</a:t>
          </a:r>
        </a:p>
      </dgm:t>
    </dgm:pt>
    <dgm:pt modelId="{10AE3B32-2A89-4A61-B710-67E0E11B708D}" type="parTrans" cxnId="{A3ECCC32-0F03-4DA0-8A10-69A08CBD1B63}">
      <dgm:prSet/>
      <dgm:spPr/>
      <dgm:t>
        <a:bodyPr/>
        <a:lstStyle/>
        <a:p>
          <a:endParaRPr lang="en-US"/>
        </a:p>
      </dgm:t>
    </dgm:pt>
    <dgm:pt modelId="{2CFBEADF-97A3-47D4-A295-6EFC0D2C4218}" type="sibTrans" cxnId="{A3ECCC32-0F03-4DA0-8A10-69A08CBD1B63}">
      <dgm:prSet/>
      <dgm:spPr/>
      <dgm:t>
        <a:bodyPr/>
        <a:lstStyle/>
        <a:p>
          <a:endParaRPr lang="en-US"/>
        </a:p>
      </dgm:t>
    </dgm:pt>
    <dgm:pt modelId="{5CB33531-9673-4919-BDFB-43E72A8FC62A}">
      <dgm:prSet custT="1"/>
      <dgm:spPr/>
      <dgm:t>
        <a:bodyPr/>
        <a:lstStyle/>
        <a:p>
          <a:r>
            <a:rPr lang="en-US" sz="1800" dirty="0"/>
            <a:t>CDE recommends waiting for Pearson to complete testing on newly released Chrome OS</a:t>
          </a:r>
        </a:p>
      </dgm:t>
    </dgm:pt>
    <dgm:pt modelId="{938603C9-9D6D-43CD-9A0D-2981AB437483}" type="parTrans" cxnId="{9DC2C1DC-4BDD-476D-9773-664AD3D930F6}">
      <dgm:prSet/>
      <dgm:spPr/>
      <dgm:t>
        <a:bodyPr/>
        <a:lstStyle/>
        <a:p>
          <a:endParaRPr lang="en-US"/>
        </a:p>
      </dgm:t>
    </dgm:pt>
    <dgm:pt modelId="{24E5FDD6-EB3E-48B3-BCF9-98F44F2686A2}" type="sibTrans" cxnId="{9DC2C1DC-4BDD-476D-9773-664AD3D930F6}">
      <dgm:prSet/>
      <dgm:spPr/>
      <dgm:t>
        <a:bodyPr/>
        <a:lstStyle/>
        <a:p>
          <a:endParaRPr lang="en-US"/>
        </a:p>
      </dgm:t>
    </dgm:pt>
    <dgm:pt modelId="{D1D71E44-FE0B-4251-AE08-6889A1BB06CE}">
      <dgm:prSet custT="1"/>
      <dgm:spPr/>
      <dgm:t>
        <a:bodyPr/>
        <a:lstStyle/>
        <a:p>
          <a:r>
            <a:rPr lang="en-US" sz="1800" dirty="0"/>
            <a:t>Chromebook must be set to </a:t>
          </a:r>
          <a:r>
            <a:rPr lang="en-US" sz="1800" b="1" dirty="0"/>
            <a:t>Kiosk mode</a:t>
          </a:r>
          <a:r>
            <a:rPr lang="en-US" sz="1800" dirty="0"/>
            <a:t>.</a:t>
          </a:r>
        </a:p>
      </dgm:t>
    </dgm:pt>
    <dgm:pt modelId="{35D57763-319A-48D1-B78A-A26603E2A9FA}" type="parTrans" cxnId="{09E153E2-5D64-4DCC-B200-4F8EC1871B24}">
      <dgm:prSet/>
      <dgm:spPr/>
      <dgm:t>
        <a:bodyPr/>
        <a:lstStyle/>
        <a:p>
          <a:endParaRPr lang="en-US"/>
        </a:p>
      </dgm:t>
    </dgm:pt>
    <dgm:pt modelId="{74E7CAF5-4356-4107-BCE4-01304AED6A4A}" type="sibTrans" cxnId="{09E153E2-5D64-4DCC-B200-4F8EC1871B24}">
      <dgm:prSet/>
      <dgm:spPr/>
      <dgm:t>
        <a:bodyPr/>
        <a:lstStyle/>
        <a:p>
          <a:endParaRPr lang="en-US"/>
        </a:p>
      </dgm:t>
    </dgm:pt>
    <dgm:pt modelId="{A752B169-73CD-4DF1-AFE1-E1657B0690EB}">
      <dgm:prSet custT="1"/>
      <dgm:spPr/>
      <dgm:t>
        <a:bodyPr/>
        <a:lstStyle/>
        <a:p>
          <a:r>
            <a:rPr lang="en-US" sz="1800" dirty="0"/>
            <a:t>To locate SRF &amp; Log files press </a:t>
          </a:r>
          <a:r>
            <a:rPr lang="en-US" sz="1800" b="1" dirty="0"/>
            <a:t>&lt;ctrl&gt;&lt;</a:t>
          </a:r>
          <a:r>
            <a:rPr lang="en-US" sz="1800" b="1" dirty="0" err="1"/>
            <a:t>shft</a:t>
          </a:r>
          <a:r>
            <a:rPr lang="en-US" sz="1800" b="1" dirty="0"/>
            <a:t>&gt;z, </a:t>
          </a:r>
          <a:r>
            <a:rPr lang="en-US" sz="1800" dirty="0"/>
            <a:t>while hovering over the username or password field, and the File Viewer box will then appear.</a:t>
          </a:r>
        </a:p>
      </dgm:t>
    </dgm:pt>
    <dgm:pt modelId="{3016C857-7636-4B71-BFF0-63CFAEE68576}" type="parTrans" cxnId="{47880E44-10C7-471A-8CCE-868E95578118}">
      <dgm:prSet/>
      <dgm:spPr/>
      <dgm:t>
        <a:bodyPr/>
        <a:lstStyle/>
        <a:p>
          <a:endParaRPr lang="en-US"/>
        </a:p>
      </dgm:t>
    </dgm:pt>
    <dgm:pt modelId="{E9581241-6E55-457A-A5B4-5EAA9D8AFDEA}" type="sibTrans" cxnId="{47880E44-10C7-471A-8CCE-868E95578118}">
      <dgm:prSet/>
      <dgm:spPr/>
      <dgm:t>
        <a:bodyPr/>
        <a:lstStyle/>
        <a:p>
          <a:endParaRPr lang="en-US"/>
        </a:p>
      </dgm:t>
    </dgm:pt>
    <dgm:pt modelId="{2F0652FE-E2C0-4B49-8155-62BAC8093F28}">
      <dgm:prSet custT="1"/>
      <dgm:spPr/>
      <dgm:t>
        <a:bodyPr/>
        <a:lstStyle/>
        <a:p>
          <a:r>
            <a:rPr lang="en-US" sz="2000" dirty="0"/>
            <a:t>User Data Configuration</a:t>
          </a:r>
        </a:p>
      </dgm:t>
    </dgm:pt>
    <dgm:pt modelId="{7DE7E829-ED26-4FEE-8DB1-D52BB805E80A}" type="parTrans" cxnId="{6A6B0C45-8BF6-41E5-A915-D6CDD9C20BB3}">
      <dgm:prSet/>
      <dgm:spPr/>
      <dgm:t>
        <a:bodyPr/>
        <a:lstStyle/>
        <a:p>
          <a:endParaRPr lang="en-US"/>
        </a:p>
      </dgm:t>
    </dgm:pt>
    <dgm:pt modelId="{AE25E0B8-DB73-4BBA-A332-5CC6FDF57EF7}" type="sibTrans" cxnId="{6A6B0C45-8BF6-41E5-A915-D6CDD9C20BB3}">
      <dgm:prSet/>
      <dgm:spPr/>
      <dgm:t>
        <a:bodyPr/>
        <a:lstStyle/>
        <a:p>
          <a:endParaRPr lang="en-US"/>
        </a:p>
      </dgm:t>
    </dgm:pt>
    <dgm:pt modelId="{00382CB9-77C8-4031-8D23-FC0D842D2A6B}">
      <dgm:prSet custT="1"/>
      <dgm:spPr/>
      <dgm:t>
        <a:bodyPr/>
        <a:lstStyle/>
        <a:p>
          <a:r>
            <a:rPr lang="en-US" sz="1800" dirty="0"/>
            <a:t>E</a:t>
          </a:r>
          <a:r>
            <a:rPr lang="en-US" sz="1800" b="0" i="0" dirty="0"/>
            <a:t>nsure each device's settings are set to keep local data to avoid accidentally deleting the SRF and log files.</a:t>
          </a:r>
          <a:endParaRPr lang="en-US" sz="1800" dirty="0"/>
        </a:p>
      </dgm:t>
    </dgm:pt>
    <dgm:pt modelId="{656CA9F9-34CE-4EEC-A0D8-27DE697E1679}" type="parTrans" cxnId="{7A151B03-55A5-4899-85D3-15B04A71A2C8}">
      <dgm:prSet/>
      <dgm:spPr/>
      <dgm:t>
        <a:bodyPr/>
        <a:lstStyle/>
        <a:p>
          <a:endParaRPr lang="en-US"/>
        </a:p>
      </dgm:t>
    </dgm:pt>
    <dgm:pt modelId="{DABB4B52-E2F2-4557-B1E5-FDDA227DCFFA}" type="sibTrans" cxnId="{7A151B03-55A5-4899-85D3-15B04A71A2C8}">
      <dgm:prSet/>
      <dgm:spPr/>
      <dgm:t>
        <a:bodyPr/>
        <a:lstStyle/>
        <a:p>
          <a:endParaRPr lang="en-US"/>
        </a:p>
      </dgm:t>
    </dgm:pt>
    <dgm:pt modelId="{6625AEFB-45F7-4FC4-8A3D-9AA445DAD286}">
      <dgm:prSet custT="1"/>
      <dgm:spPr/>
      <dgm:t>
        <a:bodyPr/>
        <a:lstStyle/>
        <a:p>
          <a:r>
            <a:rPr lang="en-US" sz="1800" dirty="0"/>
            <a:t>Note which specific device each student uses during each test. The TestNav app saves SRFs to only one designated place on the testing device. If an error occurs, you can locate files only on that </a:t>
          </a:r>
          <a:r>
            <a:rPr lang="en-US" sz="1800" b="1" dirty="0"/>
            <a:t>specific device</a:t>
          </a:r>
          <a:r>
            <a:rPr lang="en-US" sz="1800" dirty="0"/>
            <a:t>.</a:t>
          </a:r>
        </a:p>
      </dgm:t>
    </dgm:pt>
    <dgm:pt modelId="{5E5FAAC1-B5EF-4DE0-B0A6-5C809689ADD1}" type="parTrans" cxnId="{82B1B9B2-8E38-4044-98FB-AA397D2917B5}">
      <dgm:prSet/>
      <dgm:spPr/>
      <dgm:t>
        <a:bodyPr/>
        <a:lstStyle/>
        <a:p>
          <a:endParaRPr lang="en-US"/>
        </a:p>
      </dgm:t>
    </dgm:pt>
    <dgm:pt modelId="{F7F88115-445B-48D7-BC4F-0ED19EE1405A}" type="sibTrans" cxnId="{82B1B9B2-8E38-4044-98FB-AA397D2917B5}">
      <dgm:prSet/>
      <dgm:spPr/>
      <dgm:t>
        <a:bodyPr/>
        <a:lstStyle/>
        <a:p>
          <a:endParaRPr lang="en-US"/>
        </a:p>
      </dgm:t>
    </dgm:pt>
    <dgm:pt modelId="{6DCA5B1F-0702-4352-8ED7-370CF79348F0}">
      <dgm:prSet custT="1"/>
      <dgm:spPr/>
      <dgm:t>
        <a:bodyPr/>
        <a:lstStyle/>
        <a:p>
          <a:r>
            <a:rPr lang="en-US" sz="1800" dirty="0"/>
            <a:t>Chrome OS Stable Channel (S) 114 S – 118; Long-term support (LTS) 114+ LTS</a:t>
          </a:r>
        </a:p>
      </dgm:t>
    </dgm:pt>
    <dgm:pt modelId="{BB35DDBF-CA8C-4BC2-947E-00577CA547B5}" type="parTrans" cxnId="{FB54F57C-AEB0-46BA-A682-F221F713FC5E}">
      <dgm:prSet/>
      <dgm:spPr/>
      <dgm:t>
        <a:bodyPr/>
        <a:lstStyle/>
        <a:p>
          <a:endParaRPr lang="en-US"/>
        </a:p>
      </dgm:t>
    </dgm:pt>
    <dgm:pt modelId="{783812B0-E191-486C-9AB7-E14F77E3C79F}" type="sibTrans" cxnId="{FB54F57C-AEB0-46BA-A682-F221F713FC5E}">
      <dgm:prSet/>
      <dgm:spPr/>
      <dgm:t>
        <a:bodyPr/>
        <a:lstStyle/>
        <a:p>
          <a:endParaRPr lang="en-US"/>
        </a:p>
      </dgm:t>
    </dgm:pt>
    <dgm:pt modelId="{384E9A76-58AE-48E7-A9E8-52E39EA7242F}">
      <dgm:prSet custT="1"/>
      <dgm:spPr/>
      <dgm:t>
        <a:bodyPr/>
        <a:lstStyle/>
        <a:p>
          <a:r>
            <a:rPr lang="en-US" sz="2000" b="0" i="0" dirty="0"/>
            <a:t>Default Primary Save Location</a:t>
          </a:r>
          <a:endParaRPr lang="en-US" sz="2000" dirty="0"/>
        </a:p>
      </dgm:t>
    </dgm:pt>
    <dgm:pt modelId="{D505400E-54CC-4388-B1EF-DFB7CB356621}" type="parTrans" cxnId="{328EAAE8-5007-417F-94F4-15131D69B851}">
      <dgm:prSet/>
      <dgm:spPr/>
      <dgm:t>
        <a:bodyPr/>
        <a:lstStyle/>
        <a:p>
          <a:endParaRPr lang="en-US"/>
        </a:p>
      </dgm:t>
    </dgm:pt>
    <dgm:pt modelId="{87096948-0786-4752-8EF1-4399C308E0C5}" type="sibTrans" cxnId="{328EAAE8-5007-417F-94F4-15131D69B851}">
      <dgm:prSet/>
      <dgm:spPr/>
      <dgm:t>
        <a:bodyPr/>
        <a:lstStyle/>
        <a:p>
          <a:endParaRPr lang="en-US"/>
        </a:p>
      </dgm:t>
    </dgm:pt>
    <dgm:pt modelId="{7D553B15-0165-4A20-BE71-121BB2CF4418}">
      <dgm:prSet custT="1"/>
      <dgm:spPr/>
      <dgm:t>
        <a:bodyPr/>
        <a:lstStyle/>
        <a:p>
          <a:r>
            <a:rPr lang="en-US" sz="1800" b="0" i="0" dirty="0"/>
            <a:t>Unmanaged Chromebooks purchased after 2017 </a:t>
          </a:r>
          <a:r>
            <a:rPr lang="en-US" sz="1800" b="1" i="0" dirty="0"/>
            <a:t>cannot</a:t>
          </a:r>
          <a:r>
            <a:rPr lang="en-US" sz="1800" b="0" i="0" dirty="0"/>
            <a:t> run in </a:t>
          </a:r>
          <a:r>
            <a:rPr lang="en-US" sz="1800" b="1" i="0" dirty="0"/>
            <a:t>kiosk mode.</a:t>
          </a:r>
          <a:endParaRPr lang="en-US" sz="1800" dirty="0"/>
        </a:p>
      </dgm:t>
    </dgm:pt>
    <dgm:pt modelId="{748C5F2F-B6B6-4440-9487-5478CEECDC5B}" type="parTrans" cxnId="{7731D150-C8EB-4A31-BBC6-A4870B97A1F5}">
      <dgm:prSet/>
      <dgm:spPr/>
      <dgm:t>
        <a:bodyPr/>
        <a:lstStyle/>
        <a:p>
          <a:endParaRPr lang="en-US"/>
        </a:p>
      </dgm:t>
    </dgm:pt>
    <dgm:pt modelId="{B0B1C93B-4625-4EEE-9436-EECDA22270C1}" type="sibTrans" cxnId="{7731D150-C8EB-4A31-BBC6-A4870B97A1F5}">
      <dgm:prSet/>
      <dgm:spPr/>
      <dgm:t>
        <a:bodyPr/>
        <a:lstStyle/>
        <a:p>
          <a:endParaRPr lang="en-US"/>
        </a:p>
      </dgm:t>
    </dgm:pt>
    <dgm:pt modelId="{153EE8E3-1906-4653-930A-2758FE412603}">
      <dgm:prSet custT="1"/>
      <dgm:spPr/>
      <dgm:t>
        <a:bodyPr/>
        <a:lstStyle/>
        <a:p>
          <a:r>
            <a:rPr lang="en-US" sz="1800" dirty="0"/>
            <a:t>Be sure the </a:t>
          </a:r>
          <a:r>
            <a:rPr lang="en-US" sz="1800" b="1" dirty="0"/>
            <a:t>Do not erase all local user data </a:t>
          </a:r>
          <a:r>
            <a:rPr lang="en-US" sz="1800" dirty="0"/>
            <a:t>is selected in the Admin console.</a:t>
          </a:r>
        </a:p>
      </dgm:t>
    </dgm:pt>
    <dgm:pt modelId="{A45072E7-1C31-4CC5-A586-9F6CBE795BC4}" type="parTrans" cxnId="{151BFB3F-4E37-45BB-86F5-CAA42452C5F4}">
      <dgm:prSet/>
      <dgm:spPr/>
      <dgm:t>
        <a:bodyPr/>
        <a:lstStyle/>
        <a:p>
          <a:endParaRPr lang="en-US"/>
        </a:p>
      </dgm:t>
    </dgm:pt>
    <dgm:pt modelId="{06F7212E-1429-42ED-9FCB-69DE21398FCF}" type="sibTrans" cxnId="{151BFB3F-4E37-45BB-86F5-CAA42452C5F4}">
      <dgm:prSet/>
      <dgm:spPr/>
      <dgm:t>
        <a:bodyPr/>
        <a:lstStyle/>
        <a:p>
          <a:endParaRPr lang="en-US"/>
        </a:p>
      </dgm:t>
    </dgm:pt>
    <dgm:pt modelId="{0EE766AD-8626-44C8-AD04-BD1A5C1F9CE2}" type="pres">
      <dgm:prSet presAssocID="{A4D110C5-5873-47E0-B8F7-C25ECAE1E55E}" presName="linear" presStyleCnt="0">
        <dgm:presLayoutVars>
          <dgm:dir/>
          <dgm:animLvl val="lvl"/>
          <dgm:resizeHandles val="exact"/>
        </dgm:presLayoutVars>
      </dgm:prSet>
      <dgm:spPr/>
    </dgm:pt>
    <dgm:pt modelId="{CA9E0280-56F6-4DC0-9439-6FCC2842C0F8}" type="pres">
      <dgm:prSet presAssocID="{8DFA15DF-FACF-401F-8C37-AC921440FCA2}" presName="parentLin" presStyleCnt="0"/>
      <dgm:spPr/>
    </dgm:pt>
    <dgm:pt modelId="{B6245843-010F-44ED-AFDB-C690575816A5}" type="pres">
      <dgm:prSet presAssocID="{8DFA15DF-FACF-401F-8C37-AC921440FCA2}" presName="parentLeftMargin" presStyleLbl="node1" presStyleIdx="0" presStyleCnt="3"/>
      <dgm:spPr/>
    </dgm:pt>
    <dgm:pt modelId="{F6D6FC0B-73FF-4E88-BB70-CEEF4C43A13A}" type="pres">
      <dgm:prSet presAssocID="{8DFA15DF-FACF-401F-8C37-AC921440FCA2}" presName="parentText" presStyleLbl="node1" presStyleIdx="0" presStyleCnt="3">
        <dgm:presLayoutVars>
          <dgm:chMax val="0"/>
          <dgm:bulletEnabled val="1"/>
        </dgm:presLayoutVars>
      </dgm:prSet>
      <dgm:spPr/>
    </dgm:pt>
    <dgm:pt modelId="{4A35AC1A-C040-48D5-866D-4F3A9A044803}" type="pres">
      <dgm:prSet presAssocID="{8DFA15DF-FACF-401F-8C37-AC921440FCA2}" presName="negativeSpace" presStyleCnt="0"/>
      <dgm:spPr/>
    </dgm:pt>
    <dgm:pt modelId="{2856E14B-550D-4E36-878C-DEF9B977F4B2}" type="pres">
      <dgm:prSet presAssocID="{8DFA15DF-FACF-401F-8C37-AC921440FCA2}" presName="childText" presStyleLbl="conFgAcc1" presStyleIdx="0" presStyleCnt="3">
        <dgm:presLayoutVars>
          <dgm:bulletEnabled val="1"/>
        </dgm:presLayoutVars>
      </dgm:prSet>
      <dgm:spPr/>
    </dgm:pt>
    <dgm:pt modelId="{0B340933-E3DE-47E2-AD5A-6DEC45291D97}" type="pres">
      <dgm:prSet presAssocID="{2CFBEADF-97A3-47D4-A295-6EFC0D2C4218}" presName="spaceBetweenRectangles" presStyleCnt="0"/>
      <dgm:spPr/>
    </dgm:pt>
    <dgm:pt modelId="{0058970B-4683-4006-BA2A-74D91101F87B}" type="pres">
      <dgm:prSet presAssocID="{384E9A76-58AE-48E7-A9E8-52E39EA7242F}" presName="parentLin" presStyleCnt="0"/>
      <dgm:spPr/>
    </dgm:pt>
    <dgm:pt modelId="{46D39F87-388C-4C31-8754-11A1214A7F01}" type="pres">
      <dgm:prSet presAssocID="{384E9A76-58AE-48E7-A9E8-52E39EA7242F}" presName="parentLeftMargin" presStyleLbl="node1" presStyleIdx="0" presStyleCnt="3"/>
      <dgm:spPr/>
    </dgm:pt>
    <dgm:pt modelId="{28F1EB0D-7816-4623-A03B-BBCDA6634D72}" type="pres">
      <dgm:prSet presAssocID="{384E9A76-58AE-48E7-A9E8-52E39EA7242F}" presName="parentText" presStyleLbl="node1" presStyleIdx="1" presStyleCnt="3">
        <dgm:presLayoutVars>
          <dgm:chMax val="0"/>
          <dgm:bulletEnabled val="1"/>
        </dgm:presLayoutVars>
      </dgm:prSet>
      <dgm:spPr/>
    </dgm:pt>
    <dgm:pt modelId="{DD8D53CD-9FC8-4792-B55F-6062D1C124ED}" type="pres">
      <dgm:prSet presAssocID="{384E9A76-58AE-48E7-A9E8-52E39EA7242F}" presName="negativeSpace" presStyleCnt="0"/>
      <dgm:spPr/>
    </dgm:pt>
    <dgm:pt modelId="{41D922B3-7D95-4C2C-8735-5E6ED6CB6C0D}" type="pres">
      <dgm:prSet presAssocID="{384E9A76-58AE-48E7-A9E8-52E39EA7242F}" presName="childText" presStyleLbl="conFgAcc1" presStyleIdx="1" presStyleCnt="3">
        <dgm:presLayoutVars>
          <dgm:bulletEnabled val="1"/>
        </dgm:presLayoutVars>
      </dgm:prSet>
      <dgm:spPr/>
    </dgm:pt>
    <dgm:pt modelId="{32CD03C8-E903-47E1-A0D0-E26165D5AB00}" type="pres">
      <dgm:prSet presAssocID="{87096948-0786-4752-8EF1-4399C308E0C5}" presName="spaceBetweenRectangles" presStyleCnt="0"/>
      <dgm:spPr/>
    </dgm:pt>
    <dgm:pt modelId="{727639E3-92EA-4BB5-A365-0C4BCBC50F63}" type="pres">
      <dgm:prSet presAssocID="{2F0652FE-E2C0-4B49-8155-62BAC8093F28}" presName="parentLin" presStyleCnt="0"/>
      <dgm:spPr/>
    </dgm:pt>
    <dgm:pt modelId="{6F6F7D24-AF3C-4246-849A-D0193367D27C}" type="pres">
      <dgm:prSet presAssocID="{2F0652FE-E2C0-4B49-8155-62BAC8093F28}" presName="parentLeftMargin" presStyleLbl="node1" presStyleIdx="1" presStyleCnt="3"/>
      <dgm:spPr/>
    </dgm:pt>
    <dgm:pt modelId="{4235F4AE-D14D-4CDF-B574-97700CBE736F}" type="pres">
      <dgm:prSet presAssocID="{2F0652FE-E2C0-4B49-8155-62BAC8093F28}" presName="parentText" presStyleLbl="node1" presStyleIdx="2" presStyleCnt="3">
        <dgm:presLayoutVars>
          <dgm:chMax val="0"/>
          <dgm:bulletEnabled val="1"/>
        </dgm:presLayoutVars>
      </dgm:prSet>
      <dgm:spPr/>
    </dgm:pt>
    <dgm:pt modelId="{9C24C8D8-E640-45CB-BB5C-31E195DA886C}" type="pres">
      <dgm:prSet presAssocID="{2F0652FE-E2C0-4B49-8155-62BAC8093F28}" presName="negativeSpace" presStyleCnt="0"/>
      <dgm:spPr/>
    </dgm:pt>
    <dgm:pt modelId="{2E08A574-825D-49FC-8514-383DB203F7BC}" type="pres">
      <dgm:prSet presAssocID="{2F0652FE-E2C0-4B49-8155-62BAC8093F28}" presName="childText" presStyleLbl="conFgAcc1" presStyleIdx="2" presStyleCnt="3">
        <dgm:presLayoutVars>
          <dgm:bulletEnabled val="1"/>
        </dgm:presLayoutVars>
      </dgm:prSet>
      <dgm:spPr/>
    </dgm:pt>
  </dgm:ptLst>
  <dgm:cxnLst>
    <dgm:cxn modelId="{7A151B03-55A5-4899-85D3-15B04A71A2C8}" srcId="{2F0652FE-E2C0-4B49-8155-62BAC8093F28}" destId="{00382CB9-77C8-4031-8D23-FC0D842D2A6B}" srcOrd="1" destOrd="0" parTransId="{656CA9F9-34CE-4EEC-A0D8-27DE697E1679}" sibTransId="{DABB4B52-E2F2-4557-B1E5-FDDA227DCFFA}"/>
    <dgm:cxn modelId="{6333F621-F79E-43E6-B2E7-7BCCAF65EACD}" type="presOf" srcId="{8DFA15DF-FACF-401F-8C37-AC921440FCA2}" destId="{B6245843-010F-44ED-AFDB-C690575816A5}" srcOrd="0" destOrd="0" presId="urn:microsoft.com/office/officeart/2005/8/layout/list1"/>
    <dgm:cxn modelId="{09C43623-176B-4798-A48F-2F4AA0D43957}" type="presOf" srcId="{384E9A76-58AE-48E7-A9E8-52E39EA7242F}" destId="{28F1EB0D-7816-4623-A03B-BBCDA6634D72}" srcOrd="1" destOrd="0" presId="urn:microsoft.com/office/officeart/2005/8/layout/list1"/>
    <dgm:cxn modelId="{D1DC9F28-5D65-47F5-9CE0-70EBFDB91970}" type="presOf" srcId="{00382CB9-77C8-4031-8D23-FC0D842D2A6B}" destId="{2E08A574-825D-49FC-8514-383DB203F7BC}" srcOrd="0" destOrd="1" presId="urn:microsoft.com/office/officeart/2005/8/layout/list1"/>
    <dgm:cxn modelId="{A3ECCC32-0F03-4DA0-8A10-69A08CBD1B63}" srcId="{A4D110C5-5873-47E0-B8F7-C25ECAE1E55E}" destId="{8DFA15DF-FACF-401F-8C37-AC921440FCA2}" srcOrd="0" destOrd="0" parTransId="{10AE3B32-2A89-4A61-B710-67E0E11B708D}" sibTransId="{2CFBEADF-97A3-47D4-A295-6EFC0D2C4218}"/>
    <dgm:cxn modelId="{DA57B23E-6288-416E-94A6-4FCC3B408214}" type="presOf" srcId="{6DCA5B1F-0702-4352-8ED7-370CF79348F0}" destId="{2856E14B-550D-4E36-878C-DEF9B977F4B2}" srcOrd="0" destOrd="0" presId="urn:microsoft.com/office/officeart/2005/8/layout/list1"/>
    <dgm:cxn modelId="{151BFB3F-4E37-45BB-86F5-CAA42452C5F4}" srcId="{2F0652FE-E2C0-4B49-8155-62BAC8093F28}" destId="{153EE8E3-1906-4653-930A-2758FE412603}" srcOrd="0" destOrd="0" parTransId="{A45072E7-1C31-4CC5-A586-9F6CBE795BC4}" sibTransId="{06F7212E-1429-42ED-9FCB-69DE21398FCF}"/>
    <dgm:cxn modelId="{47880E44-10C7-471A-8CCE-868E95578118}" srcId="{384E9A76-58AE-48E7-A9E8-52E39EA7242F}" destId="{A752B169-73CD-4DF1-AFE1-E1657B0690EB}" srcOrd="0" destOrd="0" parTransId="{3016C857-7636-4B71-BFF0-63CFAEE68576}" sibTransId="{E9581241-6E55-457A-A5B4-5EAA9D8AFDEA}"/>
    <dgm:cxn modelId="{6A6B0C45-8BF6-41E5-A915-D6CDD9C20BB3}" srcId="{A4D110C5-5873-47E0-B8F7-C25ECAE1E55E}" destId="{2F0652FE-E2C0-4B49-8155-62BAC8093F28}" srcOrd="2" destOrd="0" parTransId="{7DE7E829-ED26-4FEE-8DB1-D52BB805E80A}" sibTransId="{AE25E0B8-DB73-4BBA-A332-5CC6FDF57EF7}"/>
    <dgm:cxn modelId="{61F4B745-8C86-4B9A-B3D1-388B7CBCE4CF}" type="presOf" srcId="{A4D110C5-5873-47E0-B8F7-C25ECAE1E55E}" destId="{0EE766AD-8626-44C8-AD04-BD1A5C1F9CE2}" srcOrd="0" destOrd="0" presId="urn:microsoft.com/office/officeart/2005/8/layout/list1"/>
    <dgm:cxn modelId="{7731D150-C8EB-4A31-BBC6-A4870B97A1F5}" srcId="{8DFA15DF-FACF-401F-8C37-AC921440FCA2}" destId="{7D553B15-0165-4A20-BE71-121BB2CF4418}" srcOrd="3" destOrd="0" parTransId="{748C5F2F-B6B6-4440-9487-5478CEECDC5B}" sibTransId="{B0B1C93B-4625-4EEE-9436-EECDA22270C1}"/>
    <dgm:cxn modelId="{44741A58-C6B8-475D-91AD-C15F60B6B465}" type="presOf" srcId="{153EE8E3-1906-4653-930A-2758FE412603}" destId="{2E08A574-825D-49FC-8514-383DB203F7BC}" srcOrd="0" destOrd="0" presId="urn:microsoft.com/office/officeart/2005/8/layout/list1"/>
    <dgm:cxn modelId="{C94E625A-966E-47CE-A283-3D079F257054}" type="presOf" srcId="{D1D71E44-FE0B-4251-AE08-6889A1BB06CE}" destId="{2856E14B-550D-4E36-878C-DEF9B977F4B2}" srcOrd="0" destOrd="2" presId="urn:microsoft.com/office/officeart/2005/8/layout/list1"/>
    <dgm:cxn modelId="{FB54F57C-AEB0-46BA-A682-F221F713FC5E}" srcId="{8DFA15DF-FACF-401F-8C37-AC921440FCA2}" destId="{6DCA5B1F-0702-4352-8ED7-370CF79348F0}" srcOrd="0" destOrd="0" parTransId="{BB35DDBF-CA8C-4BC2-947E-00577CA547B5}" sibTransId="{783812B0-E191-486C-9AB7-E14F77E3C79F}"/>
    <dgm:cxn modelId="{1AF5077F-F8B9-455A-9F95-3F782EAABEAB}" type="presOf" srcId="{8DFA15DF-FACF-401F-8C37-AC921440FCA2}" destId="{F6D6FC0B-73FF-4E88-BB70-CEEF4C43A13A}" srcOrd="1" destOrd="0" presId="urn:microsoft.com/office/officeart/2005/8/layout/list1"/>
    <dgm:cxn modelId="{3B41EC84-10A5-48B8-8711-AA4A5FFB1ABC}" type="presOf" srcId="{384E9A76-58AE-48E7-A9E8-52E39EA7242F}" destId="{46D39F87-388C-4C31-8754-11A1214A7F01}" srcOrd="0" destOrd="0" presId="urn:microsoft.com/office/officeart/2005/8/layout/list1"/>
    <dgm:cxn modelId="{82B1B9B2-8E38-4044-98FB-AA397D2917B5}" srcId="{2F0652FE-E2C0-4B49-8155-62BAC8093F28}" destId="{6625AEFB-45F7-4FC4-8A3D-9AA445DAD286}" srcOrd="2" destOrd="0" parTransId="{5E5FAAC1-B5EF-4DE0-B0A6-5C809689ADD1}" sibTransId="{F7F88115-445B-48D7-BC4F-0ED19EE1405A}"/>
    <dgm:cxn modelId="{0EBA1DB6-69D5-44D1-BE72-DAFDCEA9DB5B}" type="presOf" srcId="{5CB33531-9673-4919-BDFB-43E72A8FC62A}" destId="{2856E14B-550D-4E36-878C-DEF9B977F4B2}" srcOrd="0" destOrd="1" presId="urn:microsoft.com/office/officeart/2005/8/layout/list1"/>
    <dgm:cxn modelId="{B09296B8-2974-434C-9B7E-DF6EA21EB3F1}" type="presOf" srcId="{7D553B15-0165-4A20-BE71-121BB2CF4418}" destId="{2856E14B-550D-4E36-878C-DEF9B977F4B2}" srcOrd="0" destOrd="3" presId="urn:microsoft.com/office/officeart/2005/8/layout/list1"/>
    <dgm:cxn modelId="{17E09BD3-5AAD-4AB2-AD96-95C162E9A2B2}" type="presOf" srcId="{2F0652FE-E2C0-4B49-8155-62BAC8093F28}" destId="{6F6F7D24-AF3C-4246-849A-D0193367D27C}" srcOrd="0" destOrd="0" presId="urn:microsoft.com/office/officeart/2005/8/layout/list1"/>
    <dgm:cxn modelId="{C7A552D6-DECD-4C96-B2FF-92A82326119C}" type="presOf" srcId="{A752B169-73CD-4DF1-AFE1-E1657B0690EB}" destId="{41D922B3-7D95-4C2C-8735-5E6ED6CB6C0D}" srcOrd="0" destOrd="0" presId="urn:microsoft.com/office/officeart/2005/8/layout/list1"/>
    <dgm:cxn modelId="{9DC2C1DC-4BDD-476D-9773-664AD3D930F6}" srcId="{8DFA15DF-FACF-401F-8C37-AC921440FCA2}" destId="{5CB33531-9673-4919-BDFB-43E72A8FC62A}" srcOrd="1" destOrd="0" parTransId="{938603C9-9D6D-43CD-9A0D-2981AB437483}" sibTransId="{24E5FDD6-EB3E-48B3-BCF9-98F44F2686A2}"/>
    <dgm:cxn modelId="{09E153E2-5D64-4DCC-B200-4F8EC1871B24}" srcId="{8DFA15DF-FACF-401F-8C37-AC921440FCA2}" destId="{D1D71E44-FE0B-4251-AE08-6889A1BB06CE}" srcOrd="2" destOrd="0" parTransId="{35D57763-319A-48D1-B78A-A26603E2A9FA}" sibTransId="{74E7CAF5-4356-4107-BCE4-01304AED6A4A}"/>
    <dgm:cxn modelId="{C5D753E8-0BA3-49BA-B648-1352CA7F4281}" type="presOf" srcId="{6625AEFB-45F7-4FC4-8A3D-9AA445DAD286}" destId="{2E08A574-825D-49FC-8514-383DB203F7BC}" srcOrd="0" destOrd="2" presId="urn:microsoft.com/office/officeart/2005/8/layout/list1"/>
    <dgm:cxn modelId="{328EAAE8-5007-417F-94F4-15131D69B851}" srcId="{A4D110C5-5873-47E0-B8F7-C25ECAE1E55E}" destId="{384E9A76-58AE-48E7-A9E8-52E39EA7242F}" srcOrd="1" destOrd="0" parTransId="{D505400E-54CC-4388-B1EF-DFB7CB356621}" sibTransId="{87096948-0786-4752-8EF1-4399C308E0C5}"/>
    <dgm:cxn modelId="{558C31F6-576D-419E-A014-ED1BC5B99788}" type="presOf" srcId="{2F0652FE-E2C0-4B49-8155-62BAC8093F28}" destId="{4235F4AE-D14D-4CDF-B574-97700CBE736F}" srcOrd="1" destOrd="0" presId="urn:microsoft.com/office/officeart/2005/8/layout/list1"/>
    <dgm:cxn modelId="{BE4113B1-7730-47BA-B7AC-183568B9741E}" type="presParOf" srcId="{0EE766AD-8626-44C8-AD04-BD1A5C1F9CE2}" destId="{CA9E0280-56F6-4DC0-9439-6FCC2842C0F8}" srcOrd="0" destOrd="0" presId="urn:microsoft.com/office/officeart/2005/8/layout/list1"/>
    <dgm:cxn modelId="{07424EBB-98B9-4B9E-AE71-34C44098DEB0}" type="presParOf" srcId="{CA9E0280-56F6-4DC0-9439-6FCC2842C0F8}" destId="{B6245843-010F-44ED-AFDB-C690575816A5}" srcOrd="0" destOrd="0" presId="urn:microsoft.com/office/officeart/2005/8/layout/list1"/>
    <dgm:cxn modelId="{7004B5BC-FC32-46E5-AF87-316B448822A8}" type="presParOf" srcId="{CA9E0280-56F6-4DC0-9439-6FCC2842C0F8}" destId="{F6D6FC0B-73FF-4E88-BB70-CEEF4C43A13A}" srcOrd="1" destOrd="0" presId="urn:microsoft.com/office/officeart/2005/8/layout/list1"/>
    <dgm:cxn modelId="{A5EF7C92-7293-4C59-90E5-D8025AA43760}" type="presParOf" srcId="{0EE766AD-8626-44C8-AD04-BD1A5C1F9CE2}" destId="{4A35AC1A-C040-48D5-866D-4F3A9A044803}" srcOrd="1" destOrd="0" presId="urn:microsoft.com/office/officeart/2005/8/layout/list1"/>
    <dgm:cxn modelId="{CA24C3EE-0A7C-44AA-A70E-73A7EEB76E45}" type="presParOf" srcId="{0EE766AD-8626-44C8-AD04-BD1A5C1F9CE2}" destId="{2856E14B-550D-4E36-878C-DEF9B977F4B2}" srcOrd="2" destOrd="0" presId="urn:microsoft.com/office/officeart/2005/8/layout/list1"/>
    <dgm:cxn modelId="{5747C18C-E4F9-49B2-B040-C29C44D84DFE}" type="presParOf" srcId="{0EE766AD-8626-44C8-AD04-BD1A5C1F9CE2}" destId="{0B340933-E3DE-47E2-AD5A-6DEC45291D97}" srcOrd="3" destOrd="0" presId="urn:microsoft.com/office/officeart/2005/8/layout/list1"/>
    <dgm:cxn modelId="{33186799-8C63-43D9-B8B7-C0E94C0D0988}" type="presParOf" srcId="{0EE766AD-8626-44C8-AD04-BD1A5C1F9CE2}" destId="{0058970B-4683-4006-BA2A-74D91101F87B}" srcOrd="4" destOrd="0" presId="urn:microsoft.com/office/officeart/2005/8/layout/list1"/>
    <dgm:cxn modelId="{7E6D0989-C842-4D8A-A33C-9C400C4132BE}" type="presParOf" srcId="{0058970B-4683-4006-BA2A-74D91101F87B}" destId="{46D39F87-388C-4C31-8754-11A1214A7F01}" srcOrd="0" destOrd="0" presId="urn:microsoft.com/office/officeart/2005/8/layout/list1"/>
    <dgm:cxn modelId="{A7782F4F-30E8-49C6-B0A8-0C104839DCAA}" type="presParOf" srcId="{0058970B-4683-4006-BA2A-74D91101F87B}" destId="{28F1EB0D-7816-4623-A03B-BBCDA6634D72}" srcOrd="1" destOrd="0" presId="urn:microsoft.com/office/officeart/2005/8/layout/list1"/>
    <dgm:cxn modelId="{60E726D2-AE66-4BD9-A495-2CE697A20C01}" type="presParOf" srcId="{0EE766AD-8626-44C8-AD04-BD1A5C1F9CE2}" destId="{DD8D53CD-9FC8-4792-B55F-6062D1C124ED}" srcOrd="5" destOrd="0" presId="urn:microsoft.com/office/officeart/2005/8/layout/list1"/>
    <dgm:cxn modelId="{F49607EC-673F-4CB5-8F7F-D0A1DE98A1E4}" type="presParOf" srcId="{0EE766AD-8626-44C8-AD04-BD1A5C1F9CE2}" destId="{41D922B3-7D95-4C2C-8735-5E6ED6CB6C0D}" srcOrd="6" destOrd="0" presId="urn:microsoft.com/office/officeart/2005/8/layout/list1"/>
    <dgm:cxn modelId="{2616BCE9-FAA9-4516-A956-867573E00B3A}" type="presParOf" srcId="{0EE766AD-8626-44C8-AD04-BD1A5C1F9CE2}" destId="{32CD03C8-E903-47E1-A0D0-E26165D5AB00}" srcOrd="7" destOrd="0" presId="urn:microsoft.com/office/officeart/2005/8/layout/list1"/>
    <dgm:cxn modelId="{775BB8AF-6FE3-4FF3-B4DC-4CC1C80739B7}" type="presParOf" srcId="{0EE766AD-8626-44C8-AD04-BD1A5C1F9CE2}" destId="{727639E3-92EA-4BB5-A365-0C4BCBC50F63}" srcOrd="8" destOrd="0" presId="urn:microsoft.com/office/officeart/2005/8/layout/list1"/>
    <dgm:cxn modelId="{2F5FC084-E5CB-4080-82EE-944F2ECCB492}" type="presParOf" srcId="{727639E3-92EA-4BB5-A365-0C4BCBC50F63}" destId="{6F6F7D24-AF3C-4246-849A-D0193367D27C}" srcOrd="0" destOrd="0" presId="urn:microsoft.com/office/officeart/2005/8/layout/list1"/>
    <dgm:cxn modelId="{E0F42194-DE34-4009-96BD-44D11AE063F5}" type="presParOf" srcId="{727639E3-92EA-4BB5-A365-0C4BCBC50F63}" destId="{4235F4AE-D14D-4CDF-B574-97700CBE736F}" srcOrd="1" destOrd="0" presId="urn:microsoft.com/office/officeart/2005/8/layout/list1"/>
    <dgm:cxn modelId="{3E9B11A6-7260-42B2-B492-3AB535ED5B8E}" type="presParOf" srcId="{0EE766AD-8626-44C8-AD04-BD1A5C1F9CE2}" destId="{9C24C8D8-E640-45CB-BB5C-31E195DA886C}" srcOrd="9" destOrd="0" presId="urn:microsoft.com/office/officeart/2005/8/layout/list1"/>
    <dgm:cxn modelId="{D7DF88A4-6457-4E2F-A73C-36D4545D314F}" type="presParOf" srcId="{0EE766AD-8626-44C8-AD04-BD1A5C1F9CE2}" destId="{2E08A574-825D-49FC-8514-383DB203F7B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D07AA9-C6D0-4D1B-B225-5FB4BFF07047}"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E59BD7AB-26BD-4D71-AFAC-79A50901A7FD}">
      <dgm:prSet/>
      <dgm:spPr/>
      <dgm:t>
        <a:bodyPr/>
        <a:lstStyle/>
        <a:p>
          <a:r>
            <a:rPr lang="en-US" dirty="0"/>
            <a:t>Install TestNav Desktop. </a:t>
          </a:r>
        </a:p>
      </dgm:t>
    </dgm:pt>
    <dgm:pt modelId="{4FD7B254-0C25-4D06-BA05-FEC89F56C1F2}" type="parTrans" cxnId="{ED4E8324-EB41-4E81-94EB-DABC0A0F875E}">
      <dgm:prSet/>
      <dgm:spPr/>
      <dgm:t>
        <a:bodyPr/>
        <a:lstStyle/>
        <a:p>
          <a:endParaRPr lang="en-US"/>
        </a:p>
      </dgm:t>
    </dgm:pt>
    <dgm:pt modelId="{F55B0A2F-2AD0-4F85-B64D-DB52820F2344}" type="sibTrans" cxnId="{ED4E8324-EB41-4E81-94EB-DABC0A0F875E}">
      <dgm:prSet/>
      <dgm:spPr/>
      <dgm:t>
        <a:bodyPr/>
        <a:lstStyle/>
        <a:p>
          <a:endParaRPr lang="en-US"/>
        </a:p>
      </dgm:t>
    </dgm:pt>
    <dgm:pt modelId="{DDF84591-8F4D-44A0-822C-C5C581F15EBE}">
      <dgm:prSet/>
      <dgm:spPr/>
      <dgm:t>
        <a:bodyPr/>
        <a:lstStyle/>
        <a:p>
          <a:r>
            <a:rPr lang="en-US" dirty="0"/>
            <a:t>Start TestNav Desktop.</a:t>
          </a:r>
        </a:p>
      </dgm:t>
    </dgm:pt>
    <dgm:pt modelId="{C69D2389-7CD0-4732-894E-8C42F408D105}" type="parTrans" cxnId="{29AFB0C5-00EB-4705-A13C-670D120C29C7}">
      <dgm:prSet/>
      <dgm:spPr/>
      <dgm:t>
        <a:bodyPr/>
        <a:lstStyle/>
        <a:p>
          <a:endParaRPr lang="en-US"/>
        </a:p>
      </dgm:t>
    </dgm:pt>
    <dgm:pt modelId="{8A441D85-E23D-4E20-974E-74EFADC8F352}" type="sibTrans" cxnId="{29AFB0C5-00EB-4705-A13C-670D120C29C7}">
      <dgm:prSet/>
      <dgm:spPr/>
      <dgm:t>
        <a:bodyPr/>
        <a:lstStyle/>
        <a:p>
          <a:endParaRPr lang="en-US"/>
        </a:p>
      </dgm:t>
    </dgm:pt>
    <dgm:pt modelId="{3BCB74CD-D872-4433-BCED-4F77066EDB9F}">
      <dgm:prSet/>
      <dgm:spPr/>
      <dgm:t>
        <a:bodyPr/>
        <a:lstStyle/>
        <a:p>
          <a:r>
            <a:rPr lang="en-US" dirty="0"/>
            <a:t>Preform a TestNav app check to ensure that it installed properly.</a:t>
          </a:r>
        </a:p>
      </dgm:t>
    </dgm:pt>
    <dgm:pt modelId="{275BFC82-46AA-4132-BDE5-BFADF36FC7D4}" type="parTrans" cxnId="{1DF919BA-1C64-4E11-903C-A08140156E59}">
      <dgm:prSet/>
      <dgm:spPr/>
      <dgm:t>
        <a:bodyPr/>
        <a:lstStyle/>
        <a:p>
          <a:endParaRPr lang="en-US"/>
        </a:p>
      </dgm:t>
    </dgm:pt>
    <dgm:pt modelId="{1461CA6A-24C2-4E0C-AD85-4AD8A94D94AD}" type="sibTrans" cxnId="{1DF919BA-1C64-4E11-903C-A08140156E59}">
      <dgm:prSet/>
      <dgm:spPr/>
      <dgm:t>
        <a:bodyPr/>
        <a:lstStyle/>
        <a:p>
          <a:endParaRPr lang="en-US"/>
        </a:p>
      </dgm:t>
    </dgm:pt>
    <dgm:pt modelId="{1A431E1B-C882-453F-B800-694580E1788C}">
      <dgm:prSet/>
      <dgm:spPr/>
      <dgm:t>
        <a:bodyPr/>
        <a:lstStyle/>
        <a:p>
          <a:r>
            <a:rPr lang="en-US" dirty="0"/>
            <a:t>Point TestNav App Toward our Colorado TestNav URL.</a:t>
          </a:r>
        </a:p>
      </dgm:t>
    </dgm:pt>
    <dgm:pt modelId="{D2A1D0D0-63CF-4FC5-AA30-DC1CE5AC33F8}" type="parTrans" cxnId="{6B546099-2B16-4A74-937A-F0F6E4922509}">
      <dgm:prSet/>
      <dgm:spPr/>
      <dgm:t>
        <a:bodyPr/>
        <a:lstStyle/>
        <a:p>
          <a:endParaRPr lang="en-US"/>
        </a:p>
      </dgm:t>
    </dgm:pt>
    <dgm:pt modelId="{06AFF982-82D1-4DBD-BB20-75F212B3DE32}" type="sibTrans" cxnId="{6B546099-2B16-4A74-937A-F0F6E4922509}">
      <dgm:prSet/>
      <dgm:spPr/>
      <dgm:t>
        <a:bodyPr/>
        <a:lstStyle/>
        <a:p>
          <a:endParaRPr lang="en-US"/>
        </a:p>
      </dgm:t>
    </dgm:pt>
    <dgm:pt modelId="{ED4DD9C4-129E-40CB-B885-7FE163C725B1}">
      <dgm:prSet/>
      <dgm:spPr/>
      <dgm:t>
        <a:bodyPr/>
        <a:lstStyle/>
        <a:p>
          <a:r>
            <a:rPr lang="en-US" dirty="0"/>
            <a:t>Set up Proctor Cache on your proctor caching computer(s).</a:t>
          </a:r>
        </a:p>
      </dgm:t>
    </dgm:pt>
    <dgm:pt modelId="{5AAECD10-B367-4B79-937C-F0FD9B60F9AB}" type="parTrans" cxnId="{42FDE6AF-7E35-4B3F-B6F8-B40D9EEFB63E}">
      <dgm:prSet/>
      <dgm:spPr/>
      <dgm:t>
        <a:bodyPr/>
        <a:lstStyle/>
        <a:p>
          <a:endParaRPr lang="en-US"/>
        </a:p>
      </dgm:t>
    </dgm:pt>
    <dgm:pt modelId="{78F5716D-1F07-47DC-A400-4BEB77CA07E8}" type="sibTrans" cxnId="{42FDE6AF-7E35-4B3F-B6F8-B40D9EEFB63E}">
      <dgm:prSet/>
      <dgm:spPr/>
      <dgm:t>
        <a:bodyPr/>
        <a:lstStyle/>
        <a:p>
          <a:endParaRPr lang="en-US"/>
        </a:p>
      </dgm:t>
    </dgm:pt>
    <dgm:pt modelId="{43F48001-EED2-4A4B-A08B-80C638639208}">
      <dgm:prSet/>
      <dgm:spPr/>
      <dgm:t>
        <a:bodyPr/>
        <a:lstStyle/>
        <a:p>
          <a:r>
            <a:rPr lang="en-US" dirty="0"/>
            <a:t>Configure Proctor Cache in </a:t>
          </a:r>
          <a:r>
            <a:rPr lang="en-US" dirty="0" err="1"/>
            <a:t>PearsonAccess</a:t>
          </a:r>
          <a:r>
            <a:rPr lang="en-US" baseline="30000" dirty="0" err="1"/>
            <a:t>next</a:t>
          </a:r>
          <a:r>
            <a:rPr lang="en-US" baseline="30000" dirty="0"/>
            <a:t> </a:t>
          </a:r>
          <a:r>
            <a:rPr lang="en-US" dirty="0"/>
            <a:t>to Set Up Response File Backups, and set up a Secondary Save Location.</a:t>
          </a:r>
        </a:p>
      </dgm:t>
    </dgm:pt>
    <dgm:pt modelId="{7AE74B9A-3E38-4495-9B04-E836FE6427C1}" type="parTrans" cxnId="{FB029EE1-3346-41EF-ADD7-68892087EE3C}">
      <dgm:prSet/>
      <dgm:spPr/>
      <dgm:t>
        <a:bodyPr/>
        <a:lstStyle/>
        <a:p>
          <a:endParaRPr lang="en-US"/>
        </a:p>
      </dgm:t>
    </dgm:pt>
    <dgm:pt modelId="{FD6CF36C-ED5C-4601-9134-F8A98DA0B79B}" type="sibTrans" cxnId="{FB029EE1-3346-41EF-ADD7-68892087EE3C}">
      <dgm:prSet/>
      <dgm:spPr/>
      <dgm:t>
        <a:bodyPr/>
        <a:lstStyle/>
        <a:p>
          <a:endParaRPr lang="en-US"/>
        </a:p>
      </dgm:t>
    </dgm:pt>
    <dgm:pt modelId="{82D95D3C-6DAA-41D3-BADC-24E8465C23EE}">
      <dgm:prSet/>
      <dgm:spPr/>
      <dgm:t>
        <a:bodyPr/>
        <a:lstStyle/>
        <a:p>
          <a:r>
            <a:rPr lang="en-US" dirty="0"/>
            <a:t>Run an infrastructure trial.</a:t>
          </a:r>
        </a:p>
      </dgm:t>
    </dgm:pt>
    <dgm:pt modelId="{50E7890B-F6DE-44ED-B985-CE65D222D382}" type="parTrans" cxnId="{1C81191D-F160-47ED-BA84-134ED8B888FC}">
      <dgm:prSet/>
      <dgm:spPr/>
      <dgm:t>
        <a:bodyPr/>
        <a:lstStyle/>
        <a:p>
          <a:endParaRPr lang="en-US"/>
        </a:p>
      </dgm:t>
    </dgm:pt>
    <dgm:pt modelId="{70CBAF13-BB71-464E-919F-DF03590AFDAE}" type="sibTrans" cxnId="{1C81191D-F160-47ED-BA84-134ED8B888FC}">
      <dgm:prSet/>
      <dgm:spPr/>
      <dgm:t>
        <a:bodyPr/>
        <a:lstStyle/>
        <a:p>
          <a:endParaRPr lang="en-US"/>
        </a:p>
      </dgm:t>
    </dgm:pt>
    <dgm:pt modelId="{AFCC0962-7472-41EA-9A57-4DB3F8F4147A}">
      <dgm:prSet phldrT="[Text]"/>
      <dgm:spPr/>
      <dgm:t>
        <a:bodyPr/>
        <a:lstStyle/>
        <a:p>
          <a:r>
            <a:rPr lang="en-US" dirty="0"/>
            <a:t>TestNav Setup</a:t>
          </a:r>
        </a:p>
      </dgm:t>
    </dgm:pt>
    <dgm:pt modelId="{4FB2FAE0-6AAC-4D14-8F36-A708278BFF60}" type="parTrans" cxnId="{B59220CA-F9B1-4DB6-B693-6297FF109346}">
      <dgm:prSet/>
      <dgm:spPr/>
      <dgm:t>
        <a:bodyPr/>
        <a:lstStyle/>
        <a:p>
          <a:endParaRPr lang="en-US"/>
        </a:p>
      </dgm:t>
    </dgm:pt>
    <dgm:pt modelId="{2E7B7084-2DCE-4A5F-B5E0-611DE200BA48}" type="sibTrans" cxnId="{B59220CA-F9B1-4DB6-B693-6297FF109346}">
      <dgm:prSet/>
      <dgm:spPr/>
      <dgm:t>
        <a:bodyPr/>
        <a:lstStyle/>
        <a:p>
          <a:endParaRPr lang="en-US"/>
        </a:p>
      </dgm:t>
    </dgm:pt>
    <dgm:pt modelId="{F71C6A69-AE0C-459C-8A59-DAFFB8B12F74}" type="pres">
      <dgm:prSet presAssocID="{41D07AA9-C6D0-4D1B-B225-5FB4BFF07047}" presName="linear" presStyleCnt="0">
        <dgm:presLayoutVars>
          <dgm:dir/>
          <dgm:animLvl val="lvl"/>
          <dgm:resizeHandles val="exact"/>
        </dgm:presLayoutVars>
      </dgm:prSet>
      <dgm:spPr/>
    </dgm:pt>
    <dgm:pt modelId="{C6F42F44-665E-4DC7-AE20-8EA418119C94}" type="pres">
      <dgm:prSet presAssocID="{AFCC0962-7472-41EA-9A57-4DB3F8F4147A}" presName="parentLin" presStyleCnt="0"/>
      <dgm:spPr/>
    </dgm:pt>
    <dgm:pt modelId="{14571E49-4D7D-4EF5-9417-A943AC6CF83C}" type="pres">
      <dgm:prSet presAssocID="{AFCC0962-7472-41EA-9A57-4DB3F8F4147A}" presName="parentLeftMargin" presStyleLbl="node1" presStyleIdx="0" presStyleCnt="1"/>
      <dgm:spPr/>
    </dgm:pt>
    <dgm:pt modelId="{089D6796-3638-4E60-A0B2-F81C74F11DB8}" type="pres">
      <dgm:prSet presAssocID="{AFCC0962-7472-41EA-9A57-4DB3F8F4147A}" presName="parentText" presStyleLbl="node1" presStyleIdx="0" presStyleCnt="1">
        <dgm:presLayoutVars>
          <dgm:chMax val="0"/>
          <dgm:bulletEnabled val="1"/>
        </dgm:presLayoutVars>
      </dgm:prSet>
      <dgm:spPr/>
    </dgm:pt>
    <dgm:pt modelId="{EFEEDF8F-FED6-4D14-8D56-4AB19069D47A}" type="pres">
      <dgm:prSet presAssocID="{AFCC0962-7472-41EA-9A57-4DB3F8F4147A}" presName="negativeSpace" presStyleCnt="0"/>
      <dgm:spPr/>
    </dgm:pt>
    <dgm:pt modelId="{7C5370DE-0224-4312-9BCB-FAB228C918FD}" type="pres">
      <dgm:prSet presAssocID="{AFCC0962-7472-41EA-9A57-4DB3F8F4147A}" presName="childText" presStyleLbl="conFgAcc1" presStyleIdx="0" presStyleCnt="1">
        <dgm:presLayoutVars>
          <dgm:bulletEnabled val="1"/>
        </dgm:presLayoutVars>
      </dgm:prSet>
      <dgm:spPr/>
    </dgm:pt>
  </dgm:ptLst>
  <dgm:cxnLst>
    <dgm:cxn modelId="{54567E0D-A6C6-4C8A-B861-26775323924D}" type="presOf" srcId="{DDF84591-8F4D-44A0-822C-C5C581F15EBE}" destId="{7C5370DE-0224-4312-9BCB-FAB228C918FD}" srcOrd="0" destOrd="1" presId="urn:microsoft.com/office/officeart/2005/8/layout/list1"/>
    <dgm:cxn modelId="{879B3E13-71A7-4DFA-881D-F5BD03F52BD5}" type="presOf" srcId="{1A431E1B-C882-453F-B800-694580E1788C}" destId="{7C5370DE-0224-4312-9BCB-FAB228C918FD}" srcOrd="0" destOrd="3" presId="urn:microsoft.com/office/officeart/2005/8/layout/list1"/>
    <dgm:cxn modelId="{FE516214-251E-408E-B60B-D175092DC070}" type="presOf" srcId="{ED4DD9C4-129E-40CB-B885-7FE163C725B1}" destId="{7C5370DE-0224-4312-9BCB-FAB228C918FD}" srcOrd="0" destOrd="4" presId="urn:microsoft.com/office/officeart/2005/8/layout/list1"/>
    <dgm:cxn modelId="{1C81191D-F160-47ED-BA84-134ED8B888FC}" srcId="{AFCC0962-7472-41EA-9A57-4DB3F8F4147A}" destId="{82D95D3C-6DAA-41D3-BADC-24E8465C23EE}" srcOrd="6" destOrd="0" parTransId="{50E7890B-F6DE-44ED-B985-CE65D222D382}" sibTransId="{70CBAF13-BB71-464E-919F-DF03590AFDAE}"/>
    <dgm:cxn modelId="{ED4E8324-EB41-4E81-94EB-DABC0A0F875E}" srcId="{AFCC0962-7472-41EA-9A57-4DB3F8F4147A}" destId="{E59BD7AB-26BD-4D71-AFAC-79A50901A7FD}" srcOrd="0" destOrd="0" parTransId="{4FD7B254-0C25-4D06-BA05-FEC89F56C1F2}" sibTransId="{F55B0A2F-2AD0-4F85-B64D-DB52820F2344}"/>
    <dgm:cxn modelId="{1EBB343F-D729-440F-82F8-A9F7E4398668}" type="presOf" srcId="{AFCC0962-7472-41EA-9A57-4DB3F8F4147A}" destId="{089D6796-3638-4E60-A0B2-F81C74F11DB8}" srcOrd="1" destOrd="0" presId="urn:microsoft.com/office/officeart/2005/8/layout/list1"/>
    <dgm:cxn modelId="{20DF8C6C-AE9B-40F3-99FC-FA151D35DC0B}" type="presOf" srcId="{41D07AA9-C6D0-4D1B-B225-5FB4BFF07047}" destId="{F71C6A69-AE0C-459C-8A59-DAFFB8B12F74}" srcOrd="0" destOrd="0" presId="urn:microsoft.com/office/officeart/2005/8/layout/list1"/>
    <dgm:cxn modelId="{65A3678C-E0E5-437E-98AD-7474B5E1329C}" type="presOf" srcId="{E59BD7AB-26BD-4D71-AFAC-79A50901A7FD}" destId="{7C5370DE-0224-4312-9BCB-FAB228C918FD}" srcOrd="0" destOrd="0" presId="urn:microsoft.com/office/officeart/2005/8/layout/list1"/>
    <dgm:cxn modelId="{5C57288D-2FEC-457D-8AFA-443B2C615E99}" type="presOf" srcId="{3BCB74CD-D872-4433-BCED-4F77066EDB9F}" destId="{7C5370DE-0224-4312-9BCB-FAB228C918FD}" srcOrd="0" destOrd="2" presId="urn:microsoft.com/office/officeart/2005/8/layout/list1"/>
    <dgm:cxn modelId="{6B546099-2B16-4A74-937A-F0F6E4922509}" srcId="{AFCC0962-7472-41EA-9A57-4DB3F8F4147A}" destId="{1A431E1B-C882-453F-B800-694580E1788C}" srcOrd="3" destOrd="0" parTransId="{D2A1D0D0-63CF-4FC5-AA30-DC1CE5AC33F8}" sibTransId="{06AFF982-82D1-4DBD-BB20-75F212B3DE32}"/>
    <dgm:cxn modelId="{42FDE6AF-7E35-4B3F-B6F8-B40D9EEFB63E}" srcId="{AFCC0962-7472-41EA-9A57-4DB3F8F4147A}" destId="{ED4DD9C4-129E-40CB-B885-7FE163C725B1}" srcOrd="4" destOrd="0" parTransId="{5AAECD10-B367-4B79-937C-F0FD9B60F9AB}" sibTransId="{78F5716D-1F07-47DC-A400-4BEB77CA07E8}"/>
    <dgm:cxn modelId="{166761B4-E098-40C7-AFF0-1F5F7B553BA3}" type="presOf" srcId="{AFCC0962-7472-41EA-9A57-4DB3F8F4147A}" destId="{14571E49-4D7D-4EF5-9417-A943AC6CF83C}" srcOrd="0" destOrd="0" presId="urn:microsoft.com/office/officeart/2005/8/layout/list1"/>
    <dgm:cxn modelId="{1DF919BA-1C64-4E11-903C-A08140156E59}" srcId="{AFCC0962-7472-41EA-9A57-4DB3F8F4147A}" destId="{3BCB74CD-D872-4433-BCED-4F77066EDB9F}" srcOrd="2" destOrd="0" parTransId="{275BFC82-46AA-4132-BDE5-BFADF36FC7D4}" sibTransId="{1461CA6A-24C2-4E0C-AD85-4AD8A94D94AD}"/>
    <dgm:cxn modelId="{29AFB0C5-00EB-4705-A13C-670D120C29C7}" srcId="{AFCC0962-7472-41EA-9A57-4DB3F8F4147A}" destId="{DDF84591-8F4D-44A0-822C-C5C581F15EBE}" srcOrd="1" destOrd="0" parTransId="{C69D2389-7CD0-4732-894E-8C42F408D105}" sibTransId="{8A441D85-E23D-4E20-974E-74EFADC8F352}"/>
    <dgm:cxn modelId="{B59220CA-F9B1-4DB6-B693-6297FF109346}" srcId="{41D07AA9-C6D0-4D1B-B225-5FB4BFF07047}" destId="{AFCC0962-7472-41EA-9A57-4DB3F8F4147A}" srcOrd="0" destOrd="0" parTransId="{4FB2FAE0-6AAC-4D14-8F36-A708278BFF60}" sibTransId="{2E7B7084-2DCE-4A5F-B5E0-611DE200BA48}"/>
    <dgm:cxn modelId="{CB2348CC-B5BB-4DC4-9948-ADB934CB4D22}" type="presOf" srcId="{82D95D3C-6DAA-41D3-BADC-24E8465C23EE}" destId="{7C5370DE-0224-4312-9BCB-FAB228C918FD}" srcOrd="0" destOrd="6" presId="urn:microsoft.com/office/officeart/2005/8/layout/list1"/>
    <dgm:cxn modelId="{8D4AF3DB-DBEF-468C-B5E9-8A13658EE01C}" type="presOf" srcId="{43F48001-EED2-4A4B-A08B-80C638639208}" destId="{7C5370DE-0224-4312-9BCB-FAB228C918FD}" srcOrd="0" destOrd="5" presId="urn:microsoft.com/office/officeart/2005/8/layout/list1"/>
    <dgm:cxn modelId="{FB029EE1-3346-41EF-ADD7-68892087EE3C}" srcId="{AFCC0962-7472-41EA-9A57-4DB3F8F4147A}" destId="{43F48001-EED2-4A4B-A08B-80C638639208}" srcOrd="5" destOrd="0" parTransId="{7AE74B9A-3E38-4495-9B04-E836FE6427C1}" sibTransId="{FD6CF36C-ED5C-4601-9134-F8A98DA0B79B}"/>
    <dgm:cxn modelId="{9844F835-56D7-49E7-A085-A07C9E0F18A7}" type="presParOf" srcId="{F71C6A69-AE0C-459C-8A59-DAFFB8B12F74}" destId="{C6F42F44-665E-4DC7-AE20-8EA418119C94}" srcOrd="0" destOrd="0" presId="urn:microsoft.com/office/officeart/2005/8/layout/list1"/>
    <dgm:cxn modelId="{C54B5724-78B2-4D8E-BE6D-86176AB1FA37}" type="presParOf" srcId="{C6F42F44-665E-4DC7-AE20-8EA418119C94}" destId="{14571E49-4D7D-4EF5-9417-A943AC6CF83C}" srcOrd="0" destOrd="0" presId="urn:microsoft.com/office/officeart/2005/8/layout/list1"/>
    <dgm:cxn modelId="{4B8CBF71-29AF-4E57-82E5-38611A7E5AF0}" type="presParOf" srcId="{C6F42F44-665E-4DC7-AE20-8EA418119C94}" destId="{089D6796-3638-4E60-A0B2-F81C74F11DB8}" srcOrd="1" destOrd="0" presId="urn:microsoft.com/office/officeart/2005/8/layout/list1"/>
    <dgm:cxn modelId="{99DCA18D-1DCD-4FCB-8B44-62C76564A798}" type="presParOf" srcId="{F71C6A69-AE0C-459C-8A59-DAFFB8B12F74}" destId="{EFEEDF8F-FED6-4D14-8D56-4AB19069D47A}" srcOrd="1" destOrd="0" presId="urn:microsoft.com/office/officeart/2005/8/layout/list1"/>
    <dgm:cxn modelId="{09D30A8E-1175-48A6-9F45-624EC8356601}" type="presParOf" srcId="{F71C6A69-AE0C-459C-8A59-DAFFB8B12F74}" destId="{7C5370DE-0224-4312-9BCB-FAB228C918F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D26DCA-1713-48D0-9028-D7BD14B07935}"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D1B65761-648E-474B-9057-B1940AFCA56A}">
      <dgm:prSet custT="1"/>
      <dgm:spPr/>
      <dgm:t>
        <a:bodyPr/>
        <a:lstStyle/>
        <a:p>
          <a:r>
            <a:rPr lang="en-US" sz="2000" dirty="0"/>
            <a:t>TestNav App available in the Microsoft App Store</a:t>
          </a:r>
        </a:p>
      </dgm:t>
    </dgm:pt>
    <dgm:pt modelId="{9060CF9E-4C48-44A2-ABEF-61F0031F4986}" type="parTrans" cxnId="{01D2FF16-3B81-467A-A1D0-4ADE97CEF339}">
      <dgm:prSet/>
      <dgm:spPr/>
      <dgm:t>
        <a:bodyPr/>
        <a:lstStyle/>
        <a:p>
          <a:endParaRPr lang="en-US"/>
        </a:p>
      </dgm:t>
    </dgm:pt>
    <dgm:pt modelId="{ED673421-C8AB-43DC-8864-2B42628A1581}" type="sibTrans" cxnId="{01D2FF16-3B81-467A-A1D0-4ADE97CEF339}">
      <dgm:prSet/>
      <dgm:spPr/>
      <dgm:t>
        <a:bodyPr/>
        <a:lstStyle/>
        <a:p>
          <a:endParaRPr lang="en-US"/>
        </a:p>
      </dgm:t>
    </dgm:pt>
    <dgm:pt modelId="{07D58F5C-8C88-4681-A476-42158283975F}">
      <dgm:prSet custT="1"/>
      <dgm:spPr/>
      <dgm:t>
        <a:bodyPr/>
        <a:lstStyle/>
        <a:p>
          <a:r>
            <a:rPr lang="en-US" sz="2000" dirty="0"/>
            <a:t>TestNav .</a:t>
          </a:r>
          <a:r>
            <a:rPr lang="en-US" sz="2000" dirty="0" err="1"/>
            <a:t>msi</a:t>
          </a:r>
          <a:r>
            <a:rPr lang="en-US" sz="2000" dirty="0"/>
            <a:t> Installers and Updates</a:t>
          </a:r>
        </a:p>
      </dgm:t>
    </dgm:pt>
    <dgm:pt modelId="{214D5798-F297-40AF-9B1F-1A2A2A2BFB77}" type="parTrans" cxnId="{C29BD224-6AFA-4F8B-B1A5-60B1FDEFE3A1}">
      <dgm:prSet/>
      <dgm:spPr/>
      <dgm:t>
        <a:bodyPr/>
        <a:lstStyle/>
        <a:p>
          <a:endParaRPr lang="en-US"/>
        </a:p>
      </dgm:t>
    </dgm:pt>
    <dgm:pt modelId="{B4172946-0F3C-446B-A380-1ACF85830B62}" type="sibTrans" cxnId="{C29BD224-6AFA-4F8B-B1A5-60B1FDEFE3A1}">
      <dgm:prSet/>
      <dgm:spPr/>
      <dgm:t>
        <a:bodyPr/>
        <a:lstStyle/>
        <a:p>
          <a:endParaRPr lang="en-US"/>
        </a:p>
      </dgm:t>
    </dgm:pt>
    <dgm:pt modelId="{0636C1F4-05F2-4DED-910A-9BEA3B3651AA}">
      <dgm:prSet custT="1"/>
      <dgm:spPr/>
      <dgm:t>
        <a:bodyPr/>
        <a:lstStyle/>
        <a:p>
          <a:r>
            <a:rPr lang="en-US" sz="1800" dirty="0"/>
            <a:t>Automatic updates.</a:t>
          </a:r>
        </a:p>
      </dgm:t>
    </dgm:pt>
    <dgm:pt modelId="{2B0F0FC2-44A0-4752-9AD2-F8C6F1F6114B}" type="parTrans" cxnId="{20FDE598-83CC-4B9D-ACAC-507E5380D055}">
      <dgm:prSet/>
      <dgm:spPr/>
      <dgm:t>
        <a:bodyPr/>
        <a:lstStyle/>
        <a:p>
          <a:endParaRPr lang="en-US"/>
        </a:p>
      </dgm:t>
    </dgm:pt>
    <dgm:pt modelId="{449ED464-3D07-4F8A-939A-044AE1A40CA8}" type="sibTrans" cxnId="{20FDE598-83CC-4B9D-ACAC-507E5380D055}">
      <dgm:prSet/>
      <dgm:spPr/>
      <dgm:t>
        <a:bodyPr/>
        <a:lstStyle/>
        <a:p>
          <a:endParaRPr lang="en-US"/>
        </a:p>
      </dgm:t>
    </dgm:pt>
    <dgm:pt modelId="{4BDC6FEC-6E09-4A57-B3B7-F57F4622F6F4}">
      <dgm:prSet custT="1"/>
      <dgm:spPr/>
      <dgm:t>
        <a:bodyPr/>
        <a:lstStyle/>
        <a:p>
          <a:pPr>
            <a:buFont typeface="Arial" panose="020B0604020202020204" pitchFamily="34" charset="0"/>
            <a:buChar char="•"/>
          </a:pPr>
          <a:r>
            <a:rPr lang="en-US" sz="1800" b="0" i="0" dirty="0"/>
            <a:t>Students must have </a:t>
          </a:r>
          <a:r>
            <a:rPr lang="en-US" sz="1800" b="1" i="0" dirty="0"/>
            <a:t>write</a:t>
          </a:r>
          <a:r>
            <a:rPr lang="en-US" sz="1800" b="0" i="0" dirty="0"/>
            <a:t> access to the update directory.</a:t>
          </a:r>
          <a:endParaRPr lang="en-US" sz="1800" dirty="0"/>
        </a:p>
      </dgm:t>
    </dgm:pt>
    <dgm:pt modelId="{109FC391-9413-4ACC-8DEF-BAE865138BDF}" type="parTrans" cxnId="{C785BA3F-2F78-4FE9-94DA-0834737F8414}">
      <dgm:prSet/>
      <dgm:spPr/>
      <dgm:t>
        <a:bodyPr/>
        <a:lstStyle/>
        <a:p>
          <a:endParaRPr lang="en-US"/>
        </a:p>
      </dgm:t>
    </dgm:pt>
    <dgm:pt modelId="{A29147AF-A579-4932-AAE3-B6FBB3C8FEA0}" type="sibTrans" cxnId="{C785BA3F-2F78-4FE9-94DA-0834737F8414}">
      <dgm:prSet/>
      <dgm:spPr/>
      <dgm:t>
        <a:bodyPr/>
        <a:lstStyle/>
        <a:p>
          <a:endParaRPr lang="en-US"/>
        </a:p>
      </dgm:t>
    </dgm:pt>
    <dgm:pt modelId="{90BF2228-4173-46B5-A5D2-7C7FEE33081E}">
      <dgm:prSet custT="1"/>
      <dgm:spPr/>
      <dgm:t>
        <a:bodyPr/>
        <a:lstStyle/>
        <a:p>
          <a:r>
            <a:rPr lang="en-US" sz="2000" b="0" i="0" dirty="0"/>
            <a:t>Default Primary Save Location</a:t>
          </a:r>
          <a:endParaRPr lang="en-US" sz="2000" dirty="0"/>
        </a:p>
      </dgm:t>
    </dgm:pt>
    <dgm:pt modelId="{C8028E5F-6120-4575-8FA2-6872AF7C6363}" type="parTrans" cxnId="{933E5E35-8397-4B5D-B3DA-F7BB5B4462F6}">
      <dgm:prSet/>
      <dgm:spPr/>
      <dgm:t>
        <a:bodyPr/>
        <a:lstStyle/>
        <a:p>
          <a:endParaRPr lang="en-US"/>
        </a:p>
      </dgm:t>
    </dgm:pt>
    <dgm:pt modelId="{320B3D52-B5C8-4F34-8E8F-E984EFFDE0FB}" type="sibTrans" cxnId="{933E5E35-8397-4B5D-B3DA-F7BB5B4462F6}">
      <dgm:prSet/>
      <dgm:spPr/>
      <dgm:t>
        <a:bodyPr/>
        <a:lstStyle/>
        <a:p>
          <a:endParaRPr lang="en-US"/>
        </a:p>
      </dgm:t>
    </dgm:pt>
    <dgm:pt modelId="{113A93C0-C80C-4A12-BED2-B4519BD03A79}">
      <dgm:prSet custT="1"/>
      <dgm:spPr/>
      <dgm:t>
        <a:bodyPr/>
        <a:lstStyle/>
        <a:p>
          <a:r>
            <a:rPr lang="en-US" sz="1800" b="0" dirty="0"/>
            <a:t>{USER.HOME}\Pearson\</a:t>
          </a:r>
          <a:r>
            <a:rPr lang="en-US" sz="1800" b="0" dirty="0" err="1"/>
            <a:t>srf</a:t>
          </a:r>
          <a:r>
            <a:rPr lang="en-US" sz="1800" b="0" dirty="0"/>
            <a:t>\</a:t>
          </a:r>
          <a:endParaRPr lang="en-US" sz="1800" dirty="0"/>
        </a:p>
      </dgm:t>
    </dgm:pt>
    <dgm:pt modelId="{227D8B17-2B58-41FA-8865-69873C877A74}" type="parTrans" cxnId="{CA672BAF-E148-469C-B791-38EB900903B4}">
      <dgm:prSet/>
      <dgm:spPr/>
      <dgm:t>
        <a:bodyPr/>
        <a:lstStyle/>
        <a:p>
          <a:endParaRPr lang="en-US"/>
        </a:p>
      </dgm:t>
    </dgm:pt>
    <dgm:pt modelId="{24B4EB0A-F7EF-47FD-A844-FEF7F7DAA15C}" type="sibTrans" cxnId="{CA672BAF-E148-469C-B791-38EB900903B4}">
      <dgm:prSet/>
      <dgm:spPr/>
      <dgm:t>
        <a:bodyPr/>
        <a:lstStyle/>
        <a:p>
          <a:endParaRPr lang="en-US"/>
        </a:p>
      </dgm:t>
    </dgm:pt>
    <dgm:pt modelId="{806BF472-9572-4EA2-B695-1B3E649F42E3}">
      <dgm:prSet custT="1"/>
      <dgm:spPr/>
      <dgm:t>
        <a:bodyPr/>
        <a:lstStyle/>
        <a:p>
          <a:r>
            <a:rPr lang="en-US" sz="1800" b="0" dirty="0"/>
            <a:t>{USER.HOME}\Pearson\logs\</a:t>
          </a:r>
          <a:endParaRPr lang="en-US" sz="1800" dirty="0"/>
        </a:p>
      </dgm:t>
    </dgm:pt>
    <dgm:pt modelId="{3962AD61-4DEA-46B2-8DC9-238FCEBEFC79}" type="parTrans" cxnId="{329CB665-00B8-44D0-BEA3-00391568EC32}">
      <dgm:prSet/>
      <dgm:spPr/>
      <dgm:t>
        <a:bodyPr/>
        <a:lstStyle/>
        <a:p>
          <a:endParaRPr lang="en-US"/>
        </a:p>
      </dgm:t>
    </dgm:pt>
    <dgm:pt modelId="{A89F7ECA-D05D-48A5-8852-20CAAA7C7441}" type="sibTrans" cxnId="{329CB665-00B8-44D0-BEA3-00391568EC32}">
      <dgm:prSet/>
      <dgm:spPr/>
      <dgm:t>
        <a:bodyPr/>
        <a:lstStyle/>
        <a:p>
          <a:endParaRPr lang="en-US"/>
        </a:p>
      </dgm:t>
    </dgm:pt>
    <dgm:pt modelId="{90EAE3F1-8151-4964-B7E1-0E4951AE3704}">
      <dgm:prSet custT="1"/>
      <dgm:spPr/>
      <dgm:t>
        <a:bodyPr/>
        <a:lstStyle/>
        <a:p>
          <a:r>
            <a:rPr lang="en-US" sz="1800" b="0" i="0" dirty="0"/>
            <a:t>TestNav installation does not add entries to the Windows registry so you can copy the TestNav application and push it to student computers for mass installation.</a:t>
          </a:r>
          <a:endParaRPr lang="en-US" sz="1800" dirty="0"/>
        </a:p>
      </dgm:t>
    </dgm:pt>
    <dgm:pt modelId="{59029525-E6C8-45BC-B3DC-BDED43035FE5}" type="parTrans" cxnId="{4DAF382F-B1D6-49A9-B98A-08E1F4949A81}">
      <dgm:prSet/>
      <dgm:spPr/>
      <dgm:t>
        <a:bodyPr/>
        <a:lstStyle/>
        <a:p>
          <a:endParaRPr lang="en-US"/>
        </a:p>
      </dgm:t>
    </dgm:pt>
    <dgm:pt modelId="{DC42D873-2ACC-4032-B635-5B88E82B8249}" type="sibTrans" cxnId="{4DAF382F-B1D6-49A9-B98A-08E1F4949A81}">
      <dgm:prSet/>
      <dgm:spPr/>
      <dgm:t>
        <a:bodyPr/>
        <a:lstStyle/>
        <a:p>
          <a:endParaRPr lang="en-US"/>
        </a:p>
      </dgm:t>
    </dgm:pt>
    <dgm:pt modelId="{8A4634D0-C36D-43DE-91E1-87DD7449246F}">
      <dgm:prSet custT="1"/>
      <dgm:spPr/>
      <dgm:t>
        <a:bodyPr/>
        <a:lstStyle/>
        <a:p>
          <a:r>
            <a:rPr lang="en-US" sz="1800" b="0" i="0" dirty="0"/>
            <a:t>Program files for minor updates save in </a:t>
          </a:r>
          <a:r>
            <a:rPr lang="en-US" sz="1800" b="1" i="0" dirty="0"/>
            <a:t>{</a:t>
          </a:r>
          <a:r>
            <a:rPr lang="en-US" sz="1800" b="1" i="0" dirty="0" err="1"/>
            <a:t>user_home</a:t>
          </a:r>
          <a:r>
            <a:rPr lang="en-US" sz="1800" b="1" i="0" dirty="0"/>
            <a:t>}\</a:t>
          </a:r>
          <a:r>
            <a:rPr lang="en-US" sz="1800" b="1" i="0" dirty="0" err="1"/>
            <a:t>AppData</a:t>
          </a:r>
          <a:r>
            <a:rPr lang="en-US" sz="1800" b="1" i="0" dirty="0"/>
            <a:t>\Local\Pearson.</a:t>
          </a:r>
          <a:endParaRPr lang="en-US" sz="1800" dirty="0"/>
        </a:p>
      </dgm:t>
    </dgm:pt>
    <dgm:pt modelId="{4C254C84-D9A2-40CB-A89A-613B94ABF6AD}" type="parTrans" cxnId="{B7C4CF9A-1142-49A9-971F-62EEA607BDF9}">
      <dgm:prSet/>
      <dgm:spPr/>
      <dgm:t>
        <a:bodyPr/>
        <a:lstStyle/>
        <a:p>
          <a:endParaRPr lang="en-US"/>
        </a:p>
      </dgm:t>
    </dgm:pt>
    <dgm:pt modelId="{59583E78-6870-4627-94D0-43349843253B}" type="sibTrans" cxnId="{B7C4CF9A-1142-49A9-971F-62EEA607BDF9}">
      <dgm:prSet/>
      <dgm:spPr/>
      <dgm:t>
        <a:bodyPr/>
        <a:lstStyle/>
        <a:p>
          <a:endParaRPr lang="en-US"/>
        </a:p>
      </dgm:t>
    </dgm:pt>
    <dgm:pt modelId="{52BAEC1C-8621-4C94-87FA-207F282FF000}">
      <dgm:prSet custT="1"/>
      <dgm:spPr/>
      <dgm:t>
        <a:bodyPr/>
        <a:lstStyle/>
        <a:p>
          <a:r>
            <a:rPr lang="en-US" sz="2000" dirty="0"/>
            <a:t>General</a:t>
          </a:r>
        </a:p>
      </dgm:t>
    </dgm:pt>
    <dgm:pt modelId="{92E28D5D-0D5C-4A0F-AC88-5B62BFA0D8D1}" type="parTrans" cxnId="{BAD1F073-6721-4C0E-AD3B-15B7D96965D4}">
      <dgm:prSet/>
      <dgm:spPr/>
      <dgm:t>
        <a:bodyPr/>
        <a:lstStyle/>
        <a:p>
          <a:endParaRPr lang="en-US"/>
        </a:p>
      </dgm:t>
    </dgm:pt>
    <dgm:pt modelId="{1A38A850-5F0A-4668-8110-14797B426E34}" type="sibTrans" cxnId="{BAD1F073-6721-4C0E-AD3B-15B7D96965D4}">
      <dgm:prSet/>
      <dgm:spPr/>
      <dgm:t>
        <a:bodyPr/>
        <a:lstStyle/>
        <a:p>
          <a:endParaRPr lang="en-US"/>
        </a:p>
      </dgm:t>
    </dgm:pt>
    <dgm:pt modelId="{D4592863-E338-4656-88D6-8FD1B874A2A6}">
      <dgm:prSet custT="1"/>
      <dgm:spPr/>
      <dgm:t>
        <a:bodyPr/>
        <a:lstStyle/>
        <a:p>
          <a:r>
            <a:rPr lang="en-US" sz="2000" dirty="0"/>
            <a:t>Disable Cortana, </a:t>
          </a:r>
          <a:r>
            <a:rPr lang="en-US" sz="2000" dirty="0" err="1"/>
            <a:t>XBox</a:t>
          </a:r>
          <a:r>
            <a:rPr lang="en-US" sz="2000" dirty="0"/>
            <a:t> Game Bar, and cloud clipboard.</a:t>
          </a:r>
        </a:p>
      </dgm:t>
    </dgm:pt>
    <dgm:pt modelId="{802027A5-D79A-4C18-A442-3229F1AA1B10}" type="parTrans" cxnId="{14567A14-6AA8-4873-AD9D-9205F5A94A83}">
      <dgm:prSet/>
      <dgm:spPr/>
      <dgm:t>
        <a:bodyPr/>
        <a:lstStyle/>
        <a:p>
          <a:endParaRPr lang="en-US"/>
        </a:p>
      </dgm:t>
    </dgm:pt>
    <dgm:pt modelId="{3C48DD29-5A4B-4E21-A1F7-9EF199BBE158}" type="sibTrans" cxnId="{14567A14-6AA8-4873-AD9D-9205F5A94A83}">
      <dgm:prSet/>
      <dgm:spPr/>
      <dgm:t>
        <a:bodyPr/>
        <a:lstStyle/>
        <a:p>
          <a:endParaRPr lang="en-US"/>
        </a:p>
      </dgm:t>
    </dgm:pt>
    <dgm:pt modelId="{B12F6E78-D130-42CC-865E-1F4FF6DCAF52}">
      <dgm:prSet custT="1"/>
      <dgm:spPr/>
      <dgm:t>
        <a:bodyPr/>
        <a:lstStyle/>
        <a:p>
          <a:r>
            <a:rPr lang="en-US" sz="2000" dirty="0"/>
            <a:t>OS: Windows </a:t>
          </a:r>
          <a:r>
            <a:rPr lang="pt-BR" sz="2000" dirty="0"/>
            <a:t>10 x64 - 20H2, 21H1, 21H2; Windows </a:t>
          </a:r>
          <a:r>
            <a:rPr lang="en-US" sz="2000" b="0" i="0" dirty="0"/>
            <a:t>11 x64 - 21H2, 22H2 </a:t>
          </a:r>
          <a:endParaRPr lang="en-US" sz="2000" dirty="0"/>
        </a:p>
      </dgm:t>
    </dgm:pt>
    <dgm:pt modelId="{749BCD8E-4043-4602-A0F0-E1C20FEF51CF}" type="parTrans" cxnId="{02CA29EF-C248-4C09-AB10-E6A7437006CD}">
      <dgm:prSet/>
      <dgm:spPr/>
      <dgm:t>
        <a:bodyPr/>
        <a:lstStyle/>
        <a:p>
          <a:endParaRPr lang="en-US"/>
        </a:p>
      </dgm:t>
    </dgm:pt>
    <dgm:pt modelId="{F395814B-805C-46BD-A3C1-8B7B6E47401A}" type="sibTrans" cxnId="{02CA29EF-C248-4C09-AB10-E6A7437006CD}">
      <dgm:prSet/>
      <dgm:spPr/>
      <dgm:t>
        <a:bodyPr/>
        <a:lstStyle/>
        <a:p>
          <a:endParaRPr lang="en-US"/>
        </a:p>
      </dgm:t>
    </dgm:pt>
    <dgm:pt modelId="{07C5DF5D-6BA0-4FBC-ADDC-28307CC1C93D}" type="pres">
      <dgm:prSet presAssocID="{55D26DCA-1713-48D0-9028-D7BD14B07935}" presName="linear" presStyleCnt="0">
        <dgm:presLayoutVars>
          <dgm:dir/>
          <dgm:animLvl val="lvl"/>
          <dgm:resizeHandles val="exact"/>
        </dgm:presLayoutVars>
      </dgm:prSet>
      <dgm:spPr/>
    </dgm:pt>
    <dgm:pt modelId="{52D444DE-E7DC-40DD-9C2D-8F4A7455BACE}" type="pres">
      <dgm:prSet presAssocID="{52BAEC1C-8621-4C94-87FA-207F282FF000}" presName="parentLin" presStyleCnt="0"/>
      <dgm:spPr/>
    </dgm:pt>
    <dgm:pt modelId="{3B158BA8-861E-4364-B16D-2E5C54C51B58}" type="pres">
      <dgm:prSet presAssocID="{52BAEC1C-8621-4C94-87FA-207F282FF000}" presName="parentLeftMargin" presStyleLbl="node1" presStyleIdx="0" presStyleCnt="4"/>
      <dgm:spPr/>
    </dgm:pt>
    <dgm:pt modelId="{D1CAB1DC-A371-44EC-B6F7-0A5AE2C1D002}" type="pres">
      <dgm:prSet presAssocID="{52BAEC1C-8621-4C94-87FA-207F282FF000}" presName="parentText" presStyleLbl="node1" presStyleIdx="0" presStyleCnt="4">
        <dgm:presLayoutVars>
          <dgm:chMax val="0"/>
          <dgm:bulletEnabled val="1"/>
        </dgm:presLayoutVars>
      </dgm:prSet>
      <dgm:spPr/>
    </dgm:pt>
    <dgm:pt modelId="{DAB68751-4F6E-4505-A5DF-A57732D3AC7B}" type="pres">
      <dgm:prSet presAssocID="{52BAEC1C-8621-4C94-87FA-207F282FF000}" presName="negativeSpace" presStyleCnt="0"/>
      <dgm:spPr/>
    </dgm:pt>
    <dgm:pt modelId="{89DC6728-D09A-4446-8669-3A0109F73355}" type="pres">
      <dgm:prSet presAssocID="{52BAEC1C-8621-4C94-87FA-207F282FF000}" presName="childText" presStyleLbl="conFgAcc1" presStyleIdx="0" presStyleCnt="4">
        <dgm:presLayoutVars>
          <dgm:bulletEnabled val="1"/>
        </dgm:presLayoutVars>
      </dgm:prSet>
      <dgm:spPr/>
    </dgm:pt>
    <dgm:pt modelId="{B563AA08-1408-4EC5-986A-4908068AA974}" type="pres">
      <dgm:prSet presAssocID="{1A38A850-5F0A-4668-8110-14797B426E34}" presName="spaceBetweenRectangles" presStyleCnt="0"/>
      <dgm:spPr/>
    </dgm:pt>
    <dgm:pt modelId="{2966B8A3-95E5-4EC5-B5FF-80ACBB4DACAB}" type="pres">
      <dgm:prSet presAssocID="{D1B65761-648E-474B-9057-B1940AFCA56A}" presName="parentLin" presStyleCnt="0"/>
      <dgm:spPr/>
    </dgm:pt>
    <dgm:pt modelId="{9835F852-EA5A-4E4F-8F30-399B700802E5}" type="pres">
      <dgm:prSet presAssocID="{D1B65761-648E-474B-9057-B1940AFCA56A}" presName="parentLeftMargin" presStyleLbl="node1" presStyleIdx="0" presStyleCnt="4"/>
      <dgm:spPr/>
    </dgm:pt>
    <dgm:pt modelId="{9FB35474-1F3B-4DD4-AA01-50B406C8ECD7}" type="pres">
      <dgm:prSet presAssocID="{D1B65761-648E-474B-9057-B1940AFCA56A}" presName="parentText" presStyleLbl="node1" presStyleIdx="1" presStyleCnt="4">
        <dgm:presLayoutVars>
          <dgm:chMax val="0"/>
          <dgm:bulletEnabled val="1"/>
        </dgm:presLayoutVars>
      </dgm:prSet>
      <dgm:spPr/>
    </dgm:pt>
    <dgm:pt modelId="{3C1B9C24-0B33-46D4-8DC1-9DEEDE1502DC}" type="pres">
      <dgm:prSet presAssocID="{D1B65761-648E-474B-9057-B1940AFCA56A}" presName="negativeSpace" presStyleCnt="0"/>
      <dgm:spPr/>
    </dgm:pt>
    <dgm:pt modelId="{8A0D6B57-8AF8-4277-A0B1-D30D94993E44}" type="pres">
      <dgm:prSet presAssocID="{D1B65761-648E-474B-9057-B1940AFCA56A}" presName="childText" presStyleLbl="conFgAcc1" presStyleIdx="1" presStyleCnt="4">
        <dgm:presLayoutVars>
          <dgm:bulletEnabled val="1"/>
        </dgm:presLayoutVars>
      </dgm:prSet>
      <dgm:spPr/>
    </dgm:pt>
    <dgm:pt modelId="{8B7894DB-EB9B-4A14-9C38-DB1B6B8F3EB7}" type="pres">
      <dgm:prSet presAssocID="{ED673421-C8AB-43DC-8864-2B42628A1581}" presName="spaceBetweenRectangles" presStyleCnt="0"/>
      <dgm:spPr/>
    </dgm:pt>
    <dgm:pt modelId="{B736DDF1-F9A9-4A16-8CB5-AC12EAC9BE37}" type="pres">
      <dgm:prSet presAssocID="{07D58F5C-8C88-4681-A476-42158283975F}" presName="parentLin" presStyleCnt="0"/>
      <dgm:spPr/>
    </dgm:pt>
    <dgm:pt modelId="{64F0B32B-42F6-49FF-A0ED-5D03A0A15831}" type="pres">
      <dgm:prSet presAssocID="{07D58F5C-8C88-4681-A476-42158283975F}" presName="parentLeftMargin" presStyleLbl="node1" presStyleIdx="1" presStyleCnt="4"/>
      <dgm:spPr/>
    </dgm:pt>
    <dgm:pt modelId="{5723353A-8B44-499A-97A4-596A0596DEA4}" type="pres">
      <dgm:prSet presAssocID="{07D58F5C-8C88-4681-A476-42158283975F}" presName="parentText" presStyleLbl="node1" presStyleIdx="2" presStyleCnt="4">
        <dgm:presLayoutVars>
          <dgm:chMax val="0"/>
          <dgm:bulletEnabled val="1"/>
        </dgm:presLayoutVars>
      </dgm:prSet>
      <dgm:spPr/>
    </dgm:pt>
    <dgm:pt modelId="{6A3D00F1-7B41-46CD-B0AE-FCF166C9B25A}" type="pres">
      <dgm:prSet presAssocID="{07D58F5C-8C88-4681-A476-42158283975F}" presName="negativeSpace" presStyleCnt="0"/>
      <dgm:spPr/>
    </dgm:pt>
    <dgm:pt modelId="{11B52FF1-C2B2-48E7-B0EB-7D626F69F883}" type="pres">
      <dgm:prSet presAssocID="{07D58F5C-8C88-4681-A476-42158283975F}" presName="childText" presStyleLbl="conFgAcc1" presStyleIdx="2" presStyleCnt="4">
        <dgm:presLayoutVars>
          <dgm:bulletEnabled val="1"/>
        </dgm:presLayoutVars>
      </dgm:prSet>
      <dgm:spPr/>
    </dgm:pt>
    <dgm:pt modelId="{4393EA40-1D1B-4560-B4D2-47BD9D448267}" type="pres">
      <dgm:prSet presAssocID="{B4172946-0F3C-446B-A380-1ACF85830B62}" presName="spaceBetweenRectangles" presStyleCnt="0"/>
      <dgm:spPr/>
    </dgm:pt>
    <dgm:pt modelId="{D84BDE49-402A-4794-9BD6-93F9737CF610}" type="pres">
      <dgm:prSet presAssocID="{90BF2228-4173-46B5-A5D2-7C7FEE33081E}" presName="parentLin" presStyleCnt="0"/>
      <dgm:spPr/>
    </dgm:pt>
    <dgm:pt modelId="{4F2EA282-2C44-4158-8751-D2549668565F}" type="pres">
      <dgm:prSet presAssocID="{90BF2228-4173-46B5-A5D2-7C7FEE33081E}" presName="parentLeftMargin" presStyleLbl="node1" presStyleIdx="2" presStyleCnt="4"/>
      <dgm:spPr/>
    </dgm:pt>
    <dgm:pt modelId="{366ED7A1-1E68-4102-A797-65AC8A664318}" type="pres">
      <dgm:prSet presAssocID="{90BF2228-4173-46B5-A5D2-7C7FEE33081E}" presName="parentText" presStyleLbl="node1" presStyleIdx="3" presStyleCnt="4">
        <dgm:presLayoutVars>
          <dgm:chMax val="0"/>
          <dgm:bulletEnabled val="1"/>
        </dgm:presLayoutVars>
      </dgm:prSet>
      <dgm:spPr/>
    </dgm:pt>
    <dgm:pt modelId="{5DDA5252-A4B4-4735-8133-C51F88B6C1C4}" type="pres">
      <dgm:prSet presAssocID="{90BF2228-4173-46B5-A5D2-7C7FEE33081E}" presName="negativeSpace" presStyleCnt="0"/>
      <dgm:spPr/>
    </dgm:pt>
    <dgm:pt modelId="{8E04E76D-C684-4293-902F-0A7BFFBA0942}" type="pres">
      <dgm:prSet presAssocID="{90BF2228-4173-46B5-A5D2-7C7FEE33081E}" presName="childText" presStyleLbl="conFgAcc1" presStyleIdx="3" presStyleCnt="4">
        <dgm:presLayoutVars>
          <dgm:bulletEnabled val="1"/>
        </dgm:presLayoutVars>
      </dgm:prSet>
      <dgm:spPr/>
    </dgm:pt>
  </dgm:ptLst>
  <dgm:cxnLst>
    <dgm:cxn modelId="{7FB82B03-9E3F-4435-BC57-C5941493A629}" type="presOf" srcId="{90BF2228-4173-46B5-A5D2-7C7FEE33081E}" destId="{4F2EA282-2C44-4158-8751-D2549668565F}" srcOrd="0" destOrd="0" presId="urn:microsoft.com/office/officeart/2005/8/layout/list1"/>
    <dgm:cxn modelId="{D4D17507-999D-4734-BB7F-950C4A95DFDA}" type="presOf" srcId="{90BF2228-4173-46B5-A5D2-7C7FEE33081E}" destId="{366ED7A1-1E68-4102-A797-65AC8A664318}" srcOrd="1" destOrd="0" presId="urn:microsoft.com/office/officeart/2005/8/layout/list1"/>
    <dgm:cxn modelId="{E7125914-9726-4F60-833D-CDC4A104E083}" type="presOf" srcId="{55D26DCA-1713-48D0-9028-D7BD14B07935}" destId="{07C5DF5D-6BA0-4FBC-ADDC-28307CC1C93D}" srcOrd="0" destOrd="0" presId="urn:microsoft.com/office/officeart/2005/8/layout/list1"/>
    <dgm:cxn modelId="{14567A14-6AA8-4873-AD9D-9205F5A94A83}" srcId="{52BAEC1C-8621-4C94-87FA-207F282FF000}" destId="{D4592863-E338-4656-88D6-8FD1B874A2A6}" srcOrd="1" destOrd="0" parTransId="{802027A5-D79A-4C18-A442-3229F1AA1B10}" sibTransId="{3C48DD29-5A4B-4E21-A1F7-9EF199BBE158}"/>
    <dgm:cxn modelId="{01D2FF16-3B81-467A-A1D0-4ADE97CEF339}" srcId="{55D26DCA-1713-48D0-9028-D7BD14B07935}" destId="{D1B65761-648E-474B-9057-B1940AFCA56A}" srcOrd="1" destOrd="0" parTransId="{9060CF9E-4C48-44A2-ABEF-61F0031F4986}" sibTransId="{ED673421-C8AB-43DC-8864-2B42628A1581}"/>
    <dgm:cxn modelId="{C29BD224-6AFA-4F8B-B1A5-60B1FDEFE3A1}" srcId="{55D26DCA-1713-48D0-9028-D7BD14B07935}" destId="{07D58F5C-8C88-4681-A476-42158283975F}" srcOrd="2" destOrd="0" parTransId="{214D5798-F297-40AF-9B1F-1A2A2A2BFB77}" sibTransId="{B4172946-0F3C-446B-A380-1ACF85830B62}"/>
    <dgm:cxn modelId="{3379692D-B0A1-41A3-9B0C-B51252D24CEF}" type="presOf" srcId="{B12F6E78-D130-42CC-865E-1F4FF6DCAF52}" destId="{89DC6728-D09A-4446-8669-3A0109F73355}" srcOrd="0" destOrd="0" presId="urn:microsoft.com/office/officeart/2005/8/layout/list1"/>
    <dgm:cxn modelId="{4DAF382F-B1D6-49A9-B98A-08E1F4949A81}" srcId="{07D58F5C-8C88-4681-A476-42158283975F}" destId="{90EAE3F1-8151-4964-B7E1-0E4951AE3704}" srcOrd="2" destOrd="0" parTransId="{59029525-E6C8-45BC-B3DC-BDED43035FE5}" sibTransId="{DC42D873-2ACC-4032-B635-5B88E82B8249}"/>
    <dgm:cxn modelId="{933E5E35-8397-4B5D-B3DA-F7BB5B4462F6}" srcId="{55D26DCA-1713-48D0-9028-D7BD14B07935}" destId="{90BF2228-4173-46B5-A5D2-7C7FEE33081E}" srcOrd="3" destOrd="0" parTransId="{C8028E5F-6120-4575-8FA2-6872AF7C6363}" sibTransId="{320B3D52-B5C8-4F34-8E8F-E984EFFDE0FB}"/>
    <dgm:cxn modelId="{F799073A-01A1-45F2-90E2-A3F9107D22D9}" type="presOf" srcId="{806BF472-9572-4EA2-B695-1B3E649F42E3}" destId="{8E04E76D-C684-4293-902F-0A7BFFBA0942}" srcOrd="0" destOrd="1" presId="urn:microsoft.com/office/officeart/2005/8/layout/list1"/>
    <dgm:cxn modelId="{C785BA3F-2F78-4FE9-94DA-0834737F8414}" srcId="{07D58F5C-8C88-4681-A476-42158283975F}" destId="{4BDC6FEC-6E09-4A57-B3B7-F57F4622F6F4}" srcOrd="1" destOrd="0" parTransId="{109FC391-9413-4ACC-8DEF-BAE865138BDF}" sibTransId="{A29147AF-A579-4932-AAE3-B6FBB3C8FEA0}"/>
    <dgm:cxn modelId="{5C3D585B-AA2F-4556-AEE8-3930B024684F}" type="presOf" srcId="{07D58F5C-8C88-4681-A476-42158283975F}" destId="{64F0B32B-42F6-49FF-A0ED-5D03A0A15831}" srcOrd="0" destOrd="0" presId="urn:microsoft.com/office/officeart/2005/8/layout/list1"/>
    <dgm:cxn modelId="{5AB4F75B-F865-45B5-A452-6A47921FF012}" type="presOf" srcId="{90EAE3F1-8151-4964-B7E1-0E4951AE3704}" destId="{11B52FF1-C2B2-48E7-B0EB-7D626F69F883}" srcOrd="0" destOrd="2" presId="urn:microsoft.com/office/officeart/2005/8/layout/list1"/>
    <dgm:cxn modelId="{9B54685C-D63D-4FCF-BA9C-935CA7F254DA}" type="presOf" srcId="{D1B65761-648E-474B-9057-B1940AFCA56A}" destId="{9835F852-EA5A-4E4F-8F30-399B700802E5}" srcOrd="0" destOrd="0" presId="urn:microsoft.com/office/officeart/2005/8/layout/list1"/>
    <dgm:cxn modelId="{329CB665-00B8-44D0-BEA3-00391568EC32}" srcId="{90BF2228-4173-46B5-A5D2-7C7FEE33081E}" destId="{806BF472-9572-4EA2-B695-1B3E649F42E3}" srcOrd="1" destOrd="0" parTransId="{3962AD61-4DEA-46B2-8DC9-238FCEBEFC79}" sibTransId="{A89F7ECA-D05D-48A5-8852-20CAAA7C7441}"/>
    <dgm:cxn modelId="{BAD1F073-6721-4C0E-AD3B-15B7D96965D4}" srcId="{55D26DCA-1713-48D0-9028-D7BD14B07935}" destId="{52BAEC1C-8621-4C94-87FA-207F282FF000}" srcOrd="0" destOrd="0" parTransId="{92E28D5D-0D5C-4A0F-AC88-5B62BFA0D8D1}" sibTransId="{1A38A850-5F0A-4668-8110-14797B426E34}"/>
    <dgm:cxn modelId="{477F6074-30BD-40C7-9ABF-70425DBC25B4}" type="presOf" srcId="{52BAEC1C-8621-4C94-87FA-207F282FF000}" destId="{3B158BA8-861E-4364-B16D-2E5C54C51B58}" srcOrd="0" destOrd="0" presId="urn:microsoft.com/office/officeart/2005/8/layout/list1"/>
    <dgm:cxn modelId="{F809808B-7EBC-4D92-80EE-CDADE1B8B351}" type="presOf" srcId="{52BAEC1C-8621-4C94-87FA-207F282FF000}" destId="{D1CAB1DC-A371-44EC-B6F7-0A5AE2C1D002}" srcOrd="1" destOrd="0" presId="urn:microsoft.com/office/officeart/2005/8/layout/list1"/>
    <dgm:cxn modelId="{D40E258E-DFBE-4F96-BBE8-DB5D9594E6E2}" type="presOf" srcId="{D4592863-E338-4656-88D6-8FD1B874A2A6}" destId="{89DC6728-D09A-4446-8669-3A0109F73355}" srcOrd="0" destOrd="1" presId="urn:microsoft.com/office/officeart/2005/8/layout/list1"/>
    <dgm:cxn modelId="{20FDE598-83CC-4B9D-ACAC-507E5380D055}" srcId="{D1B65761-648E-474B-9057-B1940AFCA56A}" destId="{0636C1F4-05F2-4DED-910A-9BEA3B3651AA}" srcOrd="0" destOrd="0" parTransId="{2B0F0FC2-44A0-4752-9AD2-F8C6F1F6114B}" sibTransId="{449ED464-3D07-4F8A-939A-044AE1A40CA8}"/>
    <dgm:cxn modelId="{B7C4CF9A-1142-49A9-971F-62EEA607BDF9}" srcId="{07D58F5C-8C88-4681-A476-42158283975F}" destId="{8A4634D0-C36D-43DE-91E1-87DD7449246F}" srcOrd="0" destOrd="0" parTransId="{4C254C84-D9A2-40CB-A89A-613B94ABF6AD}" sibTransId="{59583E78-6870-4627-94D0-43349843253B}"/>
    <dgm:cxn modelId="{0C6D2EAA-879A-40A0-B0F3-B81441A3AA44}" type="presOf" srcId="{8A4634D0-C36D-43DE-91E1-87DD7449246F}" destId="{11B52FF1-C2B2-48E7-B0EB-7D626F69F883}" srcOrd="0" destOrd="0" presId="urn:microsoft.com/office/officeart/2005/8/layout/list1"/>
    <dgm:cxn modelId="{CA672BAF-E148-469C-B791-38EB900903B4}" srcId="{90BF2228-4173-46B5-A5D2-7C7FEE33081E}" destId="{113A93C0-C80C-4A12-BED2-B4519BD03A79}" srcOrd="0" destOrd="0" parTransId="{227D8B17-2B58-41FA-8865-69873C877A74}" sibTransId="{24B4EB0A-F7EF-47FD-A844-FEF7F7DAA15C}"/>
    <dgm:cxn modelId="{6F3393B3-558A-4101-8C61-D6FF00FE326B}" type="presOf" srcId="{07D58F5C-8C88-4681-A476-42158283975F}" destId="{5723353A-8B44-499A-97A4-596A0596DEA4}" srcOrd="1" destOrd="0" presId="urn:microsoft.com/office/officeart/2005/8/layout/list1"/>
    <dgm:cxn modelId="{52A2C8BE-DFD7-4516-A161-E83F7D8D875D}" type="presOf" srcId="{113A93C0-C80C-4A12-BED2-B4519BD03A79}" destId="{8E04E76D-C684-4293-902F-0A7BFFBA0942}" srcOrd="0" destOrd="0" presId="urn:microsoft.com/office/officeart/2005/8/layout/list1"/>
    <dgm:cxn modelId="{8A885FDA-1F18-4E98-B1B1-32FAD4DF78B2}" type="presOf" srcId="{D1B65761-648E-474B-9057-B1940AFCA56A}" destId="{9FB35474-1F3B-4DD4-AA01-50B406C8ECD7}" srcOrd="1" destOrd="0" presId="urn:microsoft.com/office/officeart/2005/8/layout/list1"/>
    <dgm:cxn modelId="{80344FEE-2086-4C6F-9C8C-6A4EA6098093}" type="presOf" srcId="{0636C1F4-05F2-4DED-910A-9BEA3B3651AA}" destId="{8A0D6B57-8AF8-4277-A0B1-D30D94993E44}" srcOrd="0" destOrd="0" presId="urn:microsoft.com/office/officeart/2005/8/layout/list1"/>
    <dgm:cxn modelId="{02CA29EF-C248-4C09-AB10-E6A7437006CD}" srcId="{52BAEC1C-8621-4C94-87FA-207F282FF000}" destId="{B12F6E78-D130-42CC-865E-1F4FF6DCAF52}" srcOrd="0" destOrd="0" parTransId="{749BCD8E-4043-4602-A0F0-E1C20FEF51CF}" sibTransId="{F395814B-805C-46BD-A3C1-8B7B6E47401A}"/>
    <dgm:cxn modelId="{2D390FFD-EC67-460E-B7D0-D05009ECBC4B}" type="presOf" srcId="{4BDC6FEC-6E09-4A57-B3B7-F57F4622F6F4}" destId="{11B52FF1-C2B2-48E7-B0EB-7D626F69F883}" srcOrd="0" destOrd="1" presId="urn:microsoft.com/office/officeart/2005/8/layout/list1"/>
    <dgm:cxn modelId="{FB1E403C-2E73-4090-B8FA-F269D0B7D857}" type="presParOf" srcId="{07C5DF5D-6BA0-4FBC-ADDC-28307CC1C93D}" destId="{52D444DE-E7DC-40DD-9C2D-8F4A7455BACE}" srcOrd="0" destOrd="0" presId="urn:microsoft.com/office/officeart/2005/8/layout/list1"/>
    <dgm:cxn modelId="{309143A1-A5DC-41BB-AD0C-3118E0048C2D}" type="presParOf" srcId="{52D444DE-E7DC-40DD-9C2D-8F4A7455BACE}" destId="{3B158BA8-861E-4364-B16D-2E5C54C51B58}" srcOrd="0" destOrd="0" presId="urn:microsoft.com/office/officeart/2005/8/layout/list1"/>
    <dgm:cxn modelId="{DF74DD7A-2095-4A5B-8144-BE2C9622AA59}" type="presParOf" srcId="{52D444DE-E7DC-40DD-9C2D-8F4A7455BACE}" destId="{D1CAB1DC-A371-44EC-B6F7-0A5AE2C1D002}" srcOrd="1" destOrd="0" presId="urn:microsoft.com/office/officeart/2005/8/layout/list1"/>
    <dgm:cxn modelId="{9514DD10-FDEE-450F-A0BB-ABB3A0502396}" type="presParOf" srcId="{07C5DF5D-6BA0-4FBC-ADDC-28307CC1C93D}" destId="{DAB68751-4F6E-4505-A5DF-A57732D3AC7B}" srcOrd="1" destOrd="0" presId="urn:microsoft.com/office/officeart/2005/8/layout/list1"/>
    <dgm:cxn modelId="{49375CC5-F3CC-4881-BD5C-B5E392F88CFE}" type="presParOf" srcId="{07C5DF5D-6BA0-4FBC-ADDC-28307CC1C93D}" destId="{89DC6728-D09A-4446-8669-3A0109F73355}" srcOrd="2" destOrd="0" presId="urn:microsoft.com/office/officeart/2005/8/layout/list1"/>
    <dgm:cxn modelId="{B5CEB437-71C4-4CD6-AC2B-C338D20CD7F9}" type="presParOf" srcId="{07C5DF5D-6BA0-4FBC-ADDC-28307CC1C93D}" destId="{B563AA08-1408-4EC5-986A-4908068AA974}" srcOrd="3" destOrd="0" presId="urn:microsoft.com/office/officeart/2005/8/layout/list1"/>
    <dgm:cxn modelId="{4F19E176-D258-4B58-A7CB-8114760B80A3}" type="presParOf" srcId="{07C5DF5D-6BA0-4FBC-ADDC-28307CC1C93D}" destId="{2966B8A3-95E5-4EC5-B5FF-80ACBB4DACAB}" srcOrd="4" destOrd="0" presId="urn:microsoft.com/office/officeart/2005/8/layout/list1"/>
    <dgm:cxn modelId="{09AE325B-E1DE-46FB-BE8D-5FCBE52EBD57}" type="presParOf" srcId="{2966B8A3-95E5-4EC5-B5FF-80ACBB4DACAB}" destId="{9835F852-EA5A-4E4F-8F30-399B700802E5}" srcOrd="0" destOrd="0" presId="urn:microsoft.com/office/officeart/2005/8/layout/list1"/>
    <dgm:cxn modelId="{FAF12B13-11A2-4AAA-A729-A77326EFCA62}" type="presParOf" srcId="{2966B8A3-95E5-4EC5-B5FF-80ACBB4DACAB}" destId="{9FB35474-1F3B-4DD4-AA01-50B406C8ECD7}" srcOrd="1" destOrd="0" presId="urn:microsoft.com/office/officeart/2005/8/layout/list1"/>
    <dgm:cxn modelId="{C413EAFF-A11D-48B1-893C-87D948774E5C}" type="presParOf" srcId="{07C5DF5D-6BA0-4FBC-ADDC-28307CC1C93D}" destId="{3C1B9C24-0B33-46D4-8DC1-9DEEDE1502DC}" srcOrd="5" destOrd="0" presId="urn:microsoft.com/office/officeart/2005/8/layout/list1"/>
    <dgm:cxn modelId="{ADC59A29-7CD7-4131-9637-C5BE55D49A32}" type="presParOf" srcId="{07C5DF5D-6BA0-4FBC-ADDC-28307CC1C93D}" destId="{8A0D6B57-8AF8-4277-A0B1-D30D94993E44}" srcOrd="6" destOrd="0" presId="urn:microsoft.com/office/officeart/2005/8/layout/list1"/>
    <dgm:cxn modelId="{4C21C5FA-F651-4914-8D1C-B989E56FB09A}" type="presParOf" srcId="{07C5DF5D-6BA0-4FBC-ADDC-28307CC1C93D}" destId="{8B7894DB-EB9B-4A14-9C38-DB1B6B8F3EB7}" srcOrd="7" destOrd="0" presId="urn:microsoft.com/office/officeart/2005/8/layout/list1"/>
    <dgm:cxn modelId="{76C4AA78-2815-4A12-82B3-E29647491890}" type="presParOf" srcId="{07C5DF5D-6BA0-4FBC-ADDC-28307CC1C93D}" destId="{B736DDF1-F9A9-4A16-8CB5-AC12EAC9BE37}" srcOrd="8" destOrd="0" presId="urn:microsoft.com/office/officeart/2005/8/layout/list1"/>
    <dgm:cxn modelId="{3A11987C-5656-43E9-B9A3-02BA6F6C7793}" type="presParOf" srcId="{B736DDF1-F9A9-4A16-8CB5-AC12EAC9BE37}" destId="{64F0B32B-42F6-49FF-A0ED-5D03A0A15831}" srcOrd="0" destOrd="0" presId="urn:microsoft.com/office/officeart/2005/8/layout/list1"/>
    <dgm:cxn modelId="{08112FF6-402D-4638-A5C9-5EBEBFEEED85}" type="presParOf" srcId="{B736DDF1-F9A9-4A16-8CB5-AC12EAC9BE37}" destId="{5723353A-8B44-499A-97A4-596A0596DEA4}" srcOrd="1" destOrd="0" presId="urn:microsoft.com/office/officeart/2005/8/layout/list1"/>
    <dgm:cxn modelId="{0842AB8D-556B-4108-865E-572D0F6A0DF9}" type="presParOf" srcId="{07C5DF5D-6BA0-4FBC-ADDC-28307CC1C93D}" destId="{6A3D00F1-7B41-46CD-B0AE-FCF166C9B25A}" srcOrd="9" destOrd="0" presId="urn:microsoft.com/office/officeart/2005/8/layout/list1"/>
    <dgm:cxn modelId="{77568E10-088B-425C-B15A-4CD535F95139}" type="presParOf" srcId="{07C5DF5D-6BA0-4FBC-ADDC-28307CC1C93D}" destId="{11B52FF1-C2B2-48E7-B0EB-7D626F69F883}" srcOrd="10" destOrd="0" presId="urn:microsoft.com/office/officeart/2005/8/layout/list1"/>
    <dgm:cxn modelId="{F605298C-8AF7-4A62-BBAF-5042E85E6DA8}" type="presParOf" srcId="{07C5DF5D-6BA0-4FBC-ADDC-28307CC1C93D}" destId="{4393EA40-1D1B-4560-B4D2-47BD9D448267}" srcOrd="11" destOrd="0" presId="urn:microsoft.com/office/officeart/2005/8/layout/list1"/>
    <dgm:cxn modelId="{5A0A6A7A-AAC4-468A-950E-A63333C75C07}" type="presParOf" srcId="{07C5DF5D-6BA0-4FBC-ADDC-28307CC1C93D}" destId="{D84BDE49-402A-4794-9BD6-93F9737CF610}" srcOrd="12" destOrd="0" presId="urn:microsoft.com/office/officeart/2005/8/layout/list1"/>
    <dgm:cxn modelId="{36FF21F5-8C72-4272-B140-EDAE94D212CE}" type="presParOf" srcId="{D84BDE49-402A-4794-9BD6-93F9737CF610}" destId="{4F2EA282-2C44-4158-8751-D2549668565F}" srcOrd="0" destOrd="0" presId="urn:microsoft.com/office/officeart/2005/8/layout/list1"/>
    <dgm:cxn modelId="{416FB0C4-7B86-4753-B028-8AC360438F98}" type="presParOf" srcId="{D84BDE49-402A-4794-9BD6-93F9737CF610}" destId="{366ED7A1-1E68-4102-A797-65AC8A664318}" srcOrd="1" destOrd="0" presId="urn:microsoft.com/office/officeart/2005/8/layout/list1"/>
    <dgm:cxn modelId="{7B9CA15C-5428-4E74-8AFA-059DCE9EB0BF}" type="presParOf" srcId="{07C5DF5D-6BA0-4FBC-ADDC-28307CC1C93D}" destId="{5DDA5252-A4B4-4735-8133-C51F88B6C1C4}" srcOrd="13" destOrd="0" presId="urn:microsoft.com/office/officeart/2005/8/layout/list1"/>
    <dgm:cxn modelId="{EA2737AB-E0BE-43CE-B80A-E9DEEAB3FDBC}" type="presParOf" srcId="{07C5DF5D-6BA0-4FBC-ADDC-28307CC1C93D}" destId="{8E04E76D-C684-4293-902F-0A7BFFBA094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5D26DCA-1713-48D0-9028-D7BD14B07935}"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D1B65761-648E-474B-9057-B1940AFCA56A}">
      <dgm:prSet custT="1"/>
      <dgm:spPr/>
      <dgm:t>
        <a:bodyPr/>
        <a:lstStyle/>
        <a:p>
          <a:r>
            <a:rPr lang="en-US" sz="2000" dirty="0"/>
            <a:t>TestNav .dmg Installers</a:t>
          </a:r>
        </a:p>
      </dgm:t>
      <dgm:extLst>
        <a:ext uri="{E40237B7-FDA0-4F09-8148-C483321AD2D9}">
          <dgm14:cNvPr xmlns:dgm14="http://schemas.microsoft.com/office/drawing/2010/diagram" id="0" name="" descr="General&#10; macOS 11, 12, 13&#10; For macOS, you must grant TestNav full privacy &amp; accessibility control to administer secure tests. Select System Preferences &gt; Security &amp; Privacy &gt; Privacy. Scroll to Accessibility and add or select TestNav.&#10; Disable Siri and/or Dictation services before attempting to sign into TestNav.&#10;TestNav .dmg Installers&#10; Drag the TestNav icon into the Applications folder.&#10;TestNav App Updates&#10; TestNav program file updates are saved in {user_home}/Library/Application Support/Pearson&#10; Students must have write access to the update directory.&#10;Default Primary Save Location&#10; {USER_HOME}/Pearson/srf/&#10; {USER_HOME}/Pearson/logs/&#10;"/>
        </a:ext>
      </dgm:extLst>
    </dgm:pt>
    <dgm:pt modelId="{9060CF9E-4C48-44A2-ABEF-61F0031F4986}" type="parTrans" cxnId="{01D2FF16-3B81-467A-A1D0-4ADE97CEF339}">
      <dgm:prSet/>
      <dgm:spPr/>
      <dgm:t>
        <a:bodyPr/>
        <a:lstStyle/>
        <a:p>
          <a:endParaRPr lang="en-US"/>
        </a:p>
      </dgm:t>
    </dgm:pt>
    <dgm:pt modelId="{ED673421-C8AB-43DC-8864-2B42628A1581}" type="sibTrans" cxnId="{01D2FF16-3B81-467A-A1D0-4ADE97CEF339}">
      <dgm:prSet/>
      <dgm:spPr/>
      <dgm:t>
        <a:bodyPr/>
        <a:lstStyle/>
        <a:p>
          <a:endParaRPr lang="en-US"/>
        </a:p>
      </dgm:t>
    </dgm:pt>
    <dgm:pt modelId="{8B42340E-5D72-4E5A-953C-3A44B9A2479B}">
      <dgm:prSet custT="1"/>
      <dgm:spPr/>
      <dgm:t>
        <a:bodyPr/>
        <a:lstStyle/>
        <a:p>
          <a:r>
            <a:rPr lang="en-US" sz="2000" b="0" i="0" dirty="0"/>
            <a:t>TestNav App Updates</a:t>
          </a:r>
          <a:endParaRPr lang="en-US" sz="2000" dirty="0"/>
        </a:p>
      </dgm:t>
      <dgm:extLst>
        <a:ext uri="{E40237B7-FDA0-4F09-8148-C483321AD2D9}">
          <dgm14:cNvPr xmlns:dgm14="http://schemas.microsoft.com/office/drawing/2010/diagram" id="0" name="" descr="General&#10; macOS 11, 12, 13&#10; For macOS, you must grant TestNav full privacy &amp; accessibility control to administer secure tests. Select System Preferences &gt; Security &amp; Privacy &gt; Privacy. Scroll to Accessibility and add or select TestNav.&#10; Disable Siri and/or Dictation services before attempting to sign into TestNav.&#10;TestNav .dmg Installers&#10; Drag the TestNav icon into the Applications folder.&#10;TestNav App Updates&#10; TestNav program file updates are saved in {user_home}/Library/Application Support/Pearson&#10; Students must have write access to the update directory.&#10;Default Primary Save Location&#10; {USER_HOME}/Pearson/srf/&#10; {USER_HOME}/Pearson/logs/&#10;"/>
        </a:ext>
      </dgm:extLst>
    </dgm:pt>
    <dgm:pt modelId="{4F1AE548-DE21-4E1E-8070-4C4B9BE36038}" type="parTrans" cxnId="{364BF97B-5561-49AE-B3E4-C7B163F2BE2A}">
      <dgm:prSet/>
      <dgm:spPr/>
      <dgm:t>
        <a:bodyPr/>
        <a:lstStyle/>
        <a:p>
          <a:endParaRPr lang="en-US"/>
        </a:p>
      </dgm:t>
    </dgm:pt>
    <dgm:pt modelId="{D7E2D39B-69FB-41EE-8FFF-8D7666D47370}" type="sibTrans" cxnId="{364BF97B-5561-49AE-B3E4-C7B163F2BE2A}">
      <dgm:prSet/>
      <dgm:spPr/>
      <dgm:t>
        <a:bodyPr/>
        <a:lstStyle/>
        <a:p>
          <a:endParaRPr lang="en-US"/>
        </a:p>
      </dgm:t>
    </dgm:pt>
    <dgm:pt modelId="{4BDC6FEC-6E09-4A57-B3B7-F57F4622F6F4}">
      <dgm:prSet custT="1"/>
      <dgm:spPr/>
      <dgm:t>
        <a:bodyPr/>
        <a:lstStyle/>
        <a:p>
          <a:pPr>
            <a:buFont typeface="Arial" panose="020B0604020202020204" pitchFamily="34" charset="0"/>
            <a:buChar char="•"/>
          </a:pPr>
          <a:r>
            <a:rPr lang="en-US" sz="1800" b="0" i="0" dirty="0"/>
            <a:t>Students must have </a:t>
          </a:r>
          <a:r>
            <a:rPr lang="en-US" sz="1800" b="1" i="0" dirty="0"/>
            <a:t>write</a:t>
          </a:r>
          <a:r>
            <a:rPr lang="en-US" sz="1800" b="0" i="0" dirty="0"/>
            <a:t> access to the update directory.</a:t>
          </a:r>
          <a:endParaRPr lang="en-US" sz="1800" dirty="0"/>
        </a:p>
      </dgm:t>
    </dgm:pt>
    <dgm:pt modelId="{109FC391-9413-4ACC-8DEF-BAE865138BDF}" type="parTrans" cxnId="{C785BA3F-2F78-4FE9-94DA-0834737F8414}">
      <dgm:prSet/>
      <dgm:spPr/>
      <dgm:t>
        <a:bodyPr/>
        <a:lstStyle/>
        <a:p>
          <a:endParaRPr lang="en-US"/>
        </a:p>
      </dgm:t>
    </dgm:pt>
    <dgm:pt modelId="{A29147AF-A579-4932-AAE3-B6FBB3C8FEA0}" type="sibTrans" cxnId="{C785BA3F-2F78-4FE9-94DA-0834737F8414}">
      <dgm:prSet/>
      <dgm:spPr/>
      <dgm:t>
        <a:bodyPr/>
        <a:lstStyle/>
        <a:p>
          <a:endParaRPr lang="en-US"/>
        </a:p>
      </dgm:t>
    </dgm:pt>
    <dgm:pt modelId="{90BF2228-4173-46B5-A5D2-7C7FEE33081E}">
      <dgm:prSet custT="1"/>
      <dgm:spPr/>
      <dgm:t>
        <a:bodyPr/>
        <a:lstStyle/>
        <a:p>
          <a:r>
            <a:rPr lang="en-US" sz="2000" b="0" i="0" dirty="0"/>
            <a:t>Default Primary Save Location</a:t>
          </a:r>
          <a:endParaRPr lang="en-US" sz="2000" dirty="0"/>
        </a:p>
      </dgm:t>
      <dgm:extLst>
        <a:ext uri="{E40237B7-FDA0-4F09-8148-C483321AD2D9}">
          <dgm14:cNvPr xmlns:dgm14="http://schemas.microsoft.com/office/drawing/2010/diagram" id="0" name="" descr="General&#10; macOS 11, 12, 13&#10; For macOS, you must grant TestNav full privacy &amp; accessibility control to administer secure tests. Select System Preferences &gt; Security &amp; Privacy &gt; Privacy. Scroll to Accessibility and add or select TestNav.&#10; Disable Siri and/or Dictation services before attempting to sign into TestNav.&#10;TestNav .dmg Installers&#10; Drag the TestNav icon into the Applications folder.&#10;TestNav App Updates&#10; TestNav program file updates are saved in {user_home}/Library/Application Support/Pearson&#10; Students must have write access to the update directory.&#10;Default Primary Save Location&#10; {USER_HOME}/Pearson/srf/&#10; {USER_HOME}/Pearson/logs/&#10;"/>
        </a:ext>
      </dgm:extLst>
    </dgm:pt>
    <dgm:pt modelId="{C8028E5F-6120-4575-8FA2-6872AF7C6363}" type="parTrans" cxnId="{933E5E35-8397-4B5D-B3DA-F7BB5B4462F6}">
      <dgm:prSet/>
      <dgm:spPr/>
      <dgm:t>
        <a:bodyPr/>
        <a:lstStyle/>
        <a:p>
          <a:endParaRPr lang="en-US"/>
        </a:p>
      </dgm:t>
    </dgm:pt>
    <dgm:pt modelId="{320B3D52-B5C8-4F34-8E8F-E984EFFDE0FB}" type="sibTrans" cxnId="{933E5E35-8397-4B5D-B3DA-F7BB5B4462F6}">
      <dgm:prSet/>
      <dgm:spPr/>
      <dgm:t>
        <a:bodyPr/>
        <a:lstStyle/>
        <a:p>
          <a:endParaRPr lang="en-US"/>
        </a:p>
      </dgm:t>
    </dgm:pt>
    <dgm:pt modelId="{113A93C0-C80C-4A12-BED2-B4519BD03A79}">
      <dgm:prSet custT="1"/>
      <dgm:spPr/>
      <dgm:t>
        <a:bodyPr/>
        <a:lstStyle/>
        <a:p>
          <a:r>
            <a:rPr lang="en-US" sz="1800" b="0" i="0" dirty="0"/>
            <a:t>{USER_HOME}/Pearson/</a:t>
          </a:r>
          <a:r>
            <a:rPr lang="en-US" sz="1800" b="0" i="0" dirty="0" err="1"/>
            <a:t>srf</a:t>
          </a:r>
          <a:r>
            <a:rPr lang="en-US" sz="1800" b="0" i="0" dirty="0"/>
            <a:t>/</a:t>
          </a:r>
          <a:endParaRPr lang="en-US" sz="1800" dirty="0"/>
        </a:p>
      </dgm:t>
      <dgm:extLst>
        <a:ext uri="{E40237B7-FDA0-4F09-8148-C483321AD2D9}">
          <dgm14:cNvPr xmlns:dgm14="http://schemas.microsoft.com/office/drawing/2010/diagram" id="0" name="" descr="General&#10; macOS 11, 12, 13&#10; For macOS, you must grant TestNav full privacy &amp; accessibility control to administer secure tests. Select System Preferences &gt; Security &amp; Privacy &gt; Privacy. Scroll to Accessibility and add or select TestNav.&#10; Disable Siri and/or Dictation services before attempting to sign into TestNav.&#10;TestNav .dmg Installers&#10; Drag the TestNav icon into the Applications folder.&#10;TestNav App Updates&#10; TestNav program file updates are saved in {user_home}/Library/Application Support/Pearson&#10; Students must have write access to the update directory.&#10;Default Primary Save Location&#10; {USER_HOME}/Pearson/srf/&#10; {USER_HOME}/Pearson/logs/&#10;"/>
        </a:ext>
      </dgm:extLst>
    </dgm:pt>
    <dgm:pt modelId="{227D8B17-2B58-41FA-8865-69873C877A74}" type="parTrans" cxnId="{CA672BAF-E148-469C-B791-38EB900903B4}">
      <dgm:prSet/>
      <dgm:spPr/>
      <dgm:t>
        <a:bodyPr/>
        <a:lstStyle/>
        <a:p>
          <a:endParaRPr lang="en-US"/>
        </a:p>
      </dgm:t>
    </dgm:pt>
    <dgm:pt modelId="{24B4EB0A-F7EF-47FD-A844-FEF7F7DAA15C}" type="sibTrans" cxnId="{CA672BAF-E148-469C-B791-38EB900903B4}">
      <dgm:prSet/>
      <dgm:spPr/>
      <dgm:t>
        <a:bodyPr/>
        <a:lstStyle/>
        <a:p>
          <a:endParaRPr lang="en-US"/>
        </a:p>
      </dgm:t>
    </dgm:pt>
    <dgm:pt modelId="{806BF472-9572-4EA2-B695-1B3E649F42E3}">
      <dgm:prSet custT="1"/>
      <dgm:spPr/>
      <dgm:t>
        <a:bodyPr/>
        <a:lstStyle/>
        <a:p>
          <a:r>
            <a:rPr lang="en-US" sz="1800" b="0" dirty="0"/>
            <a:t>{USER_HOME}/Pearson/logs/</a:t>
          </a:r>
          <a:endParaRPr lang="en-US" sz="1800" dirty="0"/>
        </a:p>
      </dgm:t>
    </dgm:pt>
    <dgm:pt modelId="{3962AD61-4DEA-46B2-8DC9-238FCEBEFC79}" type="parTrans" cxnId="{329CB665-00B8-44D0-BEA3-00391568EC32}">
      <dgm:prSet/>
      <dgm:spPr/>
      <dgm:t>
        <a:bodyPr/>
        <a:lstStyle/>
        <a:p>
          <a:endParaRPr lang="en-US"/>
        </a:p>
      </dgm:t>
    </dgm:pt>
    <dgm:pt modelId="{A89F7ECA-D05D-48A5-8852-20CAAA7C7441}" type="sibTrans" cxnId="{329CB665-00B8-44D0-BEA3-00391568EC32}">
      <dgm:prSet/>
      <dgm:spPr/>
      <dgm:t>
        <a:bodyPr/>
        <a:lstStyle/>
        <a:p>
          <a:endParaRPr lang="en-US"/>
        </a:p>
      </dgm:t>
    </dgm:pt>
    <dgm:pt modelId="{6D7EE7B5-5083-4D34-A40B-AC95FCBE9CC3}">
      <dgm:prSet custT="1"/>
      <dgm:spPr/>
      <dgm:t>
        <a:bodyPr/>
        <a:lstStyle/>
        <a:p>
          <a:r>
            <a:rPr lang="en-US" sz="1800" b="0" i="0" dirty="0"/>
            <a:t>TestNav program file updates are saved in </a:t>
          </a:r>
          <a:r>
            <a:rPr lang="en-US" sz="1800" b="1" i="0" dirty="0"/>
            <a:t>{</a:t>
          </a:r>
          <a:r>
            <a:rPr lang="en-US" sz="1800" b="1" i="0" dirty="0" err="1"/>
            <a:t>user_home</a:t>
          </a:r>
          <a:r>
            <a:rPr lang="en-US" sz="1800" b="1" i="0" dirty="0"/>
            <a:t>}/Library/Application Support/Pearson</a:t>
          </a:r>
          <a:endParaRPr lang="en-US" sz="1800" dirty="0"/>
        </a:p>
      </dgm:t>
      <dgm:extLst>
        <a:ext uri="{E40237B7-FDA0-4F09-8148-C483321AD2D9}">
          <dgm14:cNvPr xmlns:dgm14="http://schemas.microsoft.com/office/drawing/2010/diagram" id="0" name="" descr="General&#10; macOS 11, 12, 13&#10; For macOS, you must grant TestNav full privacy &amp; accessibility control to administer secure tests. Select System Preferences &gt; Security &amp; Privacy &gt; Privacy. Scroll to Accessibility and add or select TestNav.&#10; Disable Siri and/or Dictation services before attempting to sign into TestNav.&#10;TestNav .dmg Installers&#10; Drag the TestNav icon into the Applications folder.&#10;TestNav App Updates&#10; TestNav program file updates are saved in {user_home}/Library/Application Support/Pearson&#10; Students must have write access to the update directory.&#10;Default Primary Save Location&#10; {USER_HOME}/Pearson/srf/&#10; {USER_HOME}/Pearson/logs/&#10;"/>
        </a:ext>
      </dgm:extLst>
    </dgm:pt>
    <dgm:pt modelId="{2710143B-7CD2-490D-88B2-723023DB5178}" type="parTrans" cxnId="{2F994BBD-1571-4D32-AD4D-DA8AFA9AF3D9}">
      <dgm:prSet/>
      <dgm:spPr/>
      <dgm:t>
        <a:bodyPr/>
        <a:lstStyle/>
        <a:p>
          <a:endParaRPr lang="en-US"/>
        </a:p>
      </dgm:t>
    </dgm:pt>
    <dgm:pt modelId="{2A8894E0-8C5E-4AC3-A4F5-3B353E50D468}" type="sibTrans" cxnId="{2F994BBD-1571-4D32-AD4D-DA8AFA9AF3D9}">
      <dgm:prSet/>
      <dgm:spPr/>
      <dgm:t>
        <a:bodyPr/>
        <a:lstStyle/>
        <a:p>
          <a:endParaRPr lang="en-US"/>
        </a:p>
      </dgm:t>
    </dgm:pt>
    <dgm:pt modelId="{C212A923-3F5C-4828-ADD1-0ADA3BD9113B}">
      <dgm:prSet custT="1"/>
      <dgm:spPr/>
      <dgm:t>
        <a:bodyPr/>
        <a:lstStyle/>
        <a:p>
          <a:r>
            <a:rPr lang="en-US" sz="2000" dirty="0"/>
            <a:t>General</a:t>
          </a:r>
        </a:p>
      </dgm:t>
      <dgm:extLst>
        <a:ext uri="{E40237B7-FDA0-4F09-8148-C483321AD2D9}">
          <dgm14:cNvPr xmlns:dgm14="http://schemas.microsoft.com/office/drawing/2010/diagram" id="0" name="" descr="General&#10; macOS 11, 12, 13&#10; For macOS, you must grant TestNav full privacy &amp; accessibility control to administer secure tests. Select System Preferences &gt; Security &amp; Privacy &gt; Privacy. Scroll to Accessibility and add or select TestNav.&#10; Disable Siri and/or Dictation services before attempting to sign into TestNav.&#10;TestNav .dmg Installers&#10; Drag the TestNav icon into the Applications folder.&#10;TestNav App Updates&#10; TestNav program file updates are saved in {user_home}/Library/Application Support/Pearson&#10; Students must have write access to the update directory.&#10;Default Primary Save Location&#10; {USER_HOME}/Pearson/srf/&#10; {USER_HOME}/Pearson/logs/&#10;"/>
        </a:ext>
      </dgm:extLst>
    </dgm:pt>
    <dgm:pt modelId="{7D14355C-AD50-43F2-BFC3-B8CE0DE35F14}" type="parTrans" cxnId="{703826E7-5E39-4EF1-A624-8F8BF7A9C1B8}">
      <dgm:prSet/>
      <dgm:spPr/>
      <dgm:t>
        <a:bodyPr/>
        <a:lstStyle/>
        <a:p>
          <a:endParaRPr lang="en-US"/>
        </a:p>
      </dgm:t>
    </dgm:pt>
    <dgm:pt modelId="{3CB0D672-2DE7-4D92-A983-6C7F46DA2106}" type="sibTrans" cxnId="{703826E7-5E39-4EF1-A624-8F8BF7A9C1B8}">
      <dgm:prSet/>
      <dgm:spPr/>
      <dgm:t>
        <a:bodyPr/>
        <a:lstStyle/>
        <a:p>
          <a:endParaRPr lang="en-US"/>
        </a:p>
      </dgm:t>
    </dgm:pt>
    <dgm:pt modelId="{2B07EA03-129E-4FAE-9142-22E69E3224AD}">
      <dgm:prSet custT="1"/>
      <dgm:spPr/>
      <dgm:t>
        <a:bodyPr/>
        <a:lstStyle/>
        <a:p>
          <a:r>
            <a:rPr lang="en-US" sz="1800" b="0" i="0" dirty="0"/>
            <a:t>macOS 11, 12, 13</a:t>
          </a:r>
          <a:endParaRPr lang="en-US" sz="1800" dirty="0"/>
        </a:p>
      </dgm:t>
      <dgm:extLst>
        <a:ext uri="{E40237B7-FDA0-4F09-8148-C483321AD2D9}">
          <dgm14:cNvPr xmlns:dgm14="http://schemas.microsoft.com/office/drawing/2010/diagram" id="0" name="" descr="General&#10; macOS 11, 12, 13&#10; For macOS, you must grant TestNav full privacy &amp; accessibility control to administer secure tests. Select System Preferences &gt; Security &amp; Privacy &gt; Privacy. Scroll to Accessibility and add or select TestNav.&#10; Disable Siri and/or Dictation services before attempting to sign into TestNav.&#10;TestNav .dmg Installers&#10; Drag the TestNav icon into the Applications folder.&#10;TestNav App Updates&#10; TestNav program file updates are saved in {user_home}/Library/Application Support/Pearson&#10; Students must have write access to the update directory.&#10;Default Primary Save Location&#10; {USER_HOME}/Pearson/srf/&#10; {USER_HOME}/Pearson/logs/&#10;"/>
        </a:ext>
      </dgm:extLst>
    </dgm:pt>
    <dgm:pt modelId="{CB7CD190-FDA8-4AF6-9C77-BCFE63EAD4E1}" type="parTrans" cxnId="{28271BF7-AF40-4939-A958-9C6602FA4179}">
      <dgm:prSet/>
      <dgm:spPr/>
      <dgm:t>
        <a:bodyPr/>
        <a:lstStyle/>
        <a:p>
          <a:endParaRPr lang="en-US"/>
        </a:p>
      </dgm:t>
    </dgm:pt>
    <dgm:pt modelId="{DA29DEF1-F496-4E84-83C7-DF553B79AC5C}" type="sibTrans" cxnId="{28271BF7-AF40-4939-A958-9C6602FA4179}">
      <dgm:prSet/>
      <dgm:spPr/>
      <dgm:t>
        <a:bodyPr/>
        <a:lstStyle/>
        <a:p>
          <a:endParaRPr lang="en-US"/>
        </a:p>
      </dgm:t>
    </dgm:pt>
    <dgm:pt modelId="{F110223C-27E7-48A9-9EED-71250F970A05}">
      <dgm:prSet custT="1"/>
      <dgm:spPr/>
      <dgm:t>
        <a:bodyPr/>
        <a:lstStyle/>
        <a:p>
          <a:r>
            <a:rPr lang="en-US" sz="1800" b="0" i="0" dirty="0"/>
            <a:t>For macOS, you must grant TestNav full privacy &amp; accessibility control to administer secure tests. Select </a:t>
          </a:r>
          <a:r>
            <a:rPr lang="en-US" sz="1800" b="1" i="0" dirty="0"/>
            <a:t>System Preferences</a:t>
          </a:r>
          <a:r>
            <a:rPr lang="en-US" sz="1800" b="0" i="0" dirty="0"/>
            <a:t> &gt; </a:t>
          </a:r>
          <a:r>
            <a:rPr lang="en-US" sz="1800" b="1" i="0" dirty="0"/>
            <a:t>Security</a:t>
          </a:r>
          <a:r>
            <a:rPr lang="en-US" sz="1800" b="0" i="0" dirty="0"/>
            <a:t> </a:t>
          </a:r>
          <a:r>
            <a:rPr lang="en-US" sz="1800" b="1" i="0" dirty="0"/>
            <a:t>&amp; Privacy</a:t>
          </a:r>
          <a:r>
            <a:rPr lang="en-US" sz="1800" b="0" i="0" dirty="0"/>
            <a:t> &gt; </a:t>
          </a:r>
          <a:r>
            <a:rPr lang="en-US" sz="1800" b="1" i="0" dirty="0"/>
            <a:t>Privacy</a:t>
          </a:r>
          <a:r>
            <a:rPr lang="en-US" sz="1800" b="0" i="0" dirty="0"/>
            <a:t>. Scroll to </a:t>
          </a:r>
          <a:r>
            <a:rPr lang="en-US" sz="1800" b="1" i="0" dirty="0"/>
            <a:t>Accessibility and</a:t>
          </a:r>
          <a:r>
            <a:rPr lang="en-US" sz="1800" b="0" i="0" dirty="0"/>
            <a:t> add or select </a:t>
          </a:r>
          <a:r>
            <a:rPr lang="en-US" sz="1800" b="1" i="0" dirty="0"/>
            <a:t>TestNav</a:t>
          </a:r>
          <a:r>
            <a:rPr lang="en-US" sz="1800" b="0" i="0" dirty="0"/>
            <a:t>.</a:t>
          </a:r>
          <a:endParaRPr lang="en-US" sz="1800" dirty="0"/>
        </a:p>
      </dgm:t>
    </dgm:pt>
    <dgm:pt modelId="{E13404B6-F819-490E-9134-8922A768791D}" type="parTrans" cxnId="{448E4378-AA7B-42CC-9201-1B4A1BAC2DFD}">
      <dgm:prSet/>
      <dgm:spPr/>
      <dgm:t>
        <a:bodyPr/>
        <a:lstStyle/>
        <a:p>
          <a:endParaRPr lang="en-US"/>
        </a:p>
      </dgm:t>
    </dgm:pt>
    <dgm:pt modelId="{CA56A1FA-1FD4-4530-9881-6096E26FB4D5}" type="sibTrans" cxnId="{448E4378-AA7B-42CC-9201-1B4A1BAC2DFD}">
      <dgm:prSet/>
      <dgm:spPr/>
      <dgm:t>
        <a:bodyPr/>
        <a:lstStyle/>
        <a:p>
          <a:endParaRPr lang="en-US"/>
        </a:p>
      </dgm:t>
    </dgm:pt>
    <dgm:pt modelId="{0F71D000-44F7-47EF-8786-93506EAD048E}">
      <dgm:prSet custT="1"/>
      <dgm:spPr/>
      <dgm:t>
        <a:bodyPr/>
        <a:lstStyle/>
        <a:p>
          <a:pPr>
            <a:buFont typeface="Arial" panose="020B0604020202020204" pitchFamily="34" charset="0"/>
            <a:buChar char="•"/>
          </a:pPr>
          <a:r>
            <a:rPr lang="en-US" sz="1800" b="0" i="0" dirty="0"/>
            <a:t>Disable </a:t>
          </a:r>
          <a:r>
            <a:rPr lang="en-US" sz="1800" b="1" i="0" dirty="0"/>
            <a:t>Siri</a:t>
          </a:r>
          <a:r>
            <a:rPr lang="en-US" sz="1800" b="0" i="0" dirty="0"/>
            <a:t> and/or </a:t>
          </a:r>
          <a:r>
            <a:rPr lang="en-US" sz="1800" b="1" i="0" dirty="0"/>
            <a:t>Dictation</a:t>
          </a:r>
          <a:r>
            <a:rPr lang="en-US" sz="1800" b="0" i="1" dirty="0"/>
            <a:t> </a:t>
          </a:r>
          <a:r>
            <a:rPr lang="en-US" sz="1800" b="1" i="0" dirty="0"/>
            <a:t>services</a:t>
          </a:r>
          <a:r>
            <a:rPr lang="en-US" sz="1800" b="0" i="0" dirty="0"/>
            <a:t> before attempting to sign into TestNav.</a:t>
          </a:r>
          <a:endParaRPr lang="en-US" sz="1800" i="0" dirty="0"/>
        </a:p>
      </dgm:t>
    </dgm:pt>
    <dgm:pt modelId="{CB4DEA28-F368-4EC7-9AF8-FCAA867AF9E2}" type="parTrans" cxnId="{451905B9-D9C4-48E0-847F-1130DCF72918}">
      <dgm:prSet/>
      <dgm:spPr/>
      <dgm:t>
        <a:bodyPr/>
        <a:lstStyle/>
        <a:p>
          <a:endParaRPr lang="en-US"/>
        </a:p>
      </dgm:t>
    </dgm:pt>
    <dgm:pt modelId="{BD51C028-5D3F-4835-9D4C-02442AD8698B}" type="sibTrans" cxnId="{451905B9-D9C4-48E0-847F-1130DCF72918}">
      <dgm:prSet/>
      <dgm:spPr/>
      <dgm:t>
        <a:bodyPr/>
        <a:lstStyle/>
        <a:p>
          <a:endParaRPr lang="en-US"/>
        </a:p>
      </dgm:t>
    </dgm:pt>
    <dgm:pt modelId="{C660F069-B379-4277-8ECC-868020506937}">
      <dgm:prSet custT="1"/>
      <dgm:spPr/>
      <dgm:t>
        <a:bodyPr/>
        <a:lstStyle/>
        <a:p>
          <a:r>
            <a:rPr lang="en-US" sz="1800" b="0" i="0" dirty="0"/>
            <a:t>Drag the </a:t>
          </a:r>
          <a:r>
            <a:rPr lang="en-US" sz="1800" b="1" i="0" dirty="0"/>
            <a:t>TestNav</a:t>
          </a:r>
          <a:r>
            <a:rPr lang="en-US" sz="1800" b="0" i="0" dirty="0"/>
            <a:t> icon into the </a:t>
          </a:r>
          <a:r>
            <a:rPr lang="en-US" sz="1800" b="1" i="0" dirty="0"/>
            <a:t>Applications</a:t>
          </a:r>
          <a:r>
            <a:rPr lang="en-US" sz="1800" b="0" i="0" dirty="0"/>
            <a:t> folder.</a:t>
          </a:r>
          <a:endParaRPr lang="en-US" sz="1800" dirty="0"/>
        </a:p>
      </dgm:t>
      <dgm:extLst>
        <a:ext uri="{E40237B7-FDA0-4F09-8148-C483321AD2D9}">
          <dgm14:cNvPr xmlns:dgm14="http://schemas.microsoft.com/office/drawing/2010/diagram" id="0" name="" descr="General&#10; macOS 11, 12, 13&#10; For macOS, you must grant TestNav full privacy &amp; accessibility control to administer secure tests. Select System Preferences &gt; Security &amp; Privacy &gt; Privacy. Scroll to Accessibility and add or select TestNav.&#10; Disable Siri and/or Dictation services before attempting to sign into TestNav.&#10;TestNav .dmg Installers&#10; Drag the TestNav icon into the Applications folder.&#10;TestNav App Updates&#10; TestNav program file updates are saved in {user_home}/Library/Application Support/Pearson&#10; Students must have write access to the update directory.&#10;Default Primary Save Location&#10; {USER_HOME}/Pearson/srf/&#10; {USER_HOME}/Pearson/logs/&#10;"/>
        </a:ext>
      </dgm:extLst>
    </dgm:pt>
    <dgm:pt modelId="{BC31F718-71A3-4C1D-BA8E-7587CC13AC52}" type="parTrans" cxnId="{F9703239-9A58-46F5-8D4E-FA8CA9A2757D}">
      <dgm:prSet/>
      <dgm:spPr/>
      <dgm:t>
        <a:bodyPr/>
        <a:lstStyle/>
        <a:p>
          <a:endParaRPr lang="en-US"/>
        </a:p>
      </dgm:t>
    </dgm:pt>
    <dgm:pt modelId="{6B529695-4BB9-4A6E-A12A-F58BC6A382D4}" type="sibTrans" cxnId="{F9703239-9A58-46F5-8D4E-FA8CA9A2757D}">
      <dgm:prSet/>
      <dgm:spPr/>
      <dgm:t>
        <a:bodyPr/>
        <a:lstStyle/>
        <a:p>
          <a:endParaRPr lang="en-US"/>
        </a:p>
      </dgm:t>
    </dgm:pt>
    <dgm:pt modelId="{07C5DF5D-6BA0-4FBC-ADDC-28307CC1C93D}" type="pres">
      <dgm:prSet presAssocID="{55D26DCA-1713-48D0-9028-D7BD14B07935}" presName="linear" presStyleCnt="0">
        <dgm:presLayoutVars>
          <dgm:dir/>
          <dgm:animLvl val="lvl"/>
          <dgm:resizeHandles val="exact"/>
        </dgm:presLayoutVars>
      </dgm:prSet>
      <dgm:spPr/>
    </dgm:pt>
    <dgm:pt modelId="{91C19FAB-C456-4312-80A6-9C599C909338}" type="pres">
      <dgm:prSet presAssocID="{C212A923-3F5C-4828-ADD1-0ADA3BD9113B}" presName="parentLin" presStyleCnt="0"/>
      <dgm:spPr/>
    </dgm:pt>
    <dgm:pt modelId="{B2EEE961-AD2D-4310-B8AB-A82553E7BF60}" type="pres">
      <dgm:prSet presAssocID="{C212A923-3F5C-4828-ADD1-0ADA3BD9113B}" presName="parentLeftMargin" presStyleLbl="node1" presStyleIdx="0" presStyleCnt="4"/>
      <dgm:spPr/>
    </dgm:pt>
    <dgm:pt modelId="{55BE710D-D3CF-48E5-AF7D-3C1D9B92E81F}" type="pres">
      <dgm:prSet presAssocID="{C212A923-3F5C-4828-ADD1-0ADA3BD9113B}" presName="parentText" presStyleLbl="node1" presStyleIdx="0" presStyleCnt="4">
        <dgm:presLayoutVars>
          <dgm:chMax val="0"/>
          <dgm:bulletEnabled val="1"/>
        </dgm:presLayoutVars>
      </dgm:prSet>
      <dgm:spPr/>
    </dgm:pt>
    <dgm:pt modelId="{DB3DC586-232E-448F-9295-EF963A14EB25}" type="pres">
      <dgm:prSet presAssocID="{C212A923-3F5C-4828-ADD1-0ADA3BD9113B}" presName="negativeSpace" presStyleCnt="0"/>
      <dgm:spPr/>
    </dgm:pt>
    <dgm:pt modelId="{558CF7EE-D1F5-4A95-8D8F-267641C6F8F5}" type="pres">
      <dgm:prSet presAssocID="{C212A923-3F5C-4828-ADD1-0ADA3BD9113B}" presName="childText" presStyleLbl="conFgAcc1" presStyleIdx="0" presStyleCnt="4" custLinFactY="-402" custLinFactNeighborY="-100000">
        <dgm:presLayoutVars>
          <dgm:bulletEnabled val="1"/>
        </dgm:presLayoutVars>
      </dgm:prSet>
      <dgm:spPr/>
    </dgm:pt>
    <dgm:pt modelId="{606BD5DA-A96F-4085-97EB-06A2126FF552}" type="pres">
      <dgm:prSet presAssocID="{3CB0D672-2DE7-4D92-A983-6C7F46DA2106}" presName="spaceBetweenRectangles" presStyleCnt="0"/>
      <dgm:spPr/>
    </dgm:pt>
    <dgm:pt modelId="{2966B8A3-95E5-4EC5-B5FF-80ACBB4DACAB}" type="pres">
      <dgm:prSet presAssocID="{D1B65761-648E-474B-9057-B1940AFCA56A}" presName="parentLin" presStyleCnt="0"/>
      <dgm:spPr/>
    </dgm:pt>
    <dgm:pt modelId="{9835F852-EA5A-4E4F-8F30-399B700802E5}" type="pres">
      <dgm:prSet presAssocID="{D1B65761-648E-474B-9057-B1940AFCA56A}" presName="parentLeftMargin" presStyleLbl="node1" presStyleIdx="0" presStyleCnt="4"/>
      <dgm:spPr/>
    </dgm:pt>
    <dgm:pt modelId="{9FB35474-1F3B-4DD4-AA01-50B406C8ECD7}" type="pres">
      <dgm:prSet presAssocID="{D1B65761-648E-474B-9057-B1940AFCA56A}" presName="parentText" presStyleLbl="node1" presStyleIdx="1" presStyleCnt="4">
        <dgm:presLayoutVars>
          <dgm:chMax val="0"/>
          <dgm:bulletEnabled val="1"/>
        </dgm:presLayoutVars>
      </dgm:prSet>
      <dgm:spPr/>
    </dgm:pt>
    <dgm:pt modelId="{3C1B9C24-0B33-46D4-8DC1-9DEEDE1502DC}" type="pres">
      <dgm:prSet presAssocID="{D1B65761-648E-474B-9057-B1940AFCA56A}" presName="negativeSpace" presStyleCnt="0"/>
      <dgm:spPr/>
    </dgm:pt>
    <dgm:pt modelId="{8A0D6B57-8AF8-4277-A0B1-D30D94993E44}" type="pres">
      <dgm:prSet presAssocID="{D1B65761-648E-474B-9057-B1940AFCA56A}" presName="childText" presStyleLbl="conFgAcc1" presStyleIdx="1" presStyleCnt="4">
        <dgm:presLayoutVars>
          <dgm:bulletEnabled val="1"/>
        </dgm:presLayoutVars>
      </dgm:prSet>
      <dgm:spPr/>
    </dgm:pt>
    <dgm:pt modelId="{8B7894DB-EB9B-4A14-9C38-DB1B6B8F3EB7}" type="pres">
      <dgm:prSet presAssocID="{ED673421-C8AB-43DC-8864-2B42628A1581}" presName="spaceBetweenRectangles" presStyleCnt="0"/>
      <dgm:spPr/>
    </dgm:pt>
    <dgm:pt modelId="{412055D3-36B9-41C3-8D26-164F025DCE69}" type="pres">
      <dgm:prSet presAssocID="{8B42340E-5D72-4E5A-953C-3A44B9A2479B}" presName="parentLin" presStyleCnt="0"/>
      <dgm:spPr/>
    </dgm:pt>
    <dgm:pt modelId="{957F6D83-857C-4AD7-8C93-6691E096B8AD}" type="pres">
      <dgm:prSet presAssocID="{8B42340E-5D72-4E5A-953C-3A44B9A2479B}" presName="parentLeftMargin" presStyleLbl="node1" presStyleIdx="1" presStyleCnt="4"/>
      <dgm:spPr/>
    </dgm:pt>
    <dgm:pt modelId="{34BAADFD-B674-4D89-839C-E9942B2FE495}" type="pres">
      <dgm:prSet presAssocID="{8B42340E-5D72-4E5A-953C-3A44B9A2479B}" presName="parentText" presStyleLbl="node1" presStyleIdx="2" presStyleCnt="4">
        <dgm:presLayoutVars>
          <dgm:chMax val="0"/>
          <dgm:bulletEnabled val="1"/>
        </dgm:presLayoutVars>
      </dgm:prSet>
      <dgm:spPr/>
    </dgm:pt>
    <dgm:pt modelId="{AFD90D00-CD0D-42E6-ADF9-DD18CD358661}" type="pres">
      <dgm:prSet presAssocID="{8B42340E-5D72-4E5A-953C-3A44B9A2479B}" presName="negativeSpace" presStyleCnt="0"/>
      <dgm:spPr/>
    </dgm:pt>
    <dgm:pt modelId="{1F0377DD-32F7-4A14-AD92-44D6C794C357}" type="pres">
      <dgm:prSet presAssocID="{8B42340E-5D72-4E5A-953C-3A44B9A2479B}" presName="childText" presStyleLbl="conFgAcc1" presStyleIdx="2" presStyleCnt="4">
        <dgm:presLayoutVars>
          <dgm:bulletEnabled val="1"/>
        </dgm:presLayoutVars>
      </dgm:prSet>
      <dgm:spPr/>
    </dgm:pt>
    <dgm:pt modelId="{F3301E11-6558-4FCE-BEA9-E6C8CF442600}" type="pres">
      <dgm:prSet presAssocID="{D7E2D39B-69FB-41EE-8FFF-8D7666D47370}" presName="spaceBetweenRectangles" presStyleCnt="0"/>
      <dgm:spPr/>
    </dgm:pt>
    <dgm:pt modelId="{D84BDE49-402A-4794-9BD6-93F9737CF610}" type="pres">
      <dgm:prSet presAssocID="{90BF2228-4173-46B5-A5D2-7C7FEE33081E}" presName="parentLin" presStyleCnt="0"/>
      <dgm:spPr/>
    </dgm:pt>
    <dgm:pt modelId="{4F2EA282-2C44-4158-8751-D2549668565F}" type="pres">
      <dgm:prSet presAssocID="{90BF2228-4173-46B5-A5D2-7C7FEE33081E}" presName="parentLeftMargin" presStyleLbl="node1" presStyleIdx="2" presStyleCnt="4"/>
      <dgm:spPr/>
    </dgm:pt>
    <dgm:pt modelId="{366ED7A1-1E68-4102-A797-65AC8A664318}" type="pres">
      <dgm:prSet presAssocID="{90BF2228-4173-46B5-A5D2-7C7FEE33081E}" presName="parentText" presStyleLbl="node1" presStyleIdx="3" presStyleCnt="4">
        <dgm:presLayoutVars>
          <dgm:chMax val="0"/>
          <dgm:bulletEnabled val="1"/>
        </dgm:presLayoutVars>
      </dgm:prSet>
      <dgm:spPr/>
    </dgm:pt>
    <dgm:pt modelId="{5DDA5252-A4B4-4735-8133-C51F88B6C1C4}" type="pres">
      <dgm:prSet presAssocID="{90BF2228-4173-46B5-A5D2-7C7FEE33081E}" presName="negativeSpace" presStyleCnt="0"/>
      <dgm:spPr/>
    </dgm:pt>
    <dgm:pt modelId="{8E04E76D-C684-4293-902F-0A7BFFBA0942}" type="pres">
      <dgm:prSet presAssocID="{90BF2228-4173-46B5-A5D2-7C7FEE33081E}" presName="childText" presStyleLbl="conFgAcc1" presStyleIdx="3" presStyleCnt="4">
        <dgm:presLayoutVars>
          <dgm:bulletEnabled val="1"/>
        </dgm:presLayoutVars>
      </dgm:prSet>
      <dgm:spPr/>
    </dgm:pt>
  </dgm:ptLst>
  <dgm:cxnLst>
    <dgm:cxn modelId="{7FB82B03-9E3F-4435-BC57-C5941493A629}" type="presOf" srcId="{90BF2228-4173-46B5-A5D2-7C7FEE33081E}" destId="{4F2EA282-2C44-4158-8751-D2549668565F}" srcOrd="0" destOrd="0" presId="urn:microsoft.com/office/officeart/2005/8/layout/list1"/>
    <dgm:cxn modelId="{D4D17507-999D-4734-BB7F-950C4A95DFDA}" type="presOf" srcId="{90BF2228-4173-46B5-A5D2-7C7FEE33081E}" destId="{366ED7A1-1E68-4102-A797-65AC8A664318}" srcOrd="1" destOrd="0" presId="urn:microsoft.com/office/officeart/2005/8/layout/list1"/>
    <dgm:cxn modelId="{E7125914-9726-4F60-833D-CDC4A104E083}" type="presOf" srcId="{55D26DCA-1713-48D0-9028-D7BD14B07935}" destId="{07C5DF5D-6BA0-4FBC-ADDC-28307CC1C93D}" srcOrd="0" destOrd="0" presId="urn:microsoft.com/office/officeart/2005/8/layout/list1"/>
    <dgm:cxn modelId="{01D2FF16-3B81-467A-A1D0-4ADE97CEF339}" srcId="{55D26DCA-1713-48D0-9028-D7BD14B07935}" destId="{D1B65761-648E-474B-9057-B1940AFCA56A}" srcOrd="1" destOrd="0" parTransId="{9060CF9E-4C48-44A2-ABEF-61F0031F4986}" sibTransId="{ED673421-C8AB-43DC-8864-2B42628A1581}"/>
    <dgm:cxn modelId="{933E5E35-8397-4B5D-B3DA-F7BB5B4462F6}" srcId="{55D26DCA-1713-48D0-9028-D7BD14B07935}" destId="{90BF2228-4173-46B5-A5D2-7C7FEE33081E}" srcOrd="3" destOrd="0" parTransId="{C8028E5F-6120-4575-8FA2-6872AF7C6363}" sibTransId="{320B3D52-B5C8-4F34-8E8F-E984EFFDE0FB}"/>
    <dgm:cxn modelId="{757FCF36-7D34-4FD8-B2AB-4207F62212BB}" type="presOf" srcId="{C212A923-3F5C-4828-ADD1-0ADA3BD9113B}" destId="{B2EEE961-AD2D-4310-B8AB-A82553E7BF60}" srcOrd="0" destOrd="0" presId="urn:microsoft.com/office/officeart/2005/8/layout/list1"/>
    <dgm:cxn modelId="{F9703239-9A58-46F5-8D4E-FA8CA9A2757D}" srcId="{D1B65761-648E-474B-9057-B1940AFCA56A}" destId="{C660F069-B379-4277-8ECC-868020506937}" srcOrd="0" destOrd="0" parTransId="{BC31F718-71A3-4C1D-BA8E-7587CC13AC52}" sibTransId="{6B529695-4BB9-4A6E-A12A-F58BC6A382D4}"/>
    <dgm:cxn modelId="{F799073A-01A1-45F2-90E2-A3F9107D22D9}" type="presOf" srcId="{806BF472-9572-4EA2-B695-1B3E649F42E3}" destId="{8E04E76D-C684-4293-902F-0A7BFFBA0942}" srcOrd="0" destOrd="1" presId="urn:microsoft.com/office/officeart/2005/8/layout/list1"/>
    <dgm:cxn modelId="{2700F43E-10DC-40D5-91B2-A04B9EF946AC}" type="presOf" srcId="{C212A923-3F5C-4828-ADD1-0ADA3BD9113B}" destId="{55BE710D-D3CF-48E5-AF7D-3C1D9B92E81F}" srcOrd="1" destOrd="0" presId="urn:microsoft.com/office/officeart/2005/8/layout/list1"/>
    <dgm:cxn modelId="{C785BA3F-2F78-4FE9-94DA-0834737F8414}" srcId="{8B42340E-5D72-4E5A-953C-3A44B9A2479B}" destId="{4BDC6FEC-6E09-4A57-B3B7-F57F4622F6F4}" srcOrd="1" destOrd="0" parTransId="{109FC391-9413-4ACC-8DEF-BAE865138BDF}" sibTransId="{A29147AF-A579-4932-AAE3-B6FBB3C8FEA0}"/>
    <dgm:cxn modelId="{9B54685C-D63D-4FCF-BA9C-935CA7F254DA}" type="presOf" srcId="{D1B65761-648E-474B-9057-B1940AFCA56A}" destId="{9835F852-EA5A-4E4F-8F30-399B700802E5}" srcOrd="0" destOrd="0" presId="urn:microsoft.com/office/officeart/2005/8/layout/list1"/>
    <dgm:cxn modelId="{329CB665-00B8-44D0-BEA3-00391568EC32}" srcId="{90BF2228-4173-46B5-A5D2-7C7FEE33081E}" destId="{806BF472-9572-4EA2-B695-1B3E649F42E3}" srcOrd="1" destOrd="0" parTransId="{3962AD61-4DEA-46B2-8DC9-238FCEBEFC79}" sibTransId="{A89F7ECA-D05D-48A5-8852-20CAAA7C7441}"/>
    <dgm:cxn modelId="{448E4378-AA7B-42CC-9201-1B4A1BAC2DFD}" srcId="{C212A923-3F5C-4828-ADD1-0ADA3BD9113B}" destId="{F110223C-27E7-48A9-9EED-71250F970A05}" srcOrd="1" destOrd="0" parTransId="{E13404B6-F819-490E-9134-8922A768791D}" sibTransId="{CA56A1FA-1FD4-4530-9881-6096E26FB4D5}"/>
    <dgm:cxn modelId="{364BF97B-5561-49AE-B3E4-C7B163F2BE2A}" srcId="{55D26DCA-1713-48D0-9028-D7BD14B07935}" destId="{8B42340E-5D72-4E5A-953C-3A44B9A2479B}" srcOrd="2" destOrd="0" parTransId="{4F1AE548-DE21-4E1E-8070-4C4B9BE36038}" sibTransId="{D7E2D39B-69FB-41EE-8FFF-8D7666D47370}"/>
    <dgm:cxn modelId="{0E02F39D-91D8-48D4-BD89-0589DFD0D7EA}" type="presOf" srcId="{8B42340E-5D72-4E5A-953C-3A44B9A2479B}" destId="{34BAADFD-B674-4D89-839C-E9942B2FE495}" srcOrd="1" destOrd="0" presId="urn:microsoft.com/office/officeart/2005/8/layout/list1"/>
    <dgm:cxn modelId="{0697C8A0-7B28-465C-808C-ECE70F3FC2FB}" type="presOf" srcId="{8B42340E-5D72-4E5A-953C-3A44B9A2479B}" destId="{957F6D83-857C-4AD7-8C93-6691E096B8AD}" srcOrd="0" destOrd="0" presId="urn:microsoft.com/office/officeart/2005/8/layout/list1"/>
    <dgm:cxn modelId="{CA672BAF-E148-469C-B791-38EB900903B4}" srcId="{90BF2228-4173-46B5-A5D2-7C7FEE33081E}" destId="{113A93C0-C80C-4A12-BED2-B4519BD03A79}" srcOrd="0" destOrd="0" parTransId="{227D8B17-2B58-41FA-8865-69873C877A74}" sibTransId="{24B4EB0A-F7EF-47FD-A844-FEF7F7DAA15C}"/>
    <dgm:cxn modelId="{A3C625B4-1C1E-4EBE-96F6-A81164B0C1E2}" type="presOf" srcId="{2B07EA03-129E-4FAE-9142-22E69E3224AD}" destId="{558CF7EE-D1F5-4A95-8D8F-267641C6F8F5}" srcOrd="0" destOrd="0" presId="urn:microsoft.com/office/officeart/2005/8/layout/list1"/>
    <dgm:cxn modelId="{6264A9B5-A017-4382-B9BE-2FCB73B1D450}" type="presOf" srcId="{C660F069-B379-4277-8ECC-868020506937}" destId="{8A0D6B57-8AF8-4277-A0B1-D30D94993E44}" srcOrd="0" destOrd="0" presId="urn:microsoft.com/office/officeart/2005/8/layout/list1"/>
    <dgm:cxn modelId="{451905B9-D9C4-48E0-847F-1130DCF72918}" srcId="{C212A923-3F5C-4828-ADD1-0ADA3BD9113B}" destId="{0F71D000-44F7-47EF-8786-93506EAD048E}" srcOrd="2" destOrd="0" parTransId="{CB4DEA28-F368-4EC7-9AF8-FCAA867AF9E2}" sibTransId="{BD51C028-5D3F-4835-9D4C-02442AD8698B}"/>
    <dgm:cxn modelId="{2F994BBD-1571-4D32-AD4D-DA8AFA9AF3D9}" srcId="{8B42340E-5D72-4E5A-953C-3A44B9A2479B}" destId="{6D7EE7B5-5083-4D34-A40B-AC95FCBE9CC3}" srcOrd="0" destOrd="0" parTransId="{2710143B-7CD2-490D-88B2-723023DB5178}" sibTransId="{2A8894E0-8C5E-4AC3-A4F5-3B353E50D468}"/>
    <dgm:cxn modelId="{52A2C8BE-DFD7-4516-A161-E83F7D8D875D}" type="presOf" srcId="{113A93C0-C80C-4A12-BED2-B4519BD03A79}" destId="{8E04E76D-C684-4293-902F-0A7BFFBA0942}" srcOrd="0" destOrd="0" presId="urn:microsoft.com/office/officeart/2005/8/layout/list1"/>
    <dgm:cxn modelId="{8A885FDA-1F18-4E98-B1B1-32FAD4DF78B2}" type="presOf" srcId="{D1B65761-648E-474B-9057-B1940AFCA56A}" destId="{9FB35474-1F3B-4DD4-AA01-50B406C8ECD7}" srcOrd="1" destOrd="0" presId="urn:microsoft.com/office/officeart/2005/8/layout/list1"/>
    <dgm:cxn modelId="{6F9AA7DA-2496-4283-B5DE-E1949D985B1A}" type="presOf" srcId="{4BDC6FEC-6E09-4A57-B3B7-F57F4622F6F4}" destId="{1F0377DD-32F7-4A14-AD92-44D6C794C357}" srcOrd="0" destOrd="1" presId="urn:microsoft.com/office/officeart/2005/8/layout/list1"/>
    <dgm:cxn modelId="{703826E7-5E39-4EF1-A624-8F8BF7A9C1B8}" srcId="{55D26DCA-1713-48D0-9028-D7BD14B07935}" destId="{C212A923-3F5C-4828-ADD1-0ADA3BD9113B}" srcOrd="0" destOrd="0" parTransId="{7D14355C-AD50-43F2-BFC3-B8CE0DE35F14}" sibTransId="{3CB0D672-2DE7-4D92-A983-6C7F46DA2106}"/>
    <dgm:cxn modelId="{5DED65E9-331D-4DE3-B7FF-569A53E51CF0}" type="presOf" srcId="{F110223C-27E7-48A9-9EED-71250F970A05}" destId="{558CF7EE-D1F5-4A95-8D8F-267641C6F8F5}" srcOrd="0" destOrd="1" presId="urn:microsoft.com/office/officeart/2005/8/layout/list1"/>
    <dgm:cxn modelId="{93A5CEF5-BCCF-4E97-99B2-CD2CC1C88BB5}" type="presOf" srcId="{6D7EE7B5-5083-4D34-A40B-AC95FCBE9CC3}" destId="{1F0377DD-32F7-4A14-AD92-44D6C794C357}" srcOrd="0" destOrd="0" presId="urn:microsoft.com/office/officeart/2005/8/layout/list1"/>
    <dgm:cxn modelId="{28271BF7-AF40-4939-A958-9C6602FA4179}" srcId="{C212A923-3F5C-4828-ADD1-0ADA3BD9113B}" destId="{2B07EA03-129E-4FAE-9142-22E69E3224AD}" srcOrd="0" destOrd="0" parTransId="{CB7CD190-FDA8-4AF6-9C77-BCFE63EAD4E1}" sibTransId="{DA29DEF1-F496-4E84-83C7-DF553B79AC5C}"/>
    <dgm:cxn modelId="{059311F8-FFC9-4084-B433-601594E90540}" type="presOf" srcId="{0F71D000-44F7-47EF-8786-93506EAD048E}" destId="{558CF7EE-D1F5-4A95-8D8F-267641C6F8F5}" srcOrd="0" destOrd="2" presId="urn:microsoft.com/office/officeart/2005/8/layout/list1"/>
    <dgm:cxn modelId="{727E7A33-3CB6-4704-ABCF-922317207139}" type="presParOf" srcId="{07C5DF5D-6BA0-4FBC-ADDC-28307CC1C93D}" destId="{91C19FAB-C456-4312-80A6-9C599C909338}" srcOrd="0" destOrd="0" presId="urn:microsoft.com/office/officeart/2005/8/layout/list1"/>
    <dgm:cxn modelId="{B26A12FA-7EE1-498B-B20F-58F06B8B28E7}" type="presParOf" srcId="{91C19FAB-C456-4312-80A6-9C599C909338}" destId="{B2EEE961-AD2D-4310-B8AB-A82553E7BF60}" srcOrd="0" destOrd="0" presId="urn:microsoft.com/office/officeart/2005/8/layout/list1"/>
    <dgm:cxn modelId="{490BB49D-7A96-4BCA-97B0-196BA89A3E0A}" type="presParOf" srcId="{91C19FAB-C456-4312-80A6-9C599C909338}" destId="{55BE710D-D3CF-48E5-AF7D-3C1D9B92E81F}" srcOrd="1" destOrd="0" presId="urn:microsoft.com/office/officeart/2005/8/layout/list1"/>
    <dgm:cxn modelId="{273AD2C4-0EED-40EF-92E2-576B18BE0824}" type="presParOf" srcId="{07C5DF5D-6BA0-4FBC-ADDC-28307CC1C93D}" destId="{DB3DC586-232E-448F-9295-EF963A14EB25}" srcOrd="1" destOrd="0" presId="urn:microsoft.com/office/officeart/2005/8/layout/list1"/>
    <dgm:cxn modelId="{B34D2275-FF7C-428A-A4A0-6421DB269294}" type="presParOf" srcId="{07C5DF5D-6BA0-4FBC-ADDC-28307CC1C93D}" destId="{558CF7EE-D1F5-4A95-8D8F-267641C6F8F5}" srcOrd="2" destOrd="0" presId="urn:microsoft.com/office/officeart/2005/8/layout/list1"/>
    <dgm:cxn modelId="{C36B3BF6-D68F-4BAA-B70B-761D2476E8C9}" type="presParOf" srcId="{07C5DF5D-6BA0-4FBC-ADDC-28307CC1C93D}" destId="{606BD5DA-A96F-4085-97EB-06A2126FF552}" srcOrd="3" destOrd="0" presId="urn:microsoft.com/office/officeart/2005/8/layout/list1"/>
    <dgm:cxn modelId="{4F19E176-D258-4B58-A7CB-8114760B80A3}" type="presParOf" srcId="{07C5DF5D-6BA0-4FBC-ADDC-28307CC1C93D}" destId="{2966B8A3-95E5-4EC5-B5FF-80ACBB4DACAB}" srcOrd="4" destOrd="0" presId="urn:microsoft.com/office/officeart/2005/8/layout/list1"/>
    <dgm:cxn modelId="{09AE325B-E1DE-46FB-BE8D-5FCBE52EBD57}" type="presParOf" srcId="{2966B8A3-95E5-4EC5-B5FF-80ACBB4DACAB}" destId="{9835F852-EA5A-4E4F-8F30-399B700802E5}" srcOrd="0" destOrd="0" presId="urn:microsoft.com/office/officeart/2005/8/layout/list1"/>
    <dgm:cxn modelId="{FAF12B13-11A2-4AAA-A729-A77326EFCA62}" type="presParOf" srcId="{2966B8A3-95E5-4EC5-B5FF-80ACBB4DACAB}" destId="{9FB35474-1F3B-4DD4-AA01-50B406C8ECD7}" srcOrd="1" destOrd="0" presId="urn:microsoft.com/office/officeart/2005/8/layout/list1"/>
    <dgm:cxn modelId="{C413EAFF-A11D-48B1-893C-87D948774E5C}" type="presParOf" srcId="{07C5DF5D-6BA0-4FBC-ADDC-28307CC1C93D}" destId="{3C1B9C24-0B33-46D4-8DC1-9DEEDE1502DC}" srcOrd="5" destOrd="0" presId="urn:microsoft.com/office/officeart/2005/8/layout/list1"/>
    <dgm:cxn modelId="{ADC59A29-7CD7-4131-9637-C5BE55D49A32}" type="presParOf" srcId="{07C5DF5D-6BA0-4FBC-ADDC-28307CC1C93D}" destId="{8A0D6B57-8AF8-4277-A0B1-D30D94993E44}" srcOrd="6" destOrd="0" presId="urn:microsoft.com/office/officeart/2005/8/layout/list1"/>
    <dgm:cxn modelId="{4C21C5FA-F651-4914-8D1C-B989E56FB09A}" type="presParOf" srcId="{07C5DF5D-6BA0-4FBC-ADDC-28307CC1C93D}" destId="{8B7894DB-EB9B-4A14-9C38-DB1B6B8F3EB7}" srcOrd="7" destOrd="0" presId="urn:microsoft.com/office/officeart/2005/8/layout/list1"/>
    <dgm:cxn modelId="{6D8DB77F-4C5F-410F-BCC5-C199D68AAAA3}" type="presParOf" srcId="{07C5DF5D-6BA0-4FBC-ADDC-28307CC1C93D}" destId="{412055D3-36B9-41C3-8D26-164F025DCE69}" srcOrd="8" destOrd="0" presId="urn:microsoft.com/office/officeart/2005/8/layout/list1"/>
    <dgm:cxn modelId="{B402B3C3-A61C-409A-A5A5-2007C23B8D9E}" type="presParOf" srcId="{412055D3-36B9-41C3-8D26-164F025DCE69}" destId="{957F6D83-857C-4AD7-8C93-6691E096B8AD}" srcOrd="0" destOrd="0" presId="urn:microsoft.com/office/officeart/2005/8/layout/list1"/>
    <dgm:cxn modelId="{BD83E57B-AA9C-46B1-8FB1-ECEEE8A24F88}" type="presParOf" srcId="{412055D3-36B9-41C3-8D26-164F025DCE69}" destId="{34BAADFD-B674-4D89-839C-E9942B2FE495}" srcOrd="1" destOrd="0" presId="urn:microsoft.com/office/officeart/2005/8/layout/list1"/>
    <dgm:cxn modelId="{A4C07232-668A-47C2-8EB7-9C32D17F8981}" type="presParOf" srcId="{07C5DF5D-6BA0-4FBC-ADDC-28307CC1C93D}" destId="{AFD90D00-CD0D-42E6-ADF9-DD18CD358661}" srcOrd="9" destOrd="0" presId="urn:microsoft.com/office/officeart/2005/8/layout/list1"/>
    <dgm:cxn modelId="{7BF4BAF5-B885-401A-942F-E60F2F50CF5F}" type="presParOf" srcId="{07C5DF5D-6BA0-4FBC-ADDC-28307CC1C93D}" destId="{1F0377DD-32F7-4A14-AD92-44D6C794C357}" srcOrd="10" destOrd="0" presId="urn:microsoft.com/office/officeart/2005/8/layout/list1"/>
    <dgm:cxn modelId="{EAB733C7-E014-41DB-8D19-9A445A785371}" type="presParOf" srcId="{07C5DF5D-6BA0-4FBC-ADDC-28307CC1C93D}" destId="{F3301E11-6558-4FCE-BEA9-E6C8CF442600}" srcOrd="11" destOrd="0" presId="urn:microsoft.com/office/officeart/2005/8/layout/list1"/>
    <dgm:cxn modelId="{5A0A6A7A-AAC4-468A-950E-A63333C75C07}" type="presParOf" srcId="{07C5DF5D-6BA0-4FBC-ADDC-28307CC1C93D}" destId="{D84BDE49-402A-4794-9BD6-93F9737CF610}" srcOrd="12" destOrd="0" presId="urn:microsoft.com/office/officeart/2005/8/layout/list1"/>
    <dgm:cxn modelId="{36FF21F5-8C72-4272-B140-EDAE94D212CE}" type="presParOf" srcId="{D84BDE49-402A-4794-9BD6-93F9737CF610}" destId="{4F2EA282-2C44-4158-8751-D2549668565F}" srcOrd="0" destOrd="0" presId="urn:microsoft.com/office/officeart/2005/8/layout/list1"/>
    <dgm:cxn modelId="{416FB0C4-7B86-4753-B028-8AC360438F98}" type="presParOf" srcId="{D84BDE49-402A-4794-9BD6-93F9737CF610}" destId="{366ED7A1-1E68-4102-A797-65AC8A664318}" srcOrd="1" destOrd="0" presId="urn:microsoft.com/office/officeart/2005/8/layout/list1"/>
    <dgm:cxn modelId="{7B9CA15C-5428-4E74-8AFA-059DCE9EB0BF}" type="presParOf" srcId="{07C5DF5D-6BA0-4FBC-ADDC-28307CC1C93D}" destId="{5DDA5252-A4B4-4735-8133-C51F88B6C1C4}" srcOrd="13" destOrd="0" presId="urn:microsoft.com/office/officeart/2005/8/layout/list1"/>
    <dgm:cxn modelId="{EA2737AB-E0BE-43CE-B80A-E9DEEAB3FDBC}" type="presParOf" srcId="{07C5DF5D-6BA0-4FBC-ADDC-28307CC1C93D}" destId="{8E04E76D-C684-4293-902F-0A7BFFBA094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E04BAD3-CDD8-4FD0-B90E-6C9CEDD17B17}"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A61095CE-FAF4-41E2-8DF2-529A3B205A6D}">
      <dgm:prSet/>
      <dgm:spPr/>
      <dgm:t>
        <a:bodyPr/>
        <a:lstStyle/>
        <a:p>
          <a:r>
            <a:rPr lang="en-US" dirty="0"/>
            <a:t>Requires TestNav App for security.</a:t>
          </a:r>
        </a:p>
      </dgm:t>
      <dgm:extLst>
        <a:ext uri="{E40237B7-FDA0-4F09-8148-C483321AD2D9}">
          <dgm14:cNvPr xmlns:dgm14="http://schemas.microsoft.com/office/drawing/2010/diagram" id="0" name="" descr="Requires TestNav App for security.&#10; iOS 15.2 - 16.x&#10; Download and install from Apple Apps Store&#10; Run App check&#10; Enable Microphone Permission message. Select OK to grant microphone permission&#10; Point TestNav App Toward our Colorado TestNav URL.&#10; Confirm App Self Lock message, select Yes to continue. &#10;  Students select no, cannot continue testing in the secure test.&#10;  If Students select no, restart the app and select yes to continue testing.&#10; Locate SRF &amp; Log files using iPad’s Safari Browser: testnav://admin.&#10;"/>
        </a:ext>
      </dgm:extLst>
    </dgm:pt>
    <dgm:pt modelId="{CD9A87B5-B746-4E00-8930-9A64D04787BA}" type="parTrans" cxnId="{D96E751C-A8C0-4785-B003-086EE39D90EE}">
      <dgm:prSet/>
      <dgm:spPr/>
      <dgm:t>
        <a:bodyPr/>
        <a:lstStyle/>
        <a:p>
          <a:endParaRPr lang="en-US"/>
        </a:p>
      </dgm:t>
    </dgm:pt>
    <dgm:pt modelId="{F2328269-FA27-48A3-947D-C82388B3F787}" type="sibTrans" cxnId="{D96E751C-A8C0-4785-B003-086EE39D90EE}">
      <dgm:prSet/>
      <dgm:spPr/>
      <dgm:t>
        <a:bodyPr/>
        <a:lstStyle/>
        <a:p>
          <a:endParaRPr lang="en-US"/>
        </a:p>
      </dgm:t>
    </dgm:pt>
    <dgm:pt modelId="{CD3CA374-8DD9-4226-A223-72904556DE1B}">
      <dgm:prSet/>
      <dgm:spPr/>
      <dgm:t>
        <a:bodyPr/>
        <a:lstStyle/>
        <a:p>
          <a:r>
            <a:rPr lang="en-US" dirty="0"/>
            <a:t>Download and install from Apple Apps Store</a:t>
          </a:r>
        </a:p>
      </dgm:t>
    </dgm:pt>
    <dgm:pt modelId="{3AFA06BE-0C0F-4E9A-AFDF-06BA21B1C0A0}" type="parTrans" cxnId="{0EB6E31E-33E7-4BB4-BDED-703420827071}">
      <dgm:prSet/>
      <dgm:spPr/>
      <dgm:t>
        <a:bodyPr/>
        <a:lstStyle/>
        <a:p>
          <a:endParaRPr lang="en-US"/>
        </a:p>
      </dgm:t>
    </dgm:pt>
    <dgm:pt modelId="{64A02994-1A87-4B89-AFF4-334DF41F1BE5}" type="sibTrans" cxnId="{0EB6E31E-33E7-4BB4-BDED-703420827071}">
      <dgm:prSet/>
      <dgm:spPr/>
      <dgm:t>
        <a:bodyPr/>
        <a:lstStyle/>
        <a:p>
          <a:endParaRPr lang="en-US"/>
        </a:p>
      </dgm:t>
    </dgm:pt>
    <dgm:pt modelId="{3A7CEB5C-F5E5-4B5B-997B-0DC7EB5A0098}">
      <dgm:prSet/>
      <dgm:spPr/>
      <dgm:t>
        <a:bodyPr/>
        <a:lstStyle/>
        <a:p>
          <a:r>
            <a:rPr lang="en-US"/>
            <a:t>Run App check</a:t>
          </a:r>
        </a:p>
      </dgm:t>
    </dgm:pt>
    <dgm:pt modelId="{F636996C-9855-4EBE-AE42-E5981CA1F7F4}" type="parTrans" cxnId="{23ABE25C-F974-47C3-9DDA-780D6CE59D62}">
      <dgm:prSet/>
      <dgm:spPr/>
      <dgm:t>
        <a:bodyPr/>
        <a:lstStyle/>
        <a:p>
          <a:endParaRPr lang="en-US"/>
        </a:p>
      </dgm:t>
    </dgm:pt>
    <dgm:pt modelId="{3C4F724D-BFF6-4D62-8F39-E0F71165FEF1}" type="sibTrans" cxnId="{23ABE25C-F974-47C3-9DDA-780D6CE59D62}">
      <dgm:prSet/>
      <dgm:spPr/>
      <dgm:t>
        <a:bodyPr/>
        <a:lstStyle/>
        <a:p>
          <a:endParaRPr lang="en-US"/>
        </a:p>
      </dgm:t>
    </dgm:pt>
    <dgm:pt modelId="{CBF98708-F2AD-47BB-90E5-3102698EAF1D}">
      <dgm:prSet/>
      <dgm:spPr/>
      <dgm:t>
        <a:bodyPr/>
        <a:lstStyle/>
        <a:p>
          <a:r>
            <a:rPr lang="en-US" b="1" dirty="0"/>
            <a:t>Enable Microphone Permission </a:t>
          </a:r>
          <a:r>
            <a:rPr lang="en-US" dirty="0"/>
            <a:t>message. Select </a:t>
          </a:r>
          <a:r>
            <a:rPr lang="en-US" b="1" dirty="0"/>
            <a:t>OK</a:t>
          </a:r>
          <a:r>
            <a:rPr lang="en-US" dirty="0"/>
            <a:t> to grant microphone permission</a:t>
          </a:r>
        </a:p>
      </dgm:t>
    </dgm:pt>
    <dgm:pt modelId="{60C4E7ED-8BA6-4981-AB0A-4BC0F0DD4DC8}" type="parTrans" cxnId="{AEA681B1-3790-4713-B296-F5409081BE0A}">
      <dgm:prSet/>
      <dgm:spPr/>
      <dgm:t>
        <a:bodyPr/>
        <a:lstStyle/>
        <a:p>
          <a:endParaRPr lang="en-US"/>
        </a:p>
      </dgm:t>
    </dgm:pt>
    <dgm:pt modelId="{E38B2F7E-D11A-4E94-BF41-5F81E1F1799B}" type="sibTrans" cxnId="{AEA681B1-3790-4713-B296-F5409081BE0A}">
      <dgm:prSet/>
      <dgm:spPr/>
      <dgm:t>
        <a:bodyPr/>
        <a:lstStyle/>
        <a:p>
          <a:endParaRPr lang="en-US"/>
        </a:p>
      </dgm:t>
    </dgm:pt>
    <dgm:pt modelId="{0E56F7F8-D11E-4364-839B-B2C74D003358}">
      <dgm:prSet/>
      <dgm:spPr/>
      <dgm:t>
        <a:bodyPr/>
        <a:lstStyle/>
        <a:p>
          <a:r>
            <a:rPr lang="en-US"/>
            <a:t>Point TestNav App Toward our Colorado TestNav URL.</a:t>
          </a:r>
        </a:p>
      </dgm:t>
    </dgm:pt>
    <dgm:pt modelId="{19FD8E1C-0532-48CC-B757-BE8958894756}" type="parTrans" cxnId="{0D52A809-99CA-46FC-BFDE-6DE79E745563}">
      <dgm:prSet/>
      <dgm:spPr/>
      <dgm:t>
        <a:bodyPr/>
        <a:lstStyle/>
        <a:p>
          <a:endParaRPr lang="en-US"/>
        </a:p>
      </dgm:t>
    </dgm:pt>
    <dgm:pt modelId="{5C99BDB6-6530-4882-AB2F-0A077A3BE6C2}" type="sibTrans" cxnId="{0D52A809-99CA-46FC-BFDE-6DE79E745563}">
      <dgm:prSet/>
      <dgm:spPr/>
      <dgm:t>
        <a:bodyPr/>
        <a:lstStyle/>
        <a:p>
          <a:endParaRPr lang="en-US"/>
        </a:p>
      </dgm:t>
    </dgm:pt>
    <dgm:pt modelId="{2DCE0016-EC25-4F90-94CB-CE7F6C9AFC07}">
      <dgm:prSet/>
      <dgm:spPr/>
      <dgm:t>
        <a:bodyPr/>
        <a:lstStyle/>
        <a:p>
          <a:r>
            <a:rPr lang="en-US" b="1"/>
            <a:t>Confirm App Self Lock </a:t>
          </a:r>
          <a:r>
            <a:rPr lang="en-US"/>
            <a:t>message, select </a:t>
          </a:r>
          <a:r>
            <a:rPr lang="en-US" b="1"/>
            <a:t>Yes</a:t>
          </a:r>
          <a:r>
            <a:rPr lang="en-US"/>
            <a:t> to continue. </a:t>
          </a:r>
        </a:p>
      </dgm:t>
    </dgm:pt>
    <dgm:pt modelId="{29D43283-4773-4ACA-B6DA-FA28D8865A1B}" type="parTrans" cxnId="{6456BD11-55B1-4DF8-916B-A51A33FC0E6E}">
      <dgm:prSet/>
      <dgm:spPr/>
      <dgm:t>
        <a:bodyPr/>
        <a:lstStyle/>
        <a:p>
          <a:endParaRPr lang="en-US"/>
        </a:p>
      </dgm:t>
    </dgm:pt>
    <dgm:pt modelId="{A94C35BE-27C0-4C56-98C9-145ADCAE80C0}" type="sibTrans" cxnId="{6456BD11-55B1-4DF8-916B-A51A33FC0E6E}">
      <dgm:prSet/>
      <dgm:spPr/>
      <dgm:t>
        <a:bodyPr/>
        <a:lstStyle/>
        <a:p>
          <a:endParaRPr lang="en-US"/>
        </a:p>
      </dgm:t>
    </dgm:pt>
    <dgm:pt modelId="{831DFA82-B379-47BD-8E2D-B55C12053971}">
      <dgm:prSet/>
      <dgm:spPr/>
      <dgm:t>
        <a:bodyPr/>
        <a:lstStyle/>
        <a:p>
          <a:r>
            <a:rPr lang="en-US"/>
            <a:t>Students select no, cannot continue testing in the secure test.</a:t>
          </a:r>
        </a:p>
      </dgm:t>
    </dgm:pt>
    <dgm:pt modelId="{FDC3BF34-97BA-4F98-8753-6146EED26556}" type="parTrans" cxnId="{B7DE1841-4C6F-47BF-8CF1-1035FB9FA5AA}">
      <dgm:prSet/>
      <dgm:spPr/>
      <dgm:t>
        <a:bodyPr/>
        <a:lstStyle/>
        <a:p>
          <a:endParaRPr lang="en-US"/>
        </a:p>
      </dgm:t>
    </dgm:pt>
    <dgm:pt modelId="{B6E63771-7D7D-423B-BF60-BEB941A0C559}" type="sibTrans" cxnId="{B7DE1841-4C6F-47BF-8CF1-1035FB9FA5AA}">
      <dgm:prSet/>
      <dgm:spPr/>
      <dgm:t>
        <a:bodyPr/>
        <a:lstStyle/>
        <a:p>
          <a:endParaRPr lang="en-US"/>
        </a:p>
      </dgm:t>
    </dgm:pt>
    <dgm:pt modelId="{2009ECEE-6058-410F-AFA5-0BD22AD1835D}">
      <dgm:prSet/>
      <dgm:spPr/>
      <dgm:t>
        <a:bodyPr/>
        <a:lstStyle/>
        <a:p>
          <a:r>
            <a:rPr lang="en-US"/>
            <a:t>If Students select no, restart the app and select yes to continue testing.</a:t>
          </a:r>
        </a:p>
      </dgm:t>
    </dgm:pt>
    <dgm:pt modelId="{A3DE07A8-E316-4740-926F-CA8C84ABC766}" type="parTrans" cxnId="{FC770E0D-6BED-4576-A6AE-4EE52B364315}">
      <dgm:prSet/>
      <dgm:spPr/>
      <dgm:t>
        <a:bodyPr/>
        <a:lstStyle/>
        <a:p>
          <a:endParaRPr lang="en-US"/>
        </a:p>
      </dgm:t>
    </dgm:pt>
    <dgm:pt modelId="{560F87D1-753C-47D6-B411-B79F8587621E}" type="sibTrans" cxnId="{FC770E0D-6BED-4576-A6AE-4EE52B364315}">
      <dgm:prSet/>
      <dgm:spPr/>
      <dgm:t>
        <a:bodyPr/>
        <a:lstStyle/>
        <a:p>
          <a:endParaRPr lang="en-US"/>
        </a:p>
      </dgm:t>
    </dgm:pt>
    <dgm:pt modelId="{0E35C76F-DCF0-4FF2-9C68-6E40E5136420}">
      <dgm:prSet/>
      <dgm:spPr/>
      <dgm:t>
        <a:bodyPr/>
        <a:lstStyle/>
        <a:p>
          <a:r>
            <a:rPr lang="en-US" dirty="0"/>
            <a:t>Locate SRF &amp; Log files using iPad’s Safari Browser: testnav://admin.</a:t>
          </a:r>
        </a:p>
      </dgm:t>
    </dgm:pt>
    <dgm:pt modelId="{63BE8FA7-E5E7-4957-AC48-0F4055C76AA3}" type="parTrans" cxnId="{FE0EEF99-A9E7-4C6B-8DF4-E01BFC24F629}">
      <dgm:prSet/>
      <dgm:spPr/>
      <dgm:t>
        <a:bodyPr/>
        <a:lstStyle/>
        <a:p>
          <a:endParaRPr lang="en-US"/>
        </a:p>
      </dgm:t>
    </dgm:pt>
    <dgm:pt modelId="{C1B96921-CBF6-4989-B0A1-4AD92B3F9D5E}" type="sibTrans" cxnId="{FE0EEF99-A9E7-4C6B-8DF4-E01BFC24F629}">
      <dgm:prSet/>
      <dgm:spPr/>
      <dgm:t>
        <a:bodyPr/>
        <a:lstStyle/>
        <a:p>
          <a:endParaRPr lang="en-US"/>
        </a:p>
      </dgm:t>
    </dgm:pt>
    <dgm:pt modelId="{E3B626E8-F200-46D6-8526-82B54FD8B5FC}">
      <dgm:prSet/>
      <dgm:spPr/>
      <dgm:t>
        <a:bodyPr/>
        <a:lstStyle/>
        <a:p>
          <a:r>
            <a:rPr lang="en-US" dirty="0"/>
            <a:t>iOS 15.2 - 16.x</a:t>
          </a:r>
        </a:p>
      </dgm:t>
      <dgm:extLst>
        <a:ext uri="{E40237B7-FDA0-4F09-8148-C483321AD2D9}">
          <dgm14:cNvPr xmlns:dgm14="http://schemas.microsoft.com/office/drawing/2010/diagram" id="0" name="" descr="Requires TestNav App for security.&#10; iOS 15.2 - 16.x&#10; Download and install from Apple Apps Store&#10; Run App check&#10; Enable Microphone Permission message. Select OK to grant microphone permission&#10; Point TestNav App Toward our Colorado TestNav URL.&#10; Confirm App Self Lock message, select Yes to continue. &#10;  Students select no, cannot continue testing in the secure test.&#10;  If Students select no, restart the app and select yes to continue testing.&#10; Locate SRF &amp; Log files using iPad’s Safari Browser: testnav://admin.&#10;"/>
        </a:ext>
      </dgm:extLst>
    </dgm:pt>
    <dgm:pt modelId="{BEA23DDF-83D9-4A01-B823-9B8EAF95D9DD}" type="parTrans" cxnId="{3265159A-7B78-497F-BE1E-BB42A892477C}">
      <dgm:prSet/>
      <dgm:spPr/>
      <dgm:t>
        <a:bodyPr/>
        <a:lstStyle/>
        <a:p>
          <a:endParaRPr lang="en-US"/>
        </a:p>
      </dgm:t>
    </dgm:pt>
    <dgm:pt modelId="{DDB7C098-0719-49A1-994D-D78F06960081}" type="sibTrans" cxnId="{3265159A-7B78-497F-BE1E-BB42A892477C}">
      <dgm:prSet/>
      <dgm:spPr/>
      <dgm:t>
        <a:bodyPr/>
        <a:lstStyle/>
        <a:p>
          <a:endParaRPr lang="en-US"/>
        </a:p>
      </dgm:t>
    </dgm:pt>
    <dgm:pt modelId="{5303B400-D737-4602-ADBB-AB6EA720A57D}" type="pres">
      <dgm:prSet presAssocID="{5E04BAD3-CDD8-4FD0-B90E-6C9CEDD17B17}" presName="linear" presStyleCnt="0">
        <dgm:presLayoutVars>
          <dgm:dir/>
          <dgm:animLvl val="lvl"/>
          <dgm:resizeHandles val="exact"/>
        </dgm:presLayoutVars>
      </dgm:prSet>
      <dgm:spPr/>
    </dgm:pt>
    <dgm:pt modelId="{E1C192CB-9E53-427F-A71D-0146CA5C1073}" type="pres">
      <dgm:prSet presAssocID="{A61095CE-FAF4-41E2-8DF2-529A3B205A6D}" presName="parentLin" presStyleCnt="0"/>
      <dgm:spPr/>
    </dgm:pt>
    <dgm:pt modelId="{1C45512E-B011-44C6-A28E-DD81DEEB590B}" type="pres">
      <dgm:prSet presAssocID="{A61095CE-FAF4-41E2-8DF2-529A3B205A6D}" presName="parentLeftMargin" presStyleLbl="node1" presStyleIdx="0" presStyleCnt="1"/>
      <dgm:spPr/>
    </dgm:pt>
    <dgm:pt modelId="{4C446CB4-B474-4D57-8FD9-F8563C4EFFF8}" type="pres">
      <dgm:prSet presAssocID="{A61095CE-FAF4-41E2-8DF2-529A3B205A6D}" presName="parentText" presStyleLbl="node1" presStyleIdx="0" presStyleCnt="1">
        <dgm:presLayoutVars>
          <dgm:chMax val="0"/>
          <dgm:bulletEnabled val="1"/>
        </dgm:presLayoutVars>
      </dgm:prSet>
      <dgm:spPr/>
    </dgm:pt>
    <dgm:pt modelId="{D4F4A161-8A12-4193-9310-F5C4FBA6272A}" type="pres">
      <dgm:prSet presAssocID="{A61095CE-FAF4-41E2-8DF2-529A3B205A6D}" presName="negativeSpace" presStyleCnt="0"/>
      <dgm:spPr/>
    </dgm:pt>
    <dgm:pt modelId="{1454B4E7-B1B4-4CAC-A0BA-B9E2B4DAD71F}" type="pres">
      <dgm:prSet presAssocID="{A61095CE-FAF4-41E2-8DF2-529A3B205A6D}" presName="childText" presStyleLbl="conFgAcc1" presStyleIdx="0" presStyleCnt="1">
        <dgm:presLayoutVars>
          <dgm:bulletEnabled val="1"/>
        </dgm:presLayoutVars>
      </dgm:prSet>
      <dgm:spPr/>
    </dgm:pt>
  </dgm:ptLst>
  <dgm:cxnLst>
    <dgm:cxn modelId="{0B83C902-7025-4388-A192-1B9E5F7A3E4E}" type="presOf" srcId="{CD3CA374-8DD9-4226-A223-72904556DE1B}" destId="{1454B4E7-B1B4-4CAC-A0BA-B9E2B4DAD71F}" srcOrd="0" destOrd="1" presId="urn:microsoft.com/office/officeart/2005/8/layout/list1"/>
    <dgm:cxn modelId="{0D52A809-99CA-46FC-BFDE-6DE79E745563}" srcId="{A61095CE-FAF4-41E2-8DF2-529A3B205A6D}" destId="{0E56F7F8-D11E-4364-839B-B2C74D003358}" srcOrd="4" destOrd="0" parTransId="{19FD8E1C-0532-48CC-B757-BE8958894756}" sibTransId="{5C99BDB6-6530-4882-AB2F-0A077A3BE6C2}"/>
    <dgm:cxn modelId="{FC770E0D-6BED-4576-A6AE-4EE52B364315}" srcId="{2DCE0016-EC25-4F90-94CB-CE7F6C9AFC07}" destId="{2009ECEE-6058-410F-AFA5-0BD22AD1835D}" srcOrd="1" destOrd="0" parTransId="{A3DE07A8-E316-4740-926F-CA8C84ABC766}" sibTransId="{560F87D1-753C-47D6-B411-B79F8587621E}"/>
    <dgm:cxn modelId="{6456BD11-55B1-4DF8-916B-A51A33FC0E6E}" srcId="{A61095CE-FAF4-41E2-8DF2-529A3B205A6D}" destId="{2DCE0016-EC25-4F90-94CB-CE7F6C9AFC07}" srcOrd="5" destOrd="0" parTransId="{29D43283-4773-4ACA-B6DA-FA28D8865A1B}" sibTransId="{A94C35BE-27C0-4C56-98C9-145ADCAE80C0}"/>
    <dgm:cxn modelId="{56584512-DBD0-4F2D-885B-D1A3CFE83DF7}" type="presOf" srcId="{0E56F7F8-D11E-4364-839B-B2C74D003358}" destId="{1454B4E7-B1B4-4CAC-A0BA-B9E2B4DAD71F}" srcOrd="0" destOrd="4" presId="urn:microsoft.com/office/officeart/2005/8/layout/list1"/>
    <dgm:cxn modelId="{D96E751C-A8C0-4785-B003-086EE39D90EE}" srcId="{5E04BAD3-CDD8-4FD0-B90E-6C9CEDD17B17}" destId="{A61095CE-FAF4-41E2-8DF2-529A3B205A6D}" srcOrd="0" destOrd="0" parTransId="{CD9A87B5-B746-4E00-8930-9A64D04787BA}" sibTransId="{F2328269-FA27-48A3-947D-C82388B3F787}"/>
    <dgm:cxn modelId="{1435A51C-9C18-476A-AB84-300AA5A974D0}" type="presOf" srcId="{2DCE0016-EC25-4F90-94CB-CE7F6C9AFC07}" destId="{1454B4E7-B1B4-4CAC-A0BA-B9E2B4DAD71F}" srcOrd="0" destOrd="5" presId="urn:microsoft.com/office/officeart/2005/8/layout/list1"/>
    <dgm:cxn modelId="{0EB6E31E-33E7-4BB4-BDED-703420827071}" srcId="{A61095CE-FAF4-41E2-8DF2-529A3B205A6D}" destId="{CD3CA374-8DD9-4226-A223-72904556DE1B}" srcOrd="1" destOrd="0" parTransId="{3AFA06BE-0C0F-4E9A-AFDF-06BA21B1C0A0}" sibTransId="{64A02994-1A87-4B89-AFF4-334DF41F1BE5}"/>
    <dgm:cxn modelId="{82328424-5524-45AC-8918-E6247801A29C}" type="presOf" srcId="{CBF98708-F2AD-47BB-90E5-3102698EAF1D}" destId="{1454B4E7-B1B4-4CAC-A0BA-B9E2B4DAD71F}" srcOrd="0" destOrd="3" presId="urn:microsoft.com/office/officeart/2005/8/layout/list1"/>
    <dgm:cxn modelId="{4CF7CC28-F7DD-4ECD-A178-3CFE49C662B8}" type="presOf" srcId="{831DFA82-B379-47BD-8E2D-B55C12053971}" destId="{1454B4E7-B1B4-4CAC-A0BA-B9E2B4DAD71F}" srcOrd="0" destOrd="6" presId="urn:microsoft.com/office/officeart/2005/8/layout/list1"/>
    <dgm:cxn modelId="{11D8E53A-78EC-499D-9B04-3450FC1D74F2}" type="presOf" srcId="{0E35C76F-DCF0-4FF2-9C68-6E40E5136420}" destId="{1454B4E7-B1B4-4CAC-A0BA-B9E2B4DAD71F}" srcOrd="0" destOrd="8" presId="urn:microsoft.com/office/officeart/2005/8/layout/list1"/>
    <dgm:cxn modelId="{B8881B5B-CB06-4907-9C4E-CA24ACB4289A}" type="presOf" srcId="{A61095CE-FAF4-41E2-8DF2-529A3B205A6D}" destId="{1C45512E-B011-44C6-A28E-DD81DEEB590B}" srcOrd="0" destOrd="0" presId="urn:microsoft.com/office/officeart/2005/8/layout/list1"/>
    <dgm:cxn modelId="{23ABE25C-F974-47C3-9DDA-780D6CE59D62}" srcId="{A61095CE-FAF4-41E2-8DF2-529A3B205A6D}" destId="{3A7CEB5C-F5E5-4B5B-997B-0DC7EB5A0098}" srcOrd="2" destOrd="0" parTransId="{F636996C-9855-4EBE-AE42-E5981CA1F7F4}" sibTransId="{3C4F724D-BFF6-4D62-8F39-E0F71165FEF1}"/>
    <dgm:cxn modelId="{B7DE1841-4C6F-47BF-8CF1-1035FB9FA5AA}" srcId="{2DCE0016-EC25-4F90-94CB-CE7F6C9AFC07}" destId="{831DFA82-B379-47BD-8E2D-B55C12053971}" srcOrd="0" destOrd="0" parTransId="{FDC3BF34-97BA-4F98-8753-6146EED26556}" sibTransId="{B6E63771-7D7D-423B-BF60-BEB941A0C559}"/>
    <dgm:cxn modelId="{FE0EEF99-A9E7-4C6B-8DF4-E01BFC24F629}" srcId="{A61095CE-FAF4-41E2-8DF2-529A3B205A6D}" destId="{0E35C76F-DCF0-4FF2-9C68-6E40E5136420}" srcOrd="6" destOrd="0" parTransId="{63BE8FA7-E5E7-4957-AC48-0F4055C76AA3}" sibTransId="{C1B96921-CBF6-4989-B0A1-4AD92B3F9D5E}"/>
    <dgm:cxn modelId="{3265159A-7B78-497F-BE1E-BB42A892477C}" srcId="{A61095CE-FAF4-41E2-8DF2-529A3B205A6D}" destId="{E3B626E8-F200-46D6-8526-82B54FD8B5FC}" srcOrd="0" destOrd="0" parTransId="{BEA23DDF-83D9-4A01-B823-9B8EAF95D9DD}" sibTransId="{DDB7C098-0719-49A1-994D-D78F06960081}"/>
    <dgm:cxn modelId="{AEA681B1-3790-4713-B296-F5409081BE0A}" srcId="{A61095CE-FAF4-41E2-8DF2-529A3B205A6D}" destId="{CBF98708-F2AD-47BB-90E5-3102698EAF1D}" srcOrd="3" destOrd="0" parTransId="{60C4E7ED-8BA6-4981-AB0A-4BC0F0DD4DC8}" sibTransId="{E38B2F7E-D11A-4E94-BF41-5F81E1F1799B}"/>
    <dgm:cxn modelId="{3BBCEBB6-F574-4B62-A61F-080C3132F9C2}" type="presOf" srcId="{A61095CE-FAF4-41E2-8DF2-529A3B205A6D}" destId="{4C446CB4-B474-4D57-8FD9-F8563C4EFFF8}" srcOrd="1" destOrd="0" presId="urn:microsoft.com/office/officeart/2005/8/layout/list1"/>
    <dgm:cxn modelId="{E2CA74BC-6D97-4B7C-9695-23C3A704E6CF}" type="presOf" srcId="{3A7CEB5C-F5E5-4B5B-997B-0DC7EB5A0098}" destId="{1454B4E7-B1B4-4CAC-A0BA-B9E2B4DAD71F}" srcOrd="0" destOrd="2" presId="urn:microsoft.com/office/officeart/2005/8/layout/list1"/>
    <dgm:cxn modelId="{8D7AB0CC-D7EB-4417-8738-584CF8AD415B}" type="presOf" srcId="{5E04BAD3-CDD8-4FD0-B90E-6C9CEDD17B17}" destId="{5303B400-D737-4602-ADBB-AB6EA720A57D}" srcOrd="0" destOrd="0" presId="urn:microsoft.com/office/officeart/2005/8/layout/list1"/>
    <dgm:cxn modelId="{7729C9D0-8A30-4841-A5DE-3E49C19E007D}" type="presOf" srcId="{E3B626E8-F200-46D6-8526-82B54FD8B5FC}" destId="{1454B4E7-B1B4-4CAC-A0BA-B9E2B4DAD71F}" srcOrd="0" destOrd="0" presId="urn:microsoft.com/office/officeart/2005/8/layout/list1"/>
    <dgm:cxn modelId="{223D9DE7-1426-4966-B8CA-A666314BA839}" type="presOf" srcId="{2009ECEE-6058-410F-AFA5-0BD22AD1835D}" destId="{1454B4E7-B1B4-4CAC-A0BA-B9E2B4DAD71F}" srcOrd="0" destOrd="7" presId="urn:microsoft.com/office/officeart/2005/8/layout/list1"/>
    <dgm:cxn modelId="{5B056625-187C-43E3-A008-7025E7838C9A}" type="presParOf" srcId="{5303B400-D737-4602-ADBB-AB6EA720A57D}" destId="{E1C192CB-9E53-427F-A71D-0146CA5C1073}" srcOrd="0" destOrd="0" presId="urn:microsoft.com/office/officeart/2005/8/layout/list1"/>
    <dgm:cxn modelId="{63F4B293-8044-4BC5-8E53-8B8733A4AC24}" type="presParOf" srcId="{E1C192CB-9E53-427F-A71D-0146CA5C1073}" destId="{1C45512E-B011-44C6-A28E-DD81DEEB590B}" srcOrd="0" destOrd="0" presId="urn:microsoft.com/office/officeart/2005/8/layout/list1"/>
    <dgm:cxn modelId="{167A64A1-A806-4507-8436-062BEA627B09}" type="presParOf" srcId="{E1C192CB-9E53-427F-A71D-0146CA5C1073}" destId="{4C446CB4-B474-4D57-8FD9-F8563C4EFFF8}" srcOrd="1" destOrd="0" presId="urn:microsoft.com/office/officeart/2005/8/layout/list1"/>
    <dgm:cxn modelId="{1AF365B4-D2C8-4737-AFB6-3A71E5EE12B9}" type="presParOf" srcId="{5303B400-D737-4602-ADBB-AB6EA720A57D}" destId="{D4F4A161-8A12-4193-9310-F5C4FBA6272A}" srcOrd="1" destOrd="0" presId="urn:microsoft.com/office/officeart/2005/8/layout/list1"/>
    <dgm:cxn modelId="{08B56D8D-C137-4FDA-8101-67A941ADBB8F}" type="presParOf" srcId="{5303B400-D737-4602-ADBB-AB6EA720A57D}" destId="{1454B4E7-B1B4-4CAC-A0BA-B9E2B4DAD71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3E58556-03CC-46AE-985E-FCF0775EF66B}" type="doc">
      <dgm:prSet loTypeId="urn:microsoft.com/office/officeart/2005/8/layout/bProcess3" loCatId="process" qsTypeId="urn:microsoft.com/office/officeart/2005/8/quickstyle/simple1" qsCatId="simple" csTypeId="urn:microsoft.com/office/officeart/2005/8/colors/accent4_1" csCatId="accent4" phldr="1"/>
      <dgm:spPr/>
      <dgm:t>
        <a:bodyPr/>
        <a:lstStyle/>
        <a:p>
          <a:endParaRPr lang="en-US"/>
        </a:p>
      </dgm:t>
    </dgm:pt>
    <dgm:pt modelId="{CBBF6608-F47E-46BD-9B62-ABB46A444EA8}">
      <dgm:prSet custT="1"/>
      <dgm:spPr/>
      <dgm:t>
        <a:bodyPr/>
        <a:lstStyle/>
        <a:p>
          <a:r>
            <a:rPr lang="en-US" sz="1800" b="0" i="0" dirty="0"/>
            <a:t>TestNav saves student responses to a local, encrypted backup file called an SRF when it cannot communicate with the Pearson server. </a:t>
          </a:r>
          <a:endParaRPr lang="en-US" sz="1800" dirty="0"/>
        </a:p>
      </dgm:t>
    </dgm:pt>
    <dgm:pt modelId="{1CBEC80C-2771-41B8-9F37-459B1F99F661}" type="parTrans" cxnId="{E11DCB2B-ECD6-4C6A-831F-9C7A7775AF06}">
      <dgm:prSet/>
      <dgm:spPr/>
      <dgm:t>
        <a:bodyPr/>
        <a:lstStyle/>
        <a:p>
          <a:endParaRPr lang="en-US"/>
        </a:p>
      </dgm:t>
    </dgm:pt>
    <dgm:pt modelId="{7A7A2CED-ED13-4FAB-9AB7-811E55E7D546}" type="sibTrans" cxnId="{E11DCB2B-ECD6-4C6A-831F-9C7A7775AF06}">
      <dgm:prSet/>
      <dgm:spPr/>
      <dgm:t>
        <a:bodyPr/>
        <a:lstStyle/>
        <a:p>
          <a:endParaRPr lang="en-US"/>
        </a:p>
      </dgm:t>
    </dgm:pt>
    <dgm:pt modelId="{C199D997-5C63-4DE7-B3F7-7D84FEDF3E3A}">
      <dgm:prSet custT="1"/>
      <dgm:spPr/>
      <dgm:t>
        <a:bodyPr/>
        <a:lstStyle/>
        <a:p>
          <a:r>
            <a:rPr lang="en-US" sz="1800" b="0" i="0" dirty="0"/>
            <a:t>In some scenarios, TestNav allows the student to Select </a:t>
          </a:r>
          <a:r>
            <a:rPr lang="en-US" sz="1800" b="1" i="0" dirty="0"/>
            <a:t>Retry</a:t>
          </a:r>
          <a:r>
            <a:rPr lang="en-US" sz="1800" b="0" i="0" dirty="0"/>
            <a:t> within </a:t>
          </a:r>
          <a:r>
            <a:rPr lang="en-US" sz="1800" b="0" i="0" dirty="0">
              <a:hlinkClick xmlns:r="http://schemas.openxmlformats.org/officeDocument/2006/relationships" r:id="rId1"/>
            </a:rPr>
            <a:t>an error message</a:t>
          </a:r>
          <a:r>
            <a:rPr lang="en-US" sz="1800" b="0" i="0" dirty="0"/>
            <a:t> to try submitting the response again. </a:t>
          </a:r>
          <a:endParaRPr lang="en-US" sz="1800" dirty="0"/>
        </a:p>
      </dgm:t>
    </dgm:pt>
    <dgm:pt modelId="{52263622-24D5-4330-93EE-9CB8C737CA15}" type="parTrans" cxnId="{D8254DBB-61CA-4658-BCC0-204DAF4AD063}">
      <dgm:prSet/>
      <dgm:spPr/>
      <dgm:t>
        <a:bodyPr/>
        <a:lstStyle/>
        <a:p>
          <a:endParaRPr lang="en-US"/>
        </a:p>
      </dgm:t>
    </dgm:pt>
    <dgm:pt modelId="{55338B36-A002-4202-BB30-D8951857B2DF}" type="sibTrans" cxnId="{D8254DBB-61CA-4658-BCC0-204DAF4AD063}">
      <dgm:prSet/>
      <dgm:spPr/>
      <dgm:t>
        <a:bodyPr/>
        <a:lstStyle/>
        <a:p>
          <a:endParaRPr lang="en-US"/>
        </a:p>
      </dgm:t>
    </dgm:pt>
    <dgm:pt modelId="{518E7189-A1B5-4D37-AD74-1F4B56F04A17}">
      <dgm:prSet custT="1"/>
      <dgm:spPr/>
      <dgm:t>
        <a:bodyPr/>
        <a:lstStyle/>
        <a:p>
          <a:r>
            <a:rPr lang="en-US" sz="1800" b="0" i="0" dirty="0"/>
            <a:t>If the system cannot transmit the response, the student is exited from the test, and the student can </a:t>
          </a:r>
          <a:r>
            <a:rPr lang="en-US" sz="1800" b="0" i="0" dirty="0">
              <a:hlinkClick xmlns:r="http://schemas.openxmlformats.org/officeDocument/2006/relationships" r:id="rId2"/>
            </a:rPr>
            <a:t>resume testing</a:t>
          </a:r>
          <a:r>
            <a:rPr lang="en-US" sz="1800" b="0" i="0" dirty="0"/>
            <a:t> at a later time, without losing the saved response.</a:t>
          </a:r>
          <a:endParaRPr lang="en-US" sz="1800" dirty="0"/>
        </a:p>
      </dgm:t>
    </dgm:pt>
    <dgm:pt modelId="{733872EF-9FFB-4EFF-A1FA-B06C2D06C7D0}" type="parTrans" cxnId="{6A359208-EE65-4AE6-908C-55A0EBD93AA7}">
      <dgm:prSet/>
      <dgm:spPr/>
      <dgm:t>
        <a:bodyPr/>
        <a:lstStyle/>
        <a:p>
          <a:endParaRPr lang="en-US"/>
        </a:p>
      </dgm:t>
    </dgm:pt>
    <dgm:pt modelId="{DF810C58-DF70-427C-89C2-1A56FC4AD847}" type="sibTrans" cxnId="{6A359208-EE65-4AE6-908C-55A0EBD93AA7}">
      <dgm:prSet/>
      <dgm:spPr/>
      <dgm:t>
        <a:bodyPr/>
        <a:lstStyle/>
        <a:p>
          <a:endParaRPr lang="en-US"/>
        </a:p>
      </dgm:t>
    </dgm:pt>
    <dgm:pt modelId="{DCE625DA-ED9D-42B9-9F8E-EFEF66FE3918}">
      <dgm:prSet custT="1"/>
      <dgm:spPr/>
      <dgm:t>
        <a:bodyPr/>
        <a:lstStyle/>
        <a:p>
          <a:r>
            <a:rPr lang="en-US" sz="1800" b="0" i="0" dirty="0"/>
            <a:t>This process automatically occurs without additional installation or action.</a:t>
          </a:r>
          <a:endParaRPr lang="en-US" sz="1800" dirty="0"/>
        </a:p>
      </dgm:t>
    </dgm:pt>
    <dgm:pt modelId="{791A2BC8-2B31-46B4-8CA4-AF20ECA57391}" type="parTrans" cxnId="{02B7719A-A565-4CBB-B6FC-88D6C63296DC}">
      <dgm:prSet/>
      <dgm:spPr/>
      <dgm:t>
        <a:bodyPr/>
        <a:lstStyle/>
        <a:p>
          <a:endParaRPr lang="en-US"/>
        </a:p>
      </dgm:t>
    </dgm:pt>
    <dgm:pt modelId="{F44B8AF2-568B-42A4-BDF4-2523FBB51291}" type="sibTrans" cxnId="{02B7719A-A565-4CBB-B6FC-88D6C63296DC}">
      <dgm:prSet/>
      <dgm:spPr/>
      <dgm:t>
        <a:bodyPr/>
        <a:lstStyle/>
        <a:p>
          <a:endParaRPr lang="en-US"/>
        </a:p>
      </dgm:t>
    </dgm:pt>
    <dgm:pt modelId="{5D793713-2989-4C89-816E-F785DA554126}">
      <dgm:prSet custT="1"/>
      <dgm:spPr/>
      <dgm:t>
        <a:bodyPr/>
        <a:lstStyle/>
        <a:p>
          <a:r>
            <a:rPr lang="en-US" sz="1800" b="0" i="1" dirty="0"/>
            <a:t>When the network is functioning normally</a:t>
          </a:r>
          <a:r>
            <a:rPr lang="en-US" sz="1800" b="0" i="0" dirty="0"/>
            <a:t>, TestNav sends student responses to the Pearson testing server while the student tests.</a:t>
          </a:r>
          <a:endParaRPr lang="en-US" sz="1800" dirty="0"/>
        </a:p>
      </dgm:t>
    </dgm:pt>
    <dgm:pt modelId="{CE5160BA-36B2-4BD3-9660-E4143F515982}" type="parTrans" cxnId="{7BC85016-7C3A-489F-83E3-340AFB6E0818}">
      <dgm:prSet/>
      <dgm:spPr/>
      <dgm:t>
        <a:bodyPr/>
        <a:lstStyle/>
        <a:p>
          <a:endParaRPr lang="en-US"/>
        </a:p>
      </dgm:t>
    </dgm:pt>
    <dgm:pt modelId="{A6136927-7294-42C2-AD55-BD06E283F255}" type="sibTrans" cxnId="{7BC85016-7C3A-489F-83E3-340AFB6E0818}">
      <dgm:prSet/>
      <dgm:spPr/>
      <dgm:t>
        <a:bodyPr/>
        <a:lstStyle/>
        <a:p>
          <a:endParaRPr lang="en-US"/>
        </a:p>
      </dgm:t>
    </dgm:pt>
    <dgm:pt modelId="{3D8E4832-F18B-4CC7-8ECE-8398DD5D9FAE}">
      <dgm:prSet custT="1"/>
      <dgm:spPr/>
      <dgm:t>
        <a:bodyPr/>
        <a:lstStyle/>
        <a:p>
          <a:r>
            <a:rPr lang="en-US" sz="1800" b="0" i="1" dirty="0"/>
            <a:t>When the network is not functioning normally,</a:t>
          </a:r>
          <a:r>
            <a:rPr lang="en-US" sz="1800" b="0" i="0" dirty="0"/>
            <a:t> and a student's testing device cannot transmit responses to the Pearson server, TestNav saves the student's responses to the SRF.</a:t>
          </a:r>
          <a:endParaRPr lang="en-US" sz="1800" dirty="0"/>
        </a:p>
      </dgm:t>
    </dgm:pt>
    <dgm:pt modelId="{D71471EA-6073-42FF-893C-B4F9D145A190}" type="parTrans" cxnId="{24D9DD17-C52E-4504-B4B5-23B4D69ECF15}">
      <dgm:prSet/>
      <dgm:spPr/>
      <dgm:t>
        <a:bodyPr/>
        <a:lstStyle/>
        <a:p>
          <a:endParaRPr lang="en-US"/>
        </a:p>
      </dgm:t>
    </dgm:pt>
    <dgm:pt modelId="{988169D8-8BB4-4BD1-A279-C88216C8CCCB}" type="sibTrans" cxnId="{24D9DD17-C52E-4504-B4B5-23B4D69ECF15}">
      <dgm:prSet/>
      <dgm:spPr/>
      <dgm:t>
        <a:bodyPr/>
        <a:lstStyle/>
        <a:p>
          <a:endParaRPr lang="en-US"/>
        </a:p>
      </dgm:t>
    </dgm:pt>
    <dgm:pt modelId="{9290D378-D28C-4BF9-B83F-EA4C4F89DC21}" type="pres">
      <dgm:prSet presAssocID="{23E58556-03CC-46AE-985E-FCF0775EF66B}" presName="Name0" presStyleCnt="0">
        <dgm:presLayoutVars>
          <dgm:dir/>
          <dgm:resizeHandles val="exact"/>
        </dgm:presLayoutVars>
      </dgm:prSet>
      <dgm:spPr/>
    </dgm:pt>
    <dgm:pt modelId="{94424260-E965-4CB6-87B3-9C5E0E298977}" type="pres">
      <dgm:prSet presAssocID="{CBBF6608-F47E-46BD-9B62-ABB46A444EA8}" presName="node" presStyleLbl="node1" presStyleIdx="0" presStyleCnt="6">
        <dgm:presLayoutVars>
          <dgm:bulletEnabled val="1"/>
        </dgm:presLayoutVars>
      </dgm:prSet>
      <dgm:spPr/>
    </dgm:pt>
    <dgm:pt modelId="{7B59005F-1E9E-48AA-A151-12F1D6F7172D}" type="pres">
      <dgm:prSet presAssocID="{7A7A2CED-ED13-4FAB-9AB7-811E55E7D546}" presName="sibTrans" presStyleLbl="sibTrans1D1" presStyleIdx="0" presStyleCnt="5"/>
      <dgm:spPr/>
    </dgm:pt>
    <dgm:pt modelId="{66735D00-3956-40C5-8C5C-A0A72BC86499}" type="pres">
      <dgm:prSet presAssocID="{7A7A2CED-ED13-4FAB-9AB7-811E55E7D546}" presName="connectorText" presStyleLbl="sibTrans1D1" presStyleIdx="0" presStyleCnt="5"/>
      <dgm:spPr/>
    </dgm:pt>
    <dgm:pt modelId="{8A0C1046-E7AC-4535-A260-369FC6EB68C4}" type="pres">
      <dgm:prSet presAssocID="{C199D997-5C63-4DE7-B3F7-7D84FEDF3E3A}" presName="node" presStyleLbl="node1" presStyleIdx="1" presStyleCnt="6">
        <dgm:presLayoutVars>
          <dgm:bulletEnabled val="1"/>
        </dgm:presLayoutVars>
      </dgm:prSet>
      <dgm:spPr/>
    </dgm:pt>
    <dgm:pt modelId="{86E91C31-2EF6-4714-A481-934D8A9DA792}" type="pres">
      <dgm:prSet presAssocID="{55338B36-A002-4202-BB30-D8951857B2DF}" presName="sibTrans" presStyleLbl="sibTrans1D1" presStyleIdx="1" presStyleCnt="5"/>
      <dgm:spPr/>
    </dgm:pt>
    <dgm:pt modelId="{0430F771-7242-4E60-A450-D69193E7D5D6}" type="pres">
      <dgm:prSet presAssocID="{55338B36-A002-4202-BB30-D8951857B2DF}" presName="connectorText" presStyleLbl="sibTrans1D1" presStyleIdx="1" presStyleCnt="5"/>
      <dgm:spPr/>
    </dgm:pt>
    <dgm:pt modelId="{8CF58717-46D9-48AD-9940-F03BD7146F9F}" type="pres">
      <dgm:prSet presAssocID="{518E7189-A1B5-4D37-AD74-1F4B56F04A17}" presName="node" presStyleLbl="node1" presStyleIdx="2" presStyleCnt="6">
        <dgm:presLayoutVars>
          <dgm:bulletEnabled val="1"/>
        </dgm:presLayoutVars>
      </dgm:prSet>
      <dgm:spPr/>
    </dgm:pt>
    <dgm:pt modelId="{7F93098C-5DB3-4207-AA44-CE57D26B1A23}" type="pres">
      <dgm:prSet presAssocID="{DF810C58-DF70-427C-89C2-1A56FC4AD847}" presName="sibTrans" presStyleLbl="sibTrans1D1" presStyleIdx="2" presStyleCnt="5"/>
      <dgm:spPr/>
    </dgm:pt>
    <dgm:pt modelId="{E8A9D26B-3380-4DE2-A493-0C0F6B436E52}" type="pres">
      <dgm:prSet presAssocID="{DF810C58-DF70-427C-89C2-1A56FC4AD847}" presName="connectorText" presStyleLbl="sibTrans1D1" presStyleIdx="2" presStyleCnt="5"/>
      <dgm:spPr/>
    </dgm:pt>
    <dgm:pt modelId="{85C86ECF-85B4-4CB8-9FAC-E3389F7D69A4}" type="pres">
      <dgm:prSet presAssocID="{DCE625DA-ED9D-42B9-9F8E-EFEF66FE3918}" presName="node" presStyleLbl="node1" presStyleIdx="3" presStyleCnt="6">
        <dgm:presLayoutVars>
          <dgm:bulletEnabled val="1"/>
        </dgm:presLayoutVars>
      </dgm:prSet>
      <dgm:spPr/>
    </dgm:pt>
    <dgm:pt modelId="{FBE05AF3-D3B8-40D3-8E07-43B158DEB0B3}" type="pres">
      <dgm:prSet presAssocID="{F44B8AF2-568B-42A4-BDF4-2523FBB51291}" presName="sibTrans" presStyleLbl="sibTrans1D1" presStyleIdx="3" presStyleCnt="5"/>
      <dgm:spPr/>
    </dgm:pt>
    <dgm:pt modelId="{95CA6619-950B-40E4-AF40-F8B86B72A86A}" type="pres">
      <dgm:prSet presAssocID="{F44B8AF2-568B-42A4-BDF4-2523FBB51291}" presName="connectorText" presStyleLbl="sibTrans1D1" presStyleIdx="3" presStyleCnt="5"/>
      <dgm:spPr/>
    </dgm:pt>
    <dgm:pt modelId="{43C7D34E-9557-49F3-A2ED-3B6E80590014}" type="pres">
      <dgm:prSet presAssocID="{5D793713-2989-4C89-816E-F785DA554126}" presName="node" presStyleLbl="node1" presStyleIdx="4" presStyleCnt="6">
        <dgm:presLayoutVars>
          <dgm:bulletEnabled val="1"/>
        </dgm:presLayoutVars>
      </dgm:prSet>
      <dgm:spPr/>
    </dgm:pt>
    <dgm:pt modelId="{3425AAF3-B812-456A-9130-5AC97521CCCE}" type="pres">
      <dgm:prSet presAssocID="{A6136927-7294-42C2-AD55-BD06E283F255}" presName="sibTrans" presStyleLbl="sibTrans1D1" presStyleIdx="4" presStyleCnt="5"/>
      <dgm:spPr/>
    </dgm:pt>
    <dgm:pt modelId="{45770774-B605-4FF6-B0F0-93FAD4AF0D89}" type="pres">
      <dgm:prSet presAssocID="{A6136927-7294-42C2-AD55-BD06E283F255}" presName="connectorText" presStyleLbl="sibTrans1D1" presStyleIdx="4" presStyleCnt="5"/>
      <dgm:spPr/>
    </dgm:pt>
    <dgm:pt modelId="{FCCD9CF1-31C5-48FA-8E7C-81D0063DBCA9}" type="pres">
      <dgm:prSet presAssocID="{3D8E4832-F18B-4CC7-8ECE-8398DD5D9FAE}" presName="node" presStyleLbl="node1" presStyleIdx="5" presStyleCnt="6">
        <dgm:presLayoutVars>
          <dgm:bulletEnabled val="1"/>
        </dgm:presLayoutVars>
      </dgm:prSet>
      <dgm:spPr/>
    </dgm:pt>
  </dgm:ptLst>
  <dgm:cxnLst>
    <dgm:cxn modelId="{D8937D05-7A0D-4BFF-B41F-B8B0D548837A}" type="presOf" srcId="{518E7189-A1B5-4D37-AD74-1F4B56F04A17}" destId="{8CF58717-46D9-48AD-9940-F03BD7146F9F}" srcOrd="0" destOrd="0" presId="urn:microsoft.com/office/officeart/2005/8/layout/bProcess3"/>
    <dgm:cxn modelId="{C294B507-B183-42A7-B5D5-9F4544AFBD70}" type="presOf" srcId="{DF810C58-DF70-427C-89C2-1A56FC4AD847}" destId="{7F93098C-5DB3-4207-AA44-CE57D26B1A23}" srcOrd="0" destOrd="0" presId="urn:microsoft.com/office/officeart/2005/8/layout/bProcess3"/>
    <dgm:cxn modelId="{6A359208-EE65-4AE6-908C-55A0EBD93AA7}" srcId="{23E58556-03CC-46AE-985E-FCF0775EF66B}" destId="{518E7189-A1B5-4D37-AD74-1F4B56F04A17}" srcOrd="2" destOrd="0" parTransId="{733872EF-9FFB-4EFF-A1FA-B06C2D06C7D0}" sibTransId="{DF810C58-DF70-427C-89C2-1A56FC4AD847}"/>
    <dgm:cxn modelId="{1FA1D90D-4239-42CE-8BB0-9896BF566B44}" type="presOf" srcId="{23E58556-03CC-46AE-985E-FCF0775EF66B}" destId="{9290D378-D28C-4BF9-B83F-EA4C4F89DC21}" srcOrd="0" destOrd="0" presId="urn:microsoft.com/office/officeart/2005/8/layout/bProcess3"/>
    <dgm:cxn modelId="{7BC85016-7C3A-489F-83E3-340AFB6E0818}" srcId="{23E58556-03CC-46AE-985E-FCF0775EF66B}" destId="{5D793713-2989-4C89-816E-F785DA554126}" srcOrd="4" destOrd="0" parTransId="{CE5160BA-36B2-4BD3-9660-E4143F515982}" sibTransId="{A6136927-7294-42C2-AD55-BD06E283F255}"/>
    <dgm:cxn modelId="{24D9DD17-C52E-4504-B4B5-23B4D69ECF15}" srcId="{23E58556-03CC-46AE-985E-FCF0775EF66B}" destId="{3D8E4832-F18B-4CC7-8ECE-8398DD5D9FAE}" srcOrd="5" destOrd="0" parTransId="{D71471EA-6073-42FF-893C-B4F9D145A190}" sibTransId="{988169D8-8BB4-4BD1-A279-C88216C8CCCB}"/>
    <dgm:cxn modelId="{846A6727-D224-4C8B-BE28-77A613962EDF}" type="presOf" srcId="{55338B36-A002-4202-BB30-D8951857B2DF}" destId="{0430F771-7242-4E60-A450-D69193E7D5D6}" srcOrd="1" destOrd="0" presId="urn:microsoft.com/office/officeart/2005/8/layout/bProcess3"/>
    <dgm:cxn modelId="{E11DCB2B-ECD6-4C6A-831F-9C7A7775AF06}" srcId="{23E58556-03CC-46AE-985E-FCF0775EF66B}" destId="{CBBF6608-F47E-46BD-9B62-ABB46A444EA8}" srcOrd="0" destOrd="0" parTransId="{1CBEC80C-2771-41B8-9F37-459B1F99F661}" sibTransId="{7A7A2CED-ED13-4FAB-9AB7-811E55E7D546}"/>
    <dgm:cxn modelId="{4A1AF56A-78CE-4752-B34B-1705F3F08D4E}" type="presOf" srcId="{55338B36-A002-4202-BB30-D8951857B2DF}" destId="{86E91C31-2EF6-4714-A481-934D8A9DA792}" srcOrd="0" destOrd="0" presId="urn:microsoft.com/office/officeart/2005/8/layout/bProcess3"/>
    <dgm:cxn modelId="{7BBE614F-AA71-4FB2-9933-DFCBFB25B7D0}" type="presOf" srcId="{CBBF6608-F47E-46BD-9B62-ABB46A444EA8}" destId="{94424260-E965-4CB6-87B3-9C5E0E298977}" srcOrd="0" destOrd="0" presId="urn:microsoft.com/office/officeart/2005/8/layout/bProcess3"/>
    <dgm:cxn modelId="{1C26447B-7556-4C43-8978-27E5B90BD22C}" type="presOf" srcId="{F44B8AF2-568B-42A4-BDF4-2523FBB51291}" destId="{FBE05AF3-D3B8-40D3-8E07-43B158DEB0B3}" srcOrd="0" destOrd="0" presId="urn:microsoft.com/office/officeart/2005/8/layout/bProcess3"/>
    <dgm:cxn modelId="{F4B1DB81-AC50-43CD-9100-38B76D357863}" type="presOf" srcId="{F44B8AF2-568B-42A4-BDF4-2523FBB51291}" destId="{95CA6619-950B-40E4-AF40-F8B86B72A86A}" srcOrd="1" destOrd="0" presId="urn:microsoft.com/office/officeart/2005/8/layout/bProcess3"/>
    <dgm:cxn modelId="{4F79BF82-8D52-4A4E-A139-A3BA6566D3B0}" type="presOf" srcId="{5D793713-2989-4C89-816E-F785DA554126}" destId="{43C7D34E-9557-49F3-A2ED-3B6E80590014}" srcOrd="0" destOrd="0" presId="urn:microsoft.com/office/officeart/2005/8/layout/bProcess3"/>
    <dgm:cxn modelId="{C08AAC87-33AB-48FD-B2C3-648C7B242DFE}" type="presOf" srcId="{C199D997-5C63-4DE7-B3F7-7D84FEDF3E3A}" destId="{8A0C1046-E7AC-4535-A260-369FC6EB68C4}" srcOrd="0" destOrd="0" presId="urn:microsoft.com/office/officeart/2005/8/layout/bProcess3"/>
    <dgm:cxn modelId="{02B7719A-A565-4CBB-B6FC-88D6C63296DC}" srcId="{23E58556-03CC-46AE-985E-FCF0775EF66B}" destId="{DCE625DA-ED9D-42B9-9F8E-EFEF66FE3918}" srcOrd="3" destOrd="0" parTransId="{791A2BC8-2B31-46B4-8CA4-AF20ECA57391}" sibTransId="{F44B8AF2-568B-42A4-BDF4-2523FBB51291}"/>
    <dgm:cxn modelId="{374EDB9F-E8B7-415E-BE85-327D9B30F56F}" type="presOf" srcId="{7A7A2CED-ED13-4FAB-9AB7-811E55E7D546}" destId="{66735D00-3956-40C5-8C5C-A0A72BC86499}" srcOrd="1" destOrd="0" presId="urn:microsoft.com/office/officeart/2005/8/layout/bProcess3"/>
    <dgm:cxn modelId="{557212A0-E110-44FD-B332-24F00DEFABE1}" type="presOf" srcId="{3D8E4832-F18B-4CC7-8ECE-8398DD5D9FAE}" destId="{FCCD9CF1-31C5-48FA-8E7C-81D0063DBCA9}" srcOrd="0" destOrd="0" presId="urn:microsoft.com/office/officeart/2005/8/layout/bProcess3"/>
    <dgm:cxn modelId="{D8254DBB-61CA-4658-BCC0-204DAF4AD063}" srcId="{23E58556-03CC-46AE-985E-FCF0775EF66B}" destId="{C199D997-5C63-4DE7-B3F7-7D84FEDF3E3A}" srcOrd="1" destOrd="0" parTransId="{52263622-24D5-4330-93EE-9CB8C737CA15}" sibTransId="{55338B36-A002-4202-BB30-D8951857B2DF}"/>
    <dgm:cxn modelId="{626BD5C9-6CBC-471A-9878-80F15818F7D3}" type="presOf" srcId="{A6136927-7294-42C2-AD55-BD06E283F255}" destId="{3425AAF3-B812-456A-9130-5AC97521CCCE}" srcOrd="0" destOrd="0" presId="urn:microsoft.com/office/officeart/2005/8/layout/bProcess3"/>
    <dgm:cxn modelId="{90154CCA-7EAA-4861-9E9A-D508FCDF4580}" type="presOf" srcId="{7A7A2CED-ED13-4FAB-9AB7-811E55E7D546}" destId="{7B59005F-1E9E-48AA-A151-12F1D6F7172D}" srcOrd="0" destOrd="0" presId="urn:microsoft.com/office/officeart/2005/8/layout/bProcess3"/>
    <dgm:cxn modelId="{9154D5CA-C751-4883-B042-391E3B7F63A2}" type="presOf" srcId="{DF810C58-DF70-427C-89C2-1A56FC4AD847}" destId="{E8A9D26B-3380-4DE2-A493-0C0F6B436E52}" srcOrd="1" destOrd="0" presId="urn:microsoft.com/office/officeart/2005/8/layout/bProcess3"/>
    <dgm:cxn modelId="{EE4AA7D2-0133-464F-AED6-A60CB984CD40}" type="presOf" srcId="{DCE625DA-ED9D-42B9-9F8E-EFEF66FE3918}" destId="{85C86ECF-85B4-4CB8-9FAC-E3389F7D69A4}" srcOrd="0" destOrd="0" presId="urn:microsoft.com/office/officeart/2005/8/layout/bProcess3"/>
    <dgm:cxn modelId="{8BEA21E6-C951-4032-91DF-E47530A7293E}" type="presOf" srcId="{A6136927-7294-42C2-AD55-BD06E283F255}" destId="{45770774-B605-4FF6-B0F0-93FAD4AF0D89}" srcOrd="1" destOrd="0" presId="urn:microsoft.com/office/officeart/2005/8/layout/bProcess3"/>
    <dgm:cxn modelId="{7D81FEF6-73B8-4AB0-8B74-A6450512D2C8}" type="presParOf" srcId="{9290D378-D28C-4BF9-B83F-EA4C4F89DC21}" destId="{94424260-E965-4CB6-87B3-9C5E0E298977}" srcOrd="0" destOrd="0" presId="urn:microsoft.com/office/officeart/2005/8/layout/bProcess3"/>
    <dgm:cxn modelId="{9FD55AF1-C4C1-420D-AB6D-1B38E52F1623}" type="presParOf" srcId="{9290D378-D28C-4BF9-B83F-EA4C4F89DC21}" destId="{7B59005F-1E9E-48AA-A151-12F1D6F7172D}" srcOrd="1" destOrd="0" presId="urn:microsoft.com/office/officeart/2005/8/layout/bProcess3"/>
    <dgm:cxn modelId="{91C1C60C-ED8A-41AE-BEEC-3A4C960CBF38}" type="presParOf" srcId="{7B59005F-1E9E-48AA-A151-12F1D6F7172D}" destId="{66735D00-3956-40C5-8C5C-A0A72BC86499}" srcOrd="0" destOrd="0" presId="urn:microsoft.com/office/officeart/2005/8/layout/bProcess3"/>
    <dgm:cxn modelId="{DC98A677-4FCB-4B70-9778-2EFEDC86AE25}" type="presParOf" srcId="{9290D378-D28C-4BF9-B83F-EA4C4F89DC21}" destId="{8A0C1046-E7AC-4535-A260-369FC6EB68C4}" srcOrd="2" destOrd="0" presId="urn:microsoft.com/office/officeart/2005/8/layout/bProcess3"/>
    <dgm:cxn modelId="{E4C38462-4676-4317-977A-8431C2C0FC26}" type="presParOf" srcId="{9290D378-D28C-4BF9-B83F-EA4C4F89DC21}" destId="{86E91C31-2EF6-4714-A481-934D8A9DA792}" srcOrd="3" destOrd="0" presId="urn:microsoft.com/office/officeart/2005/8/layout/bProcess3"/>
    <dgm:cxn modelId="{D43A71CB-9EAC-4363-AB3F-829D6F65958E}" type="presParOf" srcId="{86E91C31-2EF6-4714-A481-934D8A9DA792}" destId="{0430F771-7242-4E60-A450-D69193E7D5D6}" srcOrd="0" destOrd="0" presId="urn:microsoft.com/office/officeart/2005/8/layout/bProcess3"/>
    <dgm:cxn modelId="{7B7360D7-F1BD-44A5-B525-87C7BE78F853}" type="presParOf" srcId="{9290D378-D28C-4BF9-B83F-EA4C4F89DC21}" destId="{8CF58717-46D9-48AD-9940-F03BD7146F9F}" srcOrd="4" destOrd="0" presId="urn:microsoft.com/office/officeart/2005/8/layout/bProcess3"/>
    <dgm:cxn modelId="{24B48470-9374-4291-9BF4-8E8FA43F0C68}" type="presParOf" srcId="{9290D378-D28C-4BF9-B83F-EA4C4F89DC21}" destId="{7F93098C-5DB3-4207-AA44-CE57D26B1A23}" srcOrd="5" destOrd="0" presId="urn:microsoft.com/office/officeart/2005/8/layout/bProcess3"/>
    <dgm:cxn modelId="{D9AE7AE4-0FB5-42F8-87BB-72D5FFBDD9DD}" type="presParOf" srcId="{7F93098C-5DB3-4207-AA44-CE57D26B1A23}" destId="{E8A9D26B-3380-4DE2-A493-0C0F6B436E52}" srcOrd="0" destOrd="0" presId="urn:microsoft.com/office/officeart/2005/8/layout/bProcess3"/>
    <dgm:cxn modelId="{CDB9076F-E439-4A88-8648-821B3E77C8D4}" type="presParOf" srcId="{9290D378-D28C-4BF9-B83F-EA4C4F89DC21}" destId="{85C86ECF-85B4-4CB8-9FAC-E3389F7D69A4}" srcOrd="6" destOrd="0" presId="urn:microsoft.com/office/officeart/2005/8/layout/bProcess3"/>
    <dgm:cxn modelId="{891DB5EC-CEC2-41A8-8681-50639D734DD9}" type="presParOf" srcId="{9290D378-D28C-4BF9-B83F-EA4C4F89DC21}" destId="{FBE05AF3-D3B8-40D3-8E07-43B158DEB0B3}" srcOrd="7" destOrd="0" presId="urn:microsoft.com/office/officeart/2005/8/layout/bProcess3"/>
    <dgm:cxn modelId="{F439EDEA-8706-4A29-8D13-CFAEB98C3620}" type="presParOf" srcId="{FBE05AF3-D3B8-40D3-8E07-43B158DEB0B3}" destId="{95CA6619-950B-40E4-AF40-F8B86B72A86A}" srcOrd="0" destOrd="0" presId="urn:microsoft.com/office/officeart/2005/8/layout/bProcess3"/>
    <dgm:cxn modelId="{498F4278-D1B3-4F81-8A6A-FFFE1579105B}" type="presParOf" srcId="{9290D378-D28C-4BF9-B83F-EA4C4F89DC21}" destId="{43C7D34E-9557-49F3-A2ED-3B6E80590014}" srcOrd="8" destOrd="0" presId="urn:microsoft.com/office/officeart/2005/8/layout/bProcess3"/>
    <dgm:cxn modelId="{56D38EB0-51BB-4F85-9DD8-4313CB10ED5E}" type="presParOf" srcId="{9290D378-D28C-4BF9-B83F-EA4C4F89DC21}" destId="{3425AAF3-B812-456A-9130-5AC97521CCCE}" srcOrd="9" destOrd="0" presId="urn:microsoft.com/office/officeart/2005/8/layout/bProcess3"/>
    <dgm:cxn modelId="{2A9350EE-24D5-42AB-A083-C9D340C3A43D}" type="presParOf" srcId="{3425AAF3-B812-456A-9130-5AC97521CCCE}" destId="{45770774-B605-4FF6-B0F0-93FAD4AF0D89}" srcOrd="0" destOrd="0" presId="urn:microsoft.com/office/officeart/2005/8/layout/bProcess3"/>
    <dgm:cxn modelId="{3E668586-C0F5-41D8-8387-BD22B62AF93D}" type="presParOf" srcId="{9290D378-D28C-4BF9-B83F-EA4C4F89DC21}" destId="{FCCD9CF1-31C5-48FA-8E7C-81D0063DBCA9}"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84A6A9C-D8D3-48B5-B200-390167191D64}"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753504D1-8B17-4644-ADD7-0E232D02FABB}">
      <dgm:prSet custT="1"/>
      <dgm:spPr/>
      <dgm:t>
        <a:bodyPr/>
        <a:lstStyle/>
        <a:p>
          <a:r>
            <a:rPr lang="en-US" sz="2000" dirty="0"/>
            <a:t>All secure test materials must be secured while in the Test Administrator’s possession.</a:t>
          </a:r>
        </a:p>
      </dgm:t>
    </dgm:pt>
    <dgm:pt modelId="{D3AEEB46-F342-4064-8FF8-6931B4975312}" type="parTrans" cxnId="{B5FBE307-BA14-4D2E-98CE-F897DDD49EC5}">
      <dgm:prSet/>
      <dgm:spPr/>
      <dgm:t>
        <a:bodyPr/>
        <a:lstStyle/>
        <a:p>
          <a:endParaRPr lang="en-US"/>
        </a:p>
      </dgm:t>
    </dgm:pt>
    <dgm:pt modelId="{FB187DF4-2E92-412B-9E19-D1DB961FC1DD}" type="sibTrans" cxnId="{B5FBE307-BA14-4D2E-98CE-F897DDD49EC5}">
      <dgm:prSet/>
      <dgm:spPr/>
      <dgm:t>
        <a:bodyPr/>
        <a:lstStyle/>
        <a:p>
          <a:endParaRPr lang="en-US"/>
        </a:p>
      </dgm:t>
    </dgm:pt>
    <dgm:pt modelId="{D71847F1-8375-4673-A8B6-F34826A8222D}">
      <dgm:prSet custT="1"/>
      <dgm:spPr/>
      <dgm:t>
        <a:bodyPr/>
        <a:lstStyle/>
        <a:p>
          <a:r>
            <a:rPr lang="en-US" sz="2000" dirty="0"/>
            <a:t>No duplication of secure CMAS materials is permissible. </a:t>
          </a:r>
        </a:p>
      </dgm:t>
    </dgm:pt>
    <dgm:pt modelId="{FC7E2019-860E-4180-B87F-6581F619250B}" type="parTrans" cxnId="{F5D69EE0-303D-452C-B655-579474A97F8B}">
      <dgm:prSet/>
      <dgm:spPr/>
      <dgm:t>
        <a:bodyPr/>
        <a:lstStyle/>
        <a:p>
          <a:endParaRPr lang="en-US"/>
        </a:p>
      </dgm:t>
    </dgm:pt>
    <dgm:pt modelId="{2E30A492-C53F-4501-946F-3F46AC59E9CE}" type="sibTrans" cxnId="{F5D69EE0-303D-452C-B655-579474A97F8B}">
      <dgm:prSet/>
      <dgm:spPr/>
      <dgm:t>
        <a:bodyPr/>
        <a:lstStyle/>
        <a:p>
          <a:endParaRPr lang="en-US"/>
        </a:p>
      </dgm:t>
    </dgm:pt>
    <dgm:pt modelId="{7C3D5920-464A-4F93-92AE-7777C3EC4677}">
      <dgm:prSet custT="1"/>
      <dgm:spPr/>
      <dgm:t>
        <a:bodyPr/>
        <a:lstStyle/>
        <a:p>
          <a:r>
            <a:rPr lang="en-US" sz="2400" dirty="0"/>
            <a:t>No cell phones or other communication, reproduction, or recording devices are allowed during test sessions unless required for accessibility. </a:t>
          </a:r>
        </a:p>
      </dgm:t>
    </dgm:pt>
    <dgm:pt modelId="{10729C03-4E2B-49C3-8FB0-E3E15AB67234}" type="parTrans" cxnId="{0BCA6F12-26F7-4809-B8D1-05D27AEB51DA}">
      <dgm:prSet/>
      <dgm:spPr/>
      <dgm:t>
        <a:bodyPr/>
        <a:lstStyle/>
        <a:p>
          <a:endParaRPr lang="en-US"/>
        </a:p>
      </dgm:t>
    </dgm:pt>
    <dgm:pt modelId="{32871DE9-C2E5-4F5F-BB34-2896A4E42B6A}" type="sibTrans" cxnId="{0BCA6F12-26F7-4809-B8D1-05D27AEB51DA}">
      <dgm:prSet/>
      <dgm:spPr/>
      <dgm:t>
        <a:bodyPr/>
        <a:lstStyle/>
        <a:p>
          <a:endParaRPr lang="en-US"/>
        </a:p>
      </dgm:t>
    </dgm:pt>
    <dgm:pt modelId="{19A8B2F1-F068-4DD2-8FBC-15B10C393E14}">
      <dgm:prSet custT="1"/>
      <dgm:spPr/>
      <dgm:t>
        <a:bodyPr/>
        <a:lstStyle/>
        <a:p>
          <a:r>
            <a:rPr lang="en-US" sz="2000" b="1" dirty="0"/>
            <a:t>Test Administrators </a:t>
          </a:r>
          <a:r>
            <a:rPr lang="en-US" sz="2000" dirty="0"/>
            <a:t>may have cell phones to communicate with SACs and DTCs as long as the ringer is turned off and the phone is not used for any other purposes.</a:t>
          </a:r>
        </a:p>
      </dgm:t>
    </dgm:pt>
    <dgm:pt modelId="{C97A8850-DEE0-4319-8853-6E4A5936A152}" type="parTrans" cxnId="{D72F5746-03CE-4A22-864C-980B7F7538BB}">
      <dgm:prSet/>
      <dgm:spPr/>
      <dgm:t>
        <a:bodyPr/>
        <a:lstStyle/>
        <a:p>
          <a:endParaRPr lang="en-US"/>
        </a:p>
      </dgm:t>
    </dgm:pt>
    <dgm:pt modelId="{78FD7810-C352-47F1-8AE8-10566025B2D2}" type="sibTrans" cxnId="{D72F5746-03CE-4A22-864C-980B7F7538BB}">
      <dgm:prSet/>
      <dgm:spPr/>
      <dgm:t>
        <a:bodyPr/>
        <a:lstStyle/>
        <a:p>
          <a:endParaRPr lang="en-US"/>
        </a:p>
      </dgm:t>
    </dgm:pt>
    <dgm:pt modelId="{9BB5C926-2FCB-4C25-898F-9325CC0D7903}">
      <dgm:prSet custT="1"/>
      <dgm:spPr/>
      <dgm:t>
        <a:bodyPr/>
        <a:lstStyle/>
        <a:p>
          <a:r>
            <a:rPr lang="en-US" sz="2000" b="1" dirty="0"/>
            <a:t>Students</a:t>
          </a:r>
          <a:r>
            <a:rPr lang="en-US" sz="2000" dirty="0"/>
            <a:t> should be aware that </a:t>
          </a:r>
          <a:r>
            <a:rPr lang="en-US" sz="2000" b="1" dirty="0"/>
            <a:t>cell phones or other electronic devices are prohibited</a:t>
          </a:r>
          <a:r>
            <a:rPr lang="en-US" sz="2000" dirty="0"/>
            <a:t>. Students who are found with these electronic devices in their possession during testing (including if they have finished testing but other students have not) or during a break may lead to the invalidation of not only their test, but to the invalidation of others’ tests as well. </a:t>
          </a:r>
        </a:p>
      </dgm:t>
    </dgm:pt>
    <dgm:pt modelId="{5E57F712-DFF2-40E0-AEBC-505E16209461}" type="parTrans" cxnId="{B3CB140C-12FE-477B-8B5D-43A072F29108}">
      <dgm:prSet/>
      <dgm:spPr/>
      <dgm:t>
        <a:bodyPr/>
        <a:lstStyle/>
        <a:p>
          <a:endParaRPr lang="en-US"/>
        </a:p>
      </dgm:t>
    </dgm:pt>
    <dgm:pt modelId="{4506FC82-C45F-4B59-9297-C52462D6AE4E}" type="sibTrans" cxnId="{B3CB140C-12FE-477B-8B5D-43A072F29108}">
      <dgm:prSet/>
      <dgm:spPr/>
      <dgm:t>
        <a:bodyPr/>
        <a:lstStyle/>
        <a:p>
          <a:endParaRPr lang="en-US"/>
        </a:p>
      </dgm:t>
    </dgm:pt>
    <dgm:pt modelId="{7C9EA4F4-1335-44C4-B231-B95D726A8593}">
      <dgm:prSet custT="1"/>
      <dgm:spPr/>
      <dgm:t>
        <a:bodyPr/>
        <a:lstStyle/>
        <a:p>
          <a:r>
            <a:rPr lang="en-US" sz="2000" dirty="0"/>
            <a:t>All individuals are </a:t>
          </a:r>
          <a:r>
            <a:rPr lang="en-US" sz="2000" b="1" dirty="0"/>
            <a:t>strictly prohibited from taking photos of TestNav screens</a:t>
          </a:r>
          <a:r>
            <a:rPr lang="en-US" sz="2000" dirty="0"/>
            <a:t>. Please ensure that individuals in your district are aware of this critical instruction. </a:t>
          </a:r>
        </a:p>
      </dgm:t>
    </dgm:pt>
    <dgm:pt modelId="{34C50DF8-D07D-46E5-9711-DBEC67FF2C87}" type="parTrans" cxnId="{08D9AF2C-71F4-4935-B9DA-CAB15592F4A0}">
      <dgm:prSet/>
      <dgm:spPr/>
      <dgm:t>
        <a:bodyPr/>
        <a:lstStyle/>
        <a:p>
          <a:endParaRPr lang="en-US"/>
        </a:p>
      </dgm:t>
    </dgm:pt>
    <dgm:pt modelId="{1CB470C0-E07B-4A33-B38B-7BAE62C3F5F0}" type="sibTrans" cxnId="{08D9AF2C-71F4-4935-B9DA-CAB15592F4A0}">
      <dgm:prSet/>
      <dgm:spPr/>
      <dgm:t>
        <a:bodyPr/>
        <a:lstStyle/>
        <a:p>
          <a:endParaRPr lang="en-US"/>
        </a:p>
      </dgm:t>
    </dgm:pt>
    <dgm:pt modelId="{0BA7D0F3-380B-4743-AEA2-B1E3F32663DC}">
      <dgm:prSet custT="1"/>
      <dgm:spPr/>
      <dgm:t>
        <a:bodyPr/>
        <a:lstStyle/>
        <a:p>
          <a:pPr>
            <a:buNone/>
          </a:pPr>
          <a:r>
            <a:rPr lang="en-US" sz="2400" dirty="0"/>
            <a:t>Any software that would allow secure test content on student devices to be viewed on another device must be turned off. </a:t>
          </a:r>
        </a:p>
      </dgm:t>
    </dgm:pt>
    <dgm:pt modelId="{A7FA3CD5-A47A-4943-84CF-4112DBDBACED}" type="parTrans" cxnId="{E50EAF19-5DCB-48F7-8BAC-1DBED077CB79}">
      <dgm:prSet/>
      <dgm:spPr/>
      <dgm:t>
        <a:bodyPr/>
        <a:lstStyle/>
        <a:p>
          <a:endParaRPr lang="en-US"/>
        </a:p>
      </dgm:t>
    </dgm:pt>
    <dgm:pt modelId="{85269308-5D08-43AC-91BF-5653389BE1C3}" type="sibTrans" cxnId="{E50EAF19-5DCB-48F7-8BAC-1DBED077CB79}">
      <dgm:prSet/>
      <dgm:spPr/>
      <dgm:t>
        <a:bodyPr/>
        <a:lstStyle/>
        <a:p>
          <a:endParaRPr lang="en-US"/>
        </a:p>
      </dgm:t>
    </dgm:pt>
    <dgm:pt modelId="{D1FCB093-2E3B-40D4-BEFC-88DAE7B190BB}" type="pres">
      <dgm:prSet presAssocID="{084A6A9C-D8D3-48B5-B200-390167191D64}" presName="linear" presStyleCnt="0">
        <dgm:presLayoutVars>
          <dgm:dir/>
          <dgm:animLvl val="lvl"/>
          <dgm:resizeHandles val="exact"/>
        </dgm:presLayoutVars>
      </dgm:prSet>
      <dgm:spPr/>
    </dgm:pt>
    <dgm:pt modelId="{4013AC2F-70F0-4C41-A01F-DB78853283BC}" type="pres">
      <dgm:prSet presAssocID="{0BA7D0F3-380B-4743-AEA2-B1E3F32663DC}" presName="parentLin" presStyleCnt="0"/>
      <dgm:spPr/>
    </dgm:pt>
    <dgm:pt modelId="{17C8307C-9E45-4A63-B255-AAB346A7EC6E}" type="pres">
      <dgm:prSet presAssocID="{0BA7D0F3-380B-4743-AEA2-B1E3F32663DC}" presName="parentLeftMargin" presStyleLbl="node1" presStyleIdx="0" presStyleCnt="2"/>
      <dgm:spPr/>
    </dgm:pt>
    <dgm:pt modelId="{FDCCA308-7D1C-40B8-A175-FF264DE89E19}" type="pres">
      <dgm:prSet presAssocID="{0BA7D0F3-380B-4743-AEA2-B1E3F32663DC}" presName="parentText" presStyleLbl="node1" presStyleIdx="0" presStyleCnt="2" custScaleX="120945" custScaleY="279847">
        <dgm:presLayoutVars>
          <dgm:chMax val="0"/>
          <dgm:bulletEnabled val="1"/>
        </dgm:presLayoutVars>
      </dgm:prSet>
      <dgm:spPr/>
    </dgm:pt>
    <dgm:pt modelId="{13F386CE-18BE-4753-A113-A3C0A2FD7F23}" type="pres">
      <dgm:prSet presAssocID="{0BA7D0F3-380B-4743-AEA2-B1E3F32663DC}" presName="negativeSpace" presStyleCnt="0"/>
      <dgm:spPr/>
    </dgm:pt>
    <dgm:pt modelId="{8A44B86C-2807-4FE8-AD8E-D4A83B3C4761}" type="pres">
      <dgm:prSet presAssocID="{0BA7D0F3-380B-4743-AEA2-B1E3F32663DC}" presName="childText" presStyleLbl="conFgAcc1" presStyleIdx="0" presStyleCnt="2">
        <dgm:presLayoutVars>
          <dgm:bulletEnabled val="1"/>
        </dgm:presLayoutVars>
      </dgm:prSet>
      <dgm:spPr/>
    </dgm:pt>
    <dgm:pt modelId="{3A7D3EDF-6972-4DFF-85A8-06557E6FA178}" type="pres">
      <dgm:prSet presAssocID="{85269308-5D08-43AC-91BF-5653389BE1C3}" presName="spaceBetweenRectangles" presStyleCnt="0"/>
      <dgm:spPr/>
    </dgm:pt>
    <dgm:pt modelId="{FE32A5BF-DC3C-47D2-AE31-6FA391219A04}" type="pres">
      <dgm:prSet presAssocID="{7C3D5920-464A-4F93-92AE-7777C3EC4677}" presName="parentLin" presStyleCnt="0"/>
      <dgm:spPr/>
    </dgm:pt>
    <dgm:pt modelId="{0AA1F8FF-C6EE-446E-8C0D-707BF2DC313B}" type="pres">
      <dgm:prSet presAssocID="{7C3D5920-464A-4F93-92AE-7777C3EC4677}" presName="parentLeftMargin" presStyleLbl="node1" presStyleIdx="0" presStyleCnt="2"/>
      <dgm:spPr/>
    </dgm:pt>
    <dgm:pt modelId="{794A9E20-6BC6-4147-B2B0-116609754C62}" type="pres">
      <dgm:prSet presAssocID="{7C3D5920-464A-4F93-92AE-7777C3EC4677}" presName="parentText" presStyleLbl="node1" presStyleIdx="1" presStyleCnt="2" custScaleX="126802" custScaleY="282641">
        <dgm:presLayoutVars>
          <dgm:chMax val="0"/>
          <dgm:bulletEnabled val="1"/>
        </dgm:presLayoutVars>
      </dgm:prSet>
      <dgm:spPr/>
    </dgm:pt>
    <dgm:pt modelId="{DC6C50AB-4AC0-4C9C-9943-D0715F446898}" type="pres">
      <dgm:prSet presAssocID="{7C3D5920-464A-4F93-92AE-7777C3EC4677}" presName="negativeSpace" presStyleCnt="0"/>
      <dgm:spPr/>
    </dgm:pt>
    <dgm:pt modelId="{4A5C591E-E526-4BB7-AAA1-CA109D16EBBD}" type="pres">
      <dgm:prSet presAssocID="{7C3D5920-464A-4F93-92AE-7777C3EC4677}" presName="childText" presStyleLbl="conFgAcc1" presStyleIdx="1" presStyleCnt="2">
        <dgm:presLayoutVars>
          <dgm:bulletEnabled val="1"/>
        </dgm:presLayoutVars>
      </dgm:prSet>
      <dgm:spPr/>
    </dgm:pt>
  </dgm:ptLst>
  <dgm:cxnLst>
    <dgm:cxn modelId="{B5FBE307-BA14-4D2E-98CE-F897DDD49EC5}" srcId="{0BA7D0F3-380B-4743-AEA2-B1E3F32663DC}" destId="{753504D1-8B17-4644-ADD7-0E232D02FABB}" srcOrd="0" destOrd="0" parTransId="{D3AEEB46-F342-4064-8FF8-6931B4975312}" sibTransId="{FB187DF4-2E92-412B-9E19-D1DB961FC1DD}"/>
    <dgm:cxn modelId="{B3CB140C-12FE-477B-8B5D-43A072F29108}" srcId="{7C3D5920-464A-4F93-92AE-7777C3EC4677}" destId="{9BB5C926-2FCB-4C25-898F-9325CC0D7903}" srcOrd="1" destOrd="0" parTransId="{5E57F712-DFF2-40E0-AEBC-505E16209461}" sibTransId="{4506FC82-C45F-4B59-9297-C52462D6AE4E}"/>
    <dgm:cxn modelId="{9B94EF0E-CA71-458C-923F-E86C88BFE1C8}" type="presOf" srcId="{7C3D5920-464A-4F93-92AE-7777C3EC4677}" destId="{794A9E20-6BC6-4147-B2B0-116609754C62}" srcOrd="1" destOrd="0" presId="urn:microsoft.com/office/officeart/2005/8/layout/list1"/>
    <dgm:cxn modelId="{0BCA6F12-26F7-4809-B8D1-05D27AEB51DA}" srcId="{084A6A9C-D8D3-48B5-B200-390167191D64}" destId="{7C3D5920-464A-4F93-92AE-7777C3EC4677}" srcOrd="1" destOrd="0" parTransId="{10729C03-4E2B-49C3-8FB0-E3E15AB67234}" sibTransId="{32871DE9-C2E5-4F5F-BB34-2896A4E42B6A}"/>
    <dgm:cxn modelId="{E50EAF19-5DCB-48F7-8BAC-1DBED077CB79}" srcId="{084A6A9C-D8D3-48B5-B200-390167191D64}" destId="{0BA7D0F3-380B-4743-AEA2-B1E3F32663DC}" srcOrd="0" destOrd="0" parTransId="{A7FA3CD5-A47A-4943-84CF-4112DBDBACED}" sibTransId="{85269308-5D08-43AC-91BF-5653389BE1C3}"/>
    <dgm:cxn modelId="{C388E928-A8D3-4A7E-96D9-0A214D3A664F}" type="presOf" srcId="{084A6A9C-D8D3-48B5-B200-390167191D64}" destId="{D1FCB093-2E3B-40D4-BEFC-88DAE7B190BB}" srcOrd="0" destOrd="0" presId="urn:microsoft.com/office/officeart/2005/8/layout/list1"/>
    <dgm:cxn modelId="{08D9AF2C-71F4-4935-B9DA-CAB15592F4A0}" srcId="{7C3D5920-464A-4F93-92AE-7777C3EC4677}" destId="{7C9EA4F4-1335-44C4-B231-B95D726A8593}" srcOrd="2" destOrd="0" parTransId="{34C50DF8-D07D-46E5-9711-DBEC67FF2C87}" sibTransId="{1CB470C0-E07B-4A33-B38B-7BAE62C3F5F0}"/>
    <dgm:cxn modelId="{B17EAC35-D96B-477F-A29F-1646083AD283}" type="presOf" srcId="{19A8B2F1-F068-4DD2-8FBC-15B10C393E14}" destId="{4A5C591E-E526-4BB7-AAA1-CA109D16EBBD}" srcOrd="0" destOrd="0" presId="urn:microsoft.com/office/officeart/2005/8/layout/list1"/>
    <dgm:cxn modelId="{3A223338-BCAE-4FFD-8087-85A6D3CBFC87}" type="presOf" srcId="{7C3D5920-464A-4F93-92AE-7777C3EC4677}" destId="{0AA1F8FF-C6EE-446E-8C0D-707BF2DC313B}" srcOrd="0" destOrd="0" presId="urn:microsoft.com/office/officeart/2005/8/layout/list1"/>
    <dgm:cxn modelId="{D72F5746-03CE-4A22-864C-980B7F7538BB}" srcId="{7C3D5920-464A-4F93-92AE-7777C3EC4677}" destId="{19A8B2F1-F068-4DD2-8FBC-15B10C393E14}" srcOrd="0" destOrd="0" parTransId="{C97A8850-DEE0-4319-8853-6E4A5936A152}" sibTransId="{78FD7810-C352-47F1-8AE8-10566025B2D2}"/>
    <dgm:cxn modelId="{492F407C-476B-4117-A4D6-43F9B92E92BF}" type="presOf" srcId="{9BB5C926-2FCB-4C25-898F-9325CC0D7903}" destId="{4A5C591E-E526-4BB7-AAA1-CA109D16EBBD}" srcOrd="0" destOrd="1" presId="urn:microsoft.com/office/officeart/2005/8/layout/list1"/>
    <dgm:cxn modelId="{4450FC91-AF28-4C1E-BBC8-513086FA9E27}" type="presOf" srcId="{D71847F1-8375-4673-A8B6-F34826A8222D}" destId="{8A44B86C-2807-4FE8-AD8E-D4A83B3C4761}" srcOrd="0" destOrd="1" presId="urn:microsoft.com/office/officeart/2005/8/layout/list1"/>
    <dgm:cxn modelId="{1A4A61AA-75BC-47AC-8257-5DAD48A8B501}" type="presOf" srcId="{0BA7D0F3-380B-4743-AEA2-B1E3F32663DC}" destId="{17C8307C-9E45-4A63-B255-AAB346A7EC6E}" srcOrd="0" destOrd="0" presId="urn:microsoft.com/office/officeart/2005/8/layout/list1"/>
    <dgm:cxn modelId="{0BC255AC-7506-481C-9760-E75F0504B484}" type="presOf" srcId="{0BA7D0F3-380B-4743-AEA2-B1E3F32663DC}" destId="{FDCCA308-7D1C-40B8-A175-FF264DE89E19}" srcOrd="1" destOrd="0" presId="urn:microsoft.com/office/officeart/2005/8/layout/list1"/>
    <dgm:cxn modelId="{10A74CE0-D32D-4B6D-A8EC-278175E7B1A8}" type="presOf" srcId="{753504D1-8B17-4644-ADD7-0E232D02FABB}" destId="{8A44B86C-2807-4FE8-AD8E-D4A83B3C4761}" srcOrd="0" destOrd="0" presId="urn:microsoft.com/office/officeart/2005/8/layout/list1"/>
    <dgm:cxn modelId="{F5D69EE0-303D-452C-B655-579474A97F8B}" srcId="{0BA7D0F3-380B-4743-AEA2-B1E3F32663DC}" destId="{D71847F1-8375-4673-A8B6-F34826A8222D}" srcOrd="1" destOrd="0" parTransId="{FC7E2019-860E-4180-B87F-6581F619250B}" sibTransId="{2E30A492-C53F-4501-946F-3F46AC59E9CE}"/>
    <dgm:cxn modelId="{7FF6B7FF-8849-4CB8-9C45-60483951125C}" type="presOf" srcId="{7C9EA4F4-1335-44C4-B231-B95D726A8593}" destId="{4A5C591E-E526-4BB7-AAA1-CA109D16EBBD}" srcOrd="0" destOrd="2" presId="urn:microsoft.com/office/officeart/2005/8/layout/list1"/>
    <dgm:cxn modelId="{996955A5-1DAA-4DFB-BB40-80E60621A403}" type="presParOf" srcId="{D1FCB093-2E3B-40D4-BEFC-88DAE7B190BB}" destId="{4013AC2F-70F0-4C41-A01F-DB78853283BC}" srcOrd="0" destOrd="0" presId="urn:microsoft.com/office/officeart/2005/8/layout/list1"/>
    <dgm:cxn modelId="{AB46C81C-E81B-4ACC-BDF3-AF8F8CB7F381}" type="presParOf" srcId="{4013AC2F-70F0-4C41-A01F-DB78853283BC}" destId="{17C8307C-9E45-4A63-B255-AAB346A7EC6E}" srcOrd="0" destOrd="0" presId="urn:microsoft.com/office/officeart/2005/8/layout/list1"/>
    <dgm:cxn modelId="{AFDAF0B0-D86F-4759-9BB8-70738EEC2652}" type="presParOf" srcId="{4013AC2F-70F0-4C41-A01F-DB78853283BC}" destId="{FDCCA308-7D1C-40B8-A175-FF264DE89E19}" srcOrd="1" destOrd="0" presId="urn:microsoft.com/office/officeart/2005/8/layout/list1"/>
    <dgm:cxn modelId="{0AA75D57-CE69-4856-82FD-3A7CAC5381B7}" type="presParOf" srcId="{D1FCB093-2E3B-40D4-BEFC-88DAE7B190BB}" destId="{13F386CE-18BE-4753-A113-A3C0A2FD7F23}" srcOrd="1" destOrd="0" presId="urn:microsoft.com/office/officeart/2005/8/layout/list1"/>
    <dgm:cxn modelId="{C7220EAD-6A5A-4168-8847-A62E6D6BA78D}" type="presParOf" srcId="{D1FCB093-2E3B-40D4-BEFC-88DAE7B190BB}" destId="{8A44B86C-2807-4FE8-AD8E-D4A83B3C4761}" srcOrd="2" destOrd="0" presId="urn:microsoft.com/office/officeart/2005/8/layout/list1"/>
    <dgm:cxn modelId="{E6A63C8E-7EDA-4398-B0C1-1BA4412C709D}" type="presParOf" srcId="{D1FCB093-2E3B-40D4-BEFC-88DAE7B190BB}" destId="{3A7D3EDF-6972-4DFF-85A8-06557E6FA178}" srcOrd="3" destOrd="0" presId="urn:microsoft.com/office/officeart/2005/8/layout/list1"/>
    <dgm:cxn modelId="{78109547-52BE-47BB-A4CC-DB617A2A07C8}" type="presParOf" srcId="{D1FCB093-2E3B-40D4-BEFC-88DAE7B190BB}" destId="{FE32A5BF-DC3C-47D2-AE31-6FA391219A04}" srcOrd="4" destOrd="0" presId="urn:microsoft.com/office/officeart/2005/8/layout/list1"/>
    <dgm:cxn modelId="{F5EFA6B1-21B2-4F48-A57C-A6893181ACCC}" type="presParOf" srcId="{FE32A5BF-DC3C-47D2-AE31-6FA391219A04}" destId="{0AA1F8FF-C6EE-446E-8C0D-707BF2DC313B}" srcOrd="0" destOrd="0" presId="urn:microsoft.com/office/officeart/2005/8/layout/list1"/>
    <dgm:cxn modelId="{BFAA686D-DCF5-47FB-AB8D-1262AF90F606}" type="presParOf" srcId="{FE32A5BF-DC3C-47D2-AE31-6FA391219A04}" destId="{794A9E20-6BC6-4147-B2B0-116609754C62}" srcOrd="1" destOrd="0" presId="urn:microsoft.com/office/officeart/2005/8/layout/list1"/>
    <dgm:cxn modelId="{63B08251-C71A-43B6-8E17-B4A0E71A585E}" type="presParOf" srcId="{D1FCB093-2E3B-40D4-BEFC-88DAE7B190BB}" destId="{DC6C50AB-4AC0-4C9C-9943-D0715F446898}" srcOrd="5" destOrd="0" presId="urn:microsoft.com/office/officeart/2005/8/layout/list1"/>
    <dgm:cxn modelId="{7F75FC61-D3B6-4004-A67A-8C5E6F1DBA73}" type="presParOf" srcId="{D1FCB093-2E3B-40D4-BEFC-88DAE7B190BB}" destId="{4A5C591E-E526-4BB7-AAA1-CA109D16EB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90F8012-EDEE-4552-9CFE-2ECFF6CA59BE}"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AFB9B9FB-D3C1-4D81-AE70-0A74504DC0B7}">
      <dgm:prSet custT="1"/>
      <dgm:spPr/>
      <dgm:t>
        <a:bodyPr/>
        <a:lstStyle/>
        <a:p>
          <a:r>
            <a:rPr lang="en-US" sz="2400" dirty="0"/>
            <a:t>Testing Irregularity or Security Breach </a:t>
          </a:r>
        </a:p>
      </dgm:t>
    </dgm:pt>
    <dgm:pt modelId="{4F67127D-9A15-4C87-9B97-428C9A80DDD2}" type="parTrans" cxnId="{BCCA41F9-C827-4EDD-92CC-B6F4BF39FEF6}">
      <dgm:prSet/>
      <dgm:spPr/>
      <dgm:t>
        <a:bodyPr/>
        <a:lstStyle/>
        <a:p>
          <a:endParaRPr lang="en-US"/>
        </a:p>
      </dgm:t>
    </dgm:pt>
    <dgm:pt modelId="{A5CBF1FE-87D7-46CD-B53E-8BCE0BB8D77C}" type="sibTrans" cxnId="{BCCA41F9-C827-4EDD-92CC-B6F4BF39FEF6}">
      <dgm:prSet/>
      <dgm:spPr/>
      <dgm:t>
        <a:bodyPr/>
        <a:lstStyle/>
        <a:p>
          <a:endParaRPr lang="en-US"/>
        </a:p>
      </dgm:t>
    </dgm:pt>
    <dgm:pt modelId="{D445C969-5A46-4A3F-9BF4-37FE798D5351}">
      <dgm:prSet custT="1"/>
      <dgm:spPr/>
      <dgm:t>
        <a:bodyPr/>
        <a:lstStyle/>
        <a:p>
          <a:r>
            <a:rPr lang="en-US" sz="2000" dirty="0"/>
            <a:t>The DAC will contact the state immediately upon receiving the call.</a:t>
          </a:r>
        </a:p>
      </dgm:t>
    </dgm:pt>
    <dgm:pt modelId="{3538AF1C-2F09-45EF-8C5D-0266070A542A}" type="parTrans" cxnId="{55B675CC-163D-4178-AE9F-2C3690E9368B}">
      <dgm:prSet/>
      <dgm:spPr/>
      <dgm:t>
        <a:bodyPr/>
        <a:lstStyle/>
        <a:p>
          <a:endParaRPr lang="en-US"/>
        </a:p>
      </dgm:t>
    </dgm:pt>
    <dgm:pt modelId="{735B090A-A7D4-416A-AF74-E0B387CE1B63}" type="sibTrans" cxnId="{55B675CC-163D-4178-AE9F-2C3690E9368B}">
      <dgm:prSet/>
      <dgm:spPr/>
      <dgm:t>
        <a:bodyPr/>
        <a:lstStyle/>
        <a:p>
          <a:endParaRPr lang="en-US"/>
        </a:p>
      </dgm:t>
    </dgm:pt>
    <dgm:pt modelId="{B7066502-865B-4A24-AEC9-6AC99206CAFF}">
      <dgm:prSet custT="1"/>
      <dgm:spPr/>
      <dgm:t>
        <a:bodyPr/>
        <a:lstStyle/>
        <a:p>
          <a:r>
            <a:rPr lang="en-US" sz="2400" dirty="0"/>
            <a:t>Item Irregularities</a:t>
          </a:r>
        </a:p>
      </dgm:t>
    </dgm:pt>
    <dgm:pt modelId="{DC45E97C-B8A5-43F5-B479-125F072EB44C}" type="parTrans" cxnId="{2B7440BA-DB8C-424D-8AB8-303BE5EC9D98}">
      <dgm:prSet/>
      <dgm:spPr/>
      <dgm:t>
        <a:bodyPr/>
        <a:lstStyle/>
        <a:p>
          <a:endParaRPr lang="en-US"/>
        </a:p>
      </dgm:t>
    </dgm:pt>
    <dgm:pt modelId="{7B693AAA-12A4-4328-B91E-A1910BADBB6B}" type="sibTrans" cxnId="{2B7440BA-DB8C-424D-8AB8-303BE5EC9D98}">
      <dgm:prSet/>
      <dgm:spPr/>
      <dgm:t>
        <a:bodyPr/>
        <a:lstStyle/>
        <a:p>
          <a:endParaRPr lang="en-US"/>
        </a:p>
      </dgm:t>
    </dgm:pt>
    <dgm:pt modelId="{4837A352-D330-4A86-A0DE-3BFC35916B10}">
      <dgm:prSet custT="1"/>
      <dgm:spPr/>
      <dgm:t>
        <a:bodyPr/>
        <a:lstStyle/>
        <a:p>
          <a:pPr>
            <a:buFont typeface="Arial" panose="020B0604020202020204" pitchFamily="34" charset="0"/>
            <a:buChar char="•"/>
          </a:pPr>
          <a:r>
            <a:rPr lang="en-US" sz="2000" dirty="0"/>
            <a:t>If an item does not display or if students indicate an issue with an item, this should be reported immediately to the Pearson call center. </a:t>
          </a:r>
        </a:p>
      </dgm:t>
    </dgm:pt>
    <dgm:pt modelId="{6D7D47F9-2CAD-4B91-B590-F09A46FC5E7D}" type="parTrans" cxnId="{EC1B48DB-4BE6-4D67-94E5-AC9DA58DD718}">
      <dgm:prSet/>
      <dgm:spPr/>
      <dgm:t>
        <a:bodyPr/>
        <a:lstStyle/>
        <a:p>
          <a:endParaRPr lang="en-US"/>
        </a:p>
      </dgm:t>
    </dgm:pt>
    <dgm:pt modelId="{A52E4221-9482-4FD9-B796-9E62F561D30A}" type="sibTrans" cxnId="{EC1B48DB-4BE6-4D67-94E5-AC9DA58DD718}">
      <dgm:prSet/>
      <dgm:spPr/>
      <dgm:t>
        <a:bodyPr/>
        <a:lstStyle/>
        <a:p>
          <a:endParaRPr lang="en-US"/>
        </a:p>
      </dgm:t>
    </dgm:pt>
    <dgm:pt modelId="{3D4E58CE-1E01-4B2E-A2B1-0A96A2D46E7A}">
      <dgm:prSet custT="1"/>
      <dgm:spPr/>
      <dgm:t>
        <a:bodyPr/>
        <a:lstStyle/>
        <a:p>
          <a:r>
            <a:rPr lang="en-US" sz="2000" dirty="0"/>
            <a:t>SAC will complete the Form to Report a Testing Irregularity or Security Breach (Appendix E) </a:t>
          </a:r>
        </a:p>
      </dgm:t>
    </dgm:pt>
    <dgm:pt modelId="{C7E46DBE-5B3F-4355-961D-B95A4EC408D1}" type="parTrans" cxnId="{2AD17127-B855-4E1E-97E0-85639707CCA5}">
      <dgm:prSet/>
      <dgm:spPr/>
      <dgm:t>
        <a:bodyPr/>
        <a:lstStyle/>
        <a:p>
          <a:endParaRPr lang="en-US"/>
        </a:p>
      </dgm:t>
    </dgm:pt>
    <dgm:pt modelId="{9C18076E-4217-4FFB-A2ED-5BDDD5A6ABA2}" type="sibTrans" cxnId="{2AD17127-B855-4E1E-97E0-85639707CCA5}">
      <dgm:prSet/>
      <dgm:spPr/>
      <dgm:t>
        <a:bodyPr/>
        <a:lstStyle/>
        <a:p>
          <a:endParaRPr lang="en-US"/>
        </a:p>
      </dgm:t>
    </dgm:pt>
    <dgm:pt modelId="{AD480D6C-C27D-4386-B0FC-881958A52EBC}">
      <dgm:prSet custT="1"/>
      <dgm:spPr/>
      <dgm:t>
        <a:bodyPr/>
        <a:lstStyle/>
        <a:p>
          <a:r>
            <a:rPr lang="en-US" sz="2000" dirty="0"/>
            <a:t>DAC submits completed form through Syncplicity in the CMAS folder.</a:t>
          </a:r>
        </a:p>
      </dgm:t>
    </dgm:pt>
    <dgm:pt modelId="{DF13F7FA-3987-4391-AFDA-322126B2C352}" type="parTrans" cxnId="{C0307A84-2286-49CB-B40A-07A8040560D7}">
      <dgm:prSet/>
      <dgm:spPr/>
      <dgm:t>
        <a:bodyPr/>
        <a:lstStyle/>
        <a:p>
          <a:endParaRPr lang="en-US"/>
        </a:p>
      </dgm:t>
    </dgm:pt>
    <dgm:pt modelId="{48F6F7A6-C4CA-4B3C-A437-89D18F96D87D}" type="sibTrans" cxnId="{C0307A84-2286-49CB-B40A-07A8040560D7}">
      <dgm:prSet/>
      <dgm:spPr/>
      <dgm:t>
        <a:bodyPr/>
        <a:lstStyle/>
        <a:p>
          <a:endParaRPr lang="en-US"/>
        </a:p>
      </dgm:t>
    </dgm:pt>
    <dgm:pt modelId="{3E778320-F1A3-4217-AF23-97E51F2E577F}">
      <dgm:prSet custT="1"/>
      <dgm:spPr/>
      <dgm:t>
        <a:bodyPr/>
        <a:lstStyle/>
        <a:p>
          <a:r>
            <a:rPr lang="en-US" sz="2000" dirty="0"/>
            <a:t>All instances of security breaches and testing irregularities must be reported to the SAC, and subsequently, the DAC, immediately. </a:t>
          </a:r>
        </a:p>
      </dgm:t>
    </dgm:pt>
    <dgm:pt modelId="{45E8B81F-7F47-4897-BEC8-193212BE7C53}" type="parTrans" cxnId="{C229E170-85AC-4E34-9B34-646E556FB254}">
      <dgm:prSet/>
      <dgm:spPr/>
      <dgm:t>
        <a:bodyPr/>
        <a:lstStyle/>
        <a:p>
          <a:endParaRPr lang="en-US"/>
        </a:p>
      </dgm:t>
    </dgm:pt>
    <dgm:pt modelId="{989962A7-F3B7-4733-9427-82EFC18B0DA2}" type="sibTrans" cxnId="{C229E170-85AC-4E34-9B34-646E556FB254}">
      <dgm:prSet/>
      <dgm:spPr/>
      <dgm:t>
        <a:bodyPr/>
        <a:lstStyle/>
        <a:p>
          <a:endParaRPr lang="en-US"/>
        </a:p>
      </dgm:t>
    </dgm:pt>
    <dgm:pt modelId="{82DD1D82-EB06-4378-9F02-BF4C6A40DD25}" type="pres">
      <dgm:prSet presAssocID="{890F8012-EDEE-4552-9CFE-2ECFF6CA59BE}" presName="linear" presStyleCnt="0">
        <dgm:presLayoutVars>
          <dgm:dir/>
          <dgm:animLvl val="lvl"/>
          <dgm:resizeHandles val="exact"/>
        </dgm:presLayoutVars>
      </dgm:prSet>
      <dgm:spPr/>
    </dgm:pt>
    <dgm:pt modelId="{32609B7E-F620-4392-8DD0-37388C889FB0}" type="pres">
      <dgm:prSet presAssocID="{AFB9B9FB-D3C1-4D81-AE70-0A74504DC0B7}" presName="parentLin" presStyleCnt="0"/>
      <dgm:spPr/>
    </dgm:pt>
    <dgm:pt modelId="{4A99E436-7BE1-4544-9588-D386E45D23F3}" type="pres">
      <dgm:prSet presAssocID="{AFB9B9FB-D3C1-4D81-AE70-0A74504DC0B7}" presName="parentLeftMargin" presStyleLbl="node1" presStyleIdx="0" presStyleCnt="2"/>
      <dgm:spPr/>
    </dgm:pt>
    <dgm:pt modelId="{1AFD7DF2-D3C1-438B-A0A6-4603FF2629E0}" type="pres">
      <dgm:prSet presAssocID="{AFB9B9FB-D3C1-4D81-AE70-0A74504DC0B7}" presName="parentText" presStyleLbl="node1" presStyleIdx="0" presStyleCnt="2" custScaleX="74042" custScaleY="62461" custLinFactNeighborX="-5522" custLinFactNeighborY="-19797">
        <dgm:presLayoutVars>
          <dgm:chMax val="0"/>
          <dgm:bulletEnabled val="1"/>
        </dgm:presLayoutVars>
      </dgm:prSet>
      <dgm:spPr/>
    </dgm:pt>
    <dgm:pt modelId="{940D3C1D-99CD-4AB0-97A6-4E45D61697A3}" type="pres">
      <dgm:prSet presAssocID="{AFB9B9FB-D3C1-4D81-AE70-0A74504DC0B7}" presName="negativeSpace" presStyleCnt="0"/>
      <dgm:spPr/>
    </dgm:pt>
    <dgm:pt modelId="{E2287833-D8B2-4523-8373-2365119AFF1B}" type="pres">
      <dgm:prSet presAssocID="{AFB9B9FB-D3C1-4D81-AE70-0A74504DC0B7}" presName="childText" presStyleLbl="conFgAcc1" presStyleIdx="0" presStyleCnt="2">
        <dgm:presLayoutVars>
          <dgm:bulletEnabled val="1"/>
        </dgm:presLayoutVars>
      </dgm:prSet>
      <dgm:spPr/>
    </dgm:pt>
    <dgm:pt modelId="{7BDD9CF1-26CD-4845-ACC0-A2B393E8F5B7}" type="pres">
      <dgm:prSet presAssocID="{A5CBF1FE-87D7-46CD-B53E-8BCE0BB8D77C}" presName="spaceBetweenRectangles" presStyleCnt="0"/>
      <dgm:spPr/>
    </dgm:pt>
    <dgm:pt modelId="{94253E60-CAEA-4D5F-995E-F7D7932733C9}" type="pres">
      <dgm:prSet presAssocID="{B7066502-865B-4A24-AEC9-6AC99206CAFF}" presName="parentLin" presStyleCnt="0"/>
      <dgm:spPr/>
    </dgm:pt>
    <dgm:pt modelId="{59442680-AF87-488C-9F84-0A0D1261782A}" type="pres">
      <dgm:prSet presAssocID="{B7066502-865B-4A24-AEC9-6AC99206CAFF}" presName="parentLeftMargin" presStyleLbl="node1" presStyleIdx="0" presStyleCnt="2"/>
      <dgm:spPr/>
    </dgm:pt>
    <dgm:pt modelId="{0EDCCE20-8D42-43E1-AA3A-33F6826B766F}" type="pres">
      <dgm:prSet presAssocID="{B7066502-865B-4A24-AEC9-6AC99206CAFF}" presName="parentText" presStyleLbl="node1" presStyleIdx="1" presStyleCnt="2" custScaleX="62894" custScaleY="56459">
        <dgm:presLayoutVars>
          <dgm:chMax val="0"/>
          <dgm:bulletEnabled val="1"/>
        </dgm:presLayoutVars>
      </dgm:prSet>
      <dgm:spPr/>
    </dgm:pt>
    <dgm:pt modelId="{D3F63AB7-94ED-4A78-85BD-3A3D621385FA}" type="pres">
      <dgm:prSet presAssocID="{B7066502-865B-4A24-AEC9-6AC99206CAFF}" presName="negativeSpace" presStyleCnt="0"/>
      <dgm:spPr/>
    </dgm:pt>
    <dgm:pt modelId="{6749A007-55B0-460D-A379-B7983FB2E25F}" type="pres">
      <dgm:prSet presAssocID="{B7066502-865B-4A24-AEC9-6AC99206CAFF}" presName="childText" presStyleLbl="conFgAcc1" presStyleIdx="1" presStyleCnt="2">
        <dgm:presLayoutVars>
          <dgm:bulletEnabled val="1"/>
        </dgm:presLayoutVars>
      </dgm:prSet>
      <dgm:spPr/>
    </dgm:pt>
  </dgm:ptLst>
  <dgm:cxnLst>
    <dgm:cxn modelId="{7B97800A-E01A-402F-A4D0-B6379E028D76}" type="presOf" srcId="{AFB9B9FB-D3C1-4D81-AE70-0A74504DC0B7}" destId="{4A99E436-7BE1-4544-9588-D386E45D23F3}" srcOrd="0" destOrd="0" presId="urn:microsoft.com/office/officeart/2005/8/layout/list1"/>
    <dgm:cxn modelId="{2AD17127-B855-4E1E-97E0-85639707CCA5}" srcId="{AFB9B9FB-D3C1-4D81-AE70-0A74504DC0B7}" destId="{3D4E58CE-1E01-4B2E-A2B1-0A96A2D46E7A}" srcOrd="2" destOrd="0" parTransId="{C7E46DBE-5B3F-4355-961D-B95A4EC408D1}" sibTransId="{9C18076E-4217-4FFB-A2ED-5BDDD5A6ABA2}"/>
    <dgm:cxn modelId="{15A8022B-F266-455D-8D63-BC5BFBF51F3B}" type="presOf" srcId="{D445C969-5A46-4A3F-9BF4-37FE798D5351}" destId="{E2287833-D8B2-4523-8373-2365119AFF1B}" srcOrd="0" destOrd="1" presId="urn:microsoft.com/office/officeart/2005/8/layout/list1"/>
    <dgm:cxn modelId="{BCE7904C-EAF3-4104-8AC7-BF468F2FBE06}" type="presOf" srcId="{3E778320-F1A3-4217-AF23-97E51F2E577F}" destId="{E2287833-D8B2-4523-8373-2365119AFF1B}" srcOrd="0" destOrd="0" presId="urn:microsoft.com/office/officeart/2005/8/layout/list1"/>
    <dgm:cxn modelId="{9379C26C-7E3A-4B79-A334-15A718E0BF70}" type="presOf" srcId="{B7066502-865B-4A24-AEC9-6AC99206CAFF}" destId="{59442680-AF87-488C-9F84-0A0D1261782A}" srcOrd="0" destOrd="0" presId="urn:microsoft.com/office/officeart/2005/8/layout/list1"/>
    <dgm:cxn modelId="{C229E170-85AC-4E34-9B34-646E556FB254}" srcId="{AFB9B9FB-D3C1-4D81-AE70-0A74504DC0B7}" destId="{3E778320-F1A3-4217-AF23-97E51F2E577F}" srcOrd="0" destOrd="0" parTransId="{45E8B81F-7F47-4897-BEC8-193212BE7C53}" sibTransId="{989962A7-F3B7-4733-9427-82EFC18B0DA2}"/>
    <dgm:cxn modelId="{2BEC6251-FECB-4944-98D8-248CDA31D084}" type="presOf" srcId="{B7066502-865B-4A24-AEC9-6AC99206CAFF}" destId="{0EDCCE20-8D42-43E1-AA3A-33F6826B766F}" srcOrd="1" destOrd="0" presId="urn:microsoft.com/office/officeart/2005/8/layout/list1"/>
    <dgm:cxn modelId="{C0307A84-2286-49CB-B40A-07A8040560D7}" srcId="{AFB9B9FB-D3C1-4D81-AE70-0A74504DC0B7}" destId="{AD480D6C-C27D-4386-B0FC-881958A52EBC}" srcOrd="3" destOrd="0" parTransId="{DF13F7FA-3987-4391-AFDA-322126B2C352}" sibTransId="{48F6F7A6-C4CA-4B3C-A437-89D18F96D87D}"/>
    <dgm:cxn modelId="{4F356B86-D1C7-42B3-9464-F8C3F79B94A3}" type="presOf" srcId="{AD480D6C-C27D-4386-B0FC-881958A52EBC}" destId="{E2287833-D8B2-4523-8373-2365119AFF1B}" srcOrd="0" destOrd="3" presId="urn:microsoft.com/office/officeart/2005/8/layout/list1"/>
    <dgm:cxn modelId="{8DFEC189-6EB9-4869-8B91-78120C476965}" type="presOf" srcId="{890F8012-EDEE-4552-9CFE-2ECFF6CA59BE}" destId="{82DD1D82-EB06-4378-9F02-BF4C6A40DD25}" srcOrd="0" destOrd="0" presId="urn:microsoft.com/office/officeart/2005/8/layout/list1"/>
    <dgm:cxn modelId="{B97F2A8B-B1F2-4AA6-9675-B00ED5588846}" type="presOf" srcId="{4837A352-D330-4A86-A0DE-3BFC35916B10}" destId="{6749A007-55B0-460D-A379-B7983FB2E25F}" srcOrd="0" destOrd="0" presId="urn:microsoft.com/office/officeart/2005/8/layout/list1"/>
    <dgm:cxn modelId="{F18F1DA5-4BF7-4F31-9D40-D2A3A859F170}" type="presOf" srcId="{3D4E58CE-1E01-4B2E-A2B1-0A96A2D46E7A}" destId="{E2287833-D8B2-4523-8373-2365119AFF1B}" srcOrd="0" destOrd="2" presId="urn:microsoft.com/office/officeart/2005/8/layout/list1"/>
    <dgm:cxn modelId="{2B7440BA-DB8C-424D-8AB8-303BE5EC9D98}" srcId="{890F8012-EDEE-4552-9CFE-2ECFF6CA59BE}" destId="{B7066502-865B-4A24-AEC9-6AC99206CAFF}" srcOrd="1" destOrd="0" parTransId="{DC45E97C-B8A5-43F5-B479-125F072EB44C}" sibTransId="{7B693AAA-12A4-4328-B91E-A1910BADBB6B}"/>
    <dgm:cxn modelId="{55B675CC-163D-4178-AE9F-2C3690E9368B}" srcId="{AFB9B9FB-D3C1-4D81-AE70-0A74504DC0B7}" destId="{D445C969-5A46-4A3F-9BF4-37FE798D5351}" srcOrd="1" destOrd="0" parTransId="{3538AF1C-2F09-45EF-8C5D-0266070A542A}" sibTransId="{735B090A-A7D4-416A-AF74-E0B387CE1B63}"/>
    <dgm:cxn modelId="{EC1B48DB-4BE6-4D67-94E5-AC9DA58DD718}" srcId="{B7066502-865B-4A24-AEC9-6AC99206CAFF}" destId="{4837A352-D330-4A86-A0DE-3BFC35916B10}" srcOrd="0" destOrd="0" parTransId="{6D7D47F9-2CAD-4B91-B590-F09A46FC5E7D}" sibTransId="{A52E4221-9482-4FD9-B796-9E62F561D30A}"/>
    <dgm:cxn modelId="{4CB444EC-2FEF-4537-8957-B5571E55F2FD}" type="presOf" srcId="{AFB9B9FB-D3C1-4D81-AE70-0A74504DC0B7}" destId="{1AFD7DF2-D3C1-438B-A0A6-4603FF2629E0}" srcOrd="1" destOrd="0" presId="urn:microsoft.com/office/officeart/2005/8/layout/list1"/>
    <dgm:cxn modelId="{BCCA41F9-C827-4EDD-92CC-B6F4BF39FEF6}" srcId="{890F8012-EDEE-4552-9CFE-2ECFF6CA59BE}" destId="{AFB9B9FB-D3C1-4D81-AE70-0A74504DC0B7}" srcOrd="0" destOrd="0" parTransId="{4F67127D-9A15-4C87-9B97-428C9A80DDD2}" sibTransId="{A5CBF1FE-87D7-46CD-B53E-8BCE0BB8D77C}"/>
    <dgm:cxn modelId="{3A981DB7-C1F4-462E-98E4-3138AE8CC4F9}" type="presParOf" srcId="{82DD1D82-EB06-4378-9F02-BF4C6A40DD25}" destId="{32609B7E-F620-4392-8DD0-37388C889FB0}" srcOrd="0" destOrd="0" presId="urn:microsoft.com/office/officeart/2005/8/layout/list1"/>
    <dgm:cxn modelId="{F397BE0B-C2FF-4AF2-8D26-6AC12C218B07}" type="presParOf" srcId="{32609B7E-F620-4392-8DD0-37388C889FB0}" destId="{4A99E436-7BE1-4544-9588-D386E45D23F3}" srcOrd="0" destOrd="0" presId="urn:microsoft.com/office/officeart/2005/8/layout/list1"/>
    <dgm:cxn modelId="{C054AB4E-5820-470E-B031-02BE74097838}" type="presParOf" srcId="{32609B7E-F620-4392-8DD0-37388C889FB0}" destId="{1AFD7DF2-D3C1-438B-A0A6-4603FF2629E0}" srcOrd="1" destOrd="0" presId="urn:microsoft.com/office/officeart/2005/8/layout/list1"/>
    <dgm:cxn modelId="{E7919C8B-D9D7-4108-9AF9-BDD04961F3B3}" type="presParOf" srcId="{82DD1D82-EB06-4378-9F02-BF4C6A40DD25}" destId="{940D3C1D-99CD-4AB0-97A6-4E45D61697A3}" srcOrd="1" destOrd="0" presId="urn:microsoft.com/office/officeart/2005/8/layout/list1"/>
    <dgm:cxn modelId="{51A9D2E4-82BD-48D0-BE7F-154A90644FBD}" type="presParOf" srcId="{82DD1D82-EB06-4378-9F02-BF4C6A40DD25}" destId="{E2287833-D8B2-4523-8373-2365119AFF1B}" srcOrd="2" destOrd="0" presId="urn:microsoft.com/office/officeart/2005/8/layout/list1"/>
    <dgm:cxn modelId="{D16036D1-51CE-4F63-A2C3-F64F080EEC45}" type="presParOf" srcId="{82DD1D82-EB06-4378-9F02-BF4C6A40DD25}" destId="{7BDD9CF1-26CD-4845-ACC0-A2B393E8F5B7}" srcOrd="3" destOrd="0" presId="urn:microsoft.com/office/officeart/2005/8/layout/list1"/>
    <dgm:cxn modelId="{40BA8C28-DFB4-405F-8607-9834C9C59629}" type="presParOf" srcId="{82DD1D82-EB06-4378-9F02-BF4C6A40DD25}" destId="{94253E60-CAEA-4D5F-995E-F7D7932733C9}" srcOrd="4" destOrd="0" presId="urn:microsoft.com/office/officeart/2005/8/layout/list1"/>
    <dgm:cxn modelId="{780ADEF2-A890-43F3-88DF-10B7A81C71C7}" type="presParOf" srcId="{94253E60-CAEA-4D5F-995E-F7D7932733C9}" destId="{59442680-AF87-488C-9F84-0A0D1261782A}" srcOrd="0" destOrd="0" presId="urn:microsoft.com/office/officeart/2005/8/layout/list1"/>
    <dgm:cxn modelId="{92E77E47-2E63-44B1-9062-6EE91EAFF235}" type="presParOf" srcId="{94253E60-CAEA-4D5F-995E-F7D7932733C9}" destId="{0EDCCE20-8D42-43E1-AA3A-33F6826B766F}" srcOrd="1" destOrd="0" presId="urn:microsoft.com/office/officeart/2005/8/layout/list1"/>
    <dgm:cxn modelId="{C438F0BF-7D06-4A84-9DDB-57A9A4F65F2D}" type="presParOf" srcId="{82DD1D82-EB06-4378-9F02-BF4C6A40DD25}" destId="{D3F63AB7-94ED-4A78-85BD-3A3D621385FA}" srcOrd="5" destOrd="0" presId="urn:microsoft.com/office/officeart/2005/8/layout/list1"/>
    <dgm:cxn modelId="{D33CE187-4EAC-403D-AD4E-2D7F05801D28}" type="presParOf" srcId="{82DD1D82-EB06-4378-9F02-BF4C6A40DD25}" destId="{6749A007-55B0-460D-A379-B7983FB2E25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8F7129-B231-49DC-A03E-2BDB45428175}"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D8E2C469-9D4B-4567-AA31-D77EC8E51840}">
      <dgm:prSet custT="1"/>
      <dgm:spPr/>
      <dgm:t>
        <a:bodyPr/>
        <a:lstStyle/>
        <a:p>
          <a:r>
            <a:rPr lang="en-US" sz="2300" b="1" kern="1200">
              <a:latin typeface="Calibri" panose="020F0502020204030204"/>
              <a:ea typeface="+mn-ea"/>
              <a:cs typeface="+mn-cs"/>
            </a:rPr>
            <a:t>Conduct a Site Survey</a:t>
          </a:r>
          <a:endParaRPr lang="en-US" sz="2300" b="1" kern="1200" dirty="0">
            <a:latin typeface="Calibri" panose="020F0502020204030204"/>
            <a:ea typeface="+mn-ea"/>
            <a:cs typeface="+mn-cs"/>
          </a:endParaRPr>
        </a:p>
      </dgm:t>
    </dgm:pt>
    <dgm:pt modelId="{4121C9FF-F3EE-46C2-B880-3DD5E556EDCD}" type="parTrans" cxnId="{47E5ADDC-4066-4C61-9A23-980A8AFCD8E3}">
      <dgm:prSet/>
      <dgm:spPr/>
      <dgm:t>
        <a:bodyPr/>
        <a:lstStyle/>
        <a:p>
          <a:endParaRPr lang="en-US"/>
        </a:p>
      </dgm:t>
    </dgm:pt>
    <dgm:pt modelId="{3AF101FE-5329-4B45-8C14-3DF93C7A1C0B}" type="sibTrans" cxnId="{47E5ADDC-4066-4C61-9A23-980A8AFCD8E3}">
      <dgm:prSet/>
      <dgm:spPr/>
      <dgm:t>
        <a:bodyPr/>
        <a:lstStyle/>
        <a:p>
          <a:endParaRPr lang="en-US"/>
        </a:p>
      </dgm:t>
    </dgm:pt>
    <dgm:pt modelId="{5258FC7F-2ED0-4322-A8D9-180E121FED86}">
      <dgm:prSet custT="1"/>
      <dgm:spPr/>
      <dgm:t>
        <a:bodyPr/>
        <a:lstStyle/>
        <a:p>
          <a:r>
            <a:rPr lang="en-US" sz="2400" b="1" dirty="0"/>
            <a:t>Evaluate the district’s infrastructure</a:t>
          </a:r>
          <a:r>
            <a:rPr lang="en-US" sz="2400" dirty="0"/>
            <a:t>, network design, and </a:t>
          </a:r>
          <a:r>
            <a:rPr lang="en-US" sz="2400" dirty="0" err="1"/>
            <a:t>WiFi</a:t>
          </a:r>
          <a:r>
            <a:rPr lang="en-US" sz="2400" dirty="0"/>
            <a:t> needs to determine how many wireless access points (APs) in each school.</a:t>
          </a:r>
        </a:p>
      </dgm:t>
    </dgm:pt>
    <dgm:pt modelId="{20394748-EE2F-4AB1-83C2-D6A523518998}" type="parTrans" cxnId="{9B7F1AE6-7220-4EC8-A6D4-14B1EF9EB3C3}">
      <dgm:prSet/>
      <dgm:spPr/>
      <dgm:t>
        <a:bodyPr/>
        <a:lstStyle/>
        <a:p>
          <a:endParaRPr lang="en-US"/>
        </a:p>
      </dgm:t>
    </dgm:pt>
    <dgm:pt modelId="{BCE77733-2902-42BB-94B0-D1486AB985A8}" type="sibTrans" cxnId="{9B7F1AE6-7220-4EC8-A6D4-14B1EF9EB3C3}">
      <dgm:prSet/>
      <dgm:spPr/>
      <dgm:t>
        <a:bodyPr/>
        <a:lstStyle/>
        <a:p>
          <a:endParaRPr lang="en-US"/>
        </a:p>
      </dgm:t>
    </dgm:pt>
    <dgm:pt modelId="{27A768EE-5B04-44D6-94A2-4C59FB482AC8}">
      <dgm:prSet custT="1"/>
      <dgm:spPr/>
      <dgm:t>
        <a:bodyPr/>
        <a:lstStyle/>
        <a:p>
          <a:r>
            <a:rPr lang="en-US" sz="2400" b="1" dirty="0"/>
            <a:t>A site survey should include</a:t>
          </a:r>
          <a:r>
            <a:rPr lang="en-US" sz="2400" dirty="0"/>
            <a:t>:</a:t>
          </a:r>
        </a:p>
      </dgm:t>
    </dgm:pt>
    <dgm:pt modelId="{2B66381F-22AC-45EB-B03F-48D9F2F1C0CD}" type="parTrans" cxnId="{DA4CF7E8-D093-44EB-8656-6CE3FA4EAEFE}">
      <dgm:prSet/>
      <dgm:spPr/>
      <dgm:t>
        <a:bodyPr/>
        <a:lstStyle/>
        <a:p>
          <a:endParaRPr lang="en-US"/>
        </a:p>
      </dgm:t>
    </dgm:pt>
    <dgm:pt modelId="{02F5F95D-9718-4252-83BC-B93AB3569A3A}" type="sibTrans" cxnId="{DA4CF7E8-D093-44EB-8656-6CE3FA4EAEFE}">
      <dgm:prSet/>
      <dgm:spPr/>
      <dgm:t>
        <a:bodyPr/>
        <a:lstStyle/>
        <a:p>
          <a:endParaRPr lang="en-US"/>
        </a:p>
      </dgm:t>
    </dgm:pt>
    <dgm:pt modelId="{B89E8999-41AD-4135-8BF2-7FA3EB468481}">
      <dgm:prSet custT="1"/>
      <dgm:spPr/>
      <dgm:t>
        <a:bodyPr/>
        <a:lstStyle/>
        <a:p>
          <a:pPr>
            <a:buFont typeface="Wingdings" panose="05000000000000000000" pitchFamily="2" charset="2"/>
            <a:buChar char="ü"/>
          </a:pPr>
          <a:r>
            <a:rPr lang="en-US" sz="2400" dirty="0"/>
            <a:t>Evaluating the existing infrastructure.</a:t>
          </a:r>
        </a:p>
      </dgm:t>
    </dgm:pt>
    <dgm:pt modelId="{75B66119-F767-4BDE-B6F7-15118A812C6A}" type="parTrans" cxnId="{E9DA45E7-4F2D-4528-8B23-5E446D0C986E}">
      <dgm:prSet/>
      <dgm:spPr/>
      <dgm:t>
        <a:bodyPr/>
        <a:lstStyle/>
        <a:p>
          <a:endParaRPr lang="en-US"/>
        </a:p>
      </dgm:t>
    </dgm:pt>
    <dgm:pt modelId="{E854AC4B-0F03-44FB-86E0-787CEEC905FA}" type="sibTrans" cxnId="{E9DA45E7-4F2D-4528-8B23-5E446D0C986E}">
      <dgm:prSet/>
      <dgm:spPr/>
      <dgm:t>
        <a:bodyPr/>
        <a:lstStyle/>
        <a:p>
          <a:endParaRPr lang="en-US"/>
        </a:p>
      </dgm:t>
    </dgm:pt>
    <dgm:pt modelId="{16474502-4E1B-49F3-933D-142AC426EBFF}">
      <dgm:prSet custT="1"/>
      <dgm:spPr/>
      <dgm:t>
        <a:bodyPr/>
        <a:lstStyle/>
        <a:p>
          <a:pPr>
            <a:buFont typeface="Wingdings" panose="05000000000000000000" pitchFamily="2" charset="2"/>
            <a:buChar char="ü"/>
          </a:pPr>
          <a:r>
            <a:rPr lang="en-US" sz="2400" dirty="0"/>
            <a:t>Counting the number of user devices.</a:t>
          </a:r>
        </a:p>
      </dgm:t>
    </dgm:pt>
    <dgm:pt modelId="{0A5D0139-D6EC-411A-8FD1-FD2F2DD11BEE}" type="parTrans" cxnId="{7F4008EE-CD27-47FD-877B-833EF4840F1C}">
      <dgm:prSet/>
      <dgm:spPr/>
      <dgm:t>
        <a:bodyPr/>
        <a:lstStyle/>
        <a:p>
          <a:endParaRPr lang="en-US"/>
        </a:p>
      </dgm:t>
    </dgm:pt>
    <dgm:pt modelId="{C4D7F106-1795-4B21-80A4-0327C3BFDEFA}" type="sibTrans" cxnId="{7F4008EE-CD27-47FD-877B-833EF4840F1C}">
      <dgm:prSet/>
      <dgm:spPr/>
      <dgm:t>
        <a:bodyPr/>
        <a:lstStyle/>
        <a:p>
          <a:endParaRPr lang="en-US"/>
        </a:p>
      </dgm:t>
    </dgm:pt>
    <dgm:pt modelId="{FDFD24FC-E455-4AD5-98BD-F82B9911D333}">
      <dgm:prSet custT="1"/>
      <dgm:spPr/>
      <dgm:t>
        <a:bodyPr/>
        <a:lstStyle/>
        <a:p>
          <a:pPr>
            <a:buFont typeface="Wingdings" panose="05000000000000000000" pitchFamily="2" charset="2"/>
            <a:buChar char="ü"/>
          </a:pPr>
          <a:r>
            <a:rPr lang="en-US" sz="2400" dirty="0"/>
            <a:t>Examining the type of user traffic and interference.</a:t>
          </a:r>
        </a:p>
      </dgm:t>
    </dgm:pt>
    <dgm:pt modelId="{CD6C7275-2C82-46DD-8832-04BEFD7CA750}" type="parTrans" cxnId="{BAB63AF8-7A5C-4E23-811E-EC6BD9E02177}">
      <dgm:prSet/>
      <dgm:spPr/>
      <dgm:t>
        <a:bodyPr/>
        <a:lstStyle/>
        <a:p>
          <a:endParaRPr lang="en-US"/>
        </a:p>
      </dgm:t>
    </dgm:pt>
    <dgm:pt modelId="{ECD0B7EB-9A59-47D6-82FF-0667DD67FE08}" type="sibTrans" cxnId="{BAB63AF8-7A5C-4E23-811E-EC6BD9E02177}">
      <dgm:prSet/>
      <dgm:spPr/>
      <dgm:t>
        <a:bodyPr/>
        <a:lstStyle/>
        <a:p>
          <a:endParaRPr lang="en-US"/>
        </a:p>
      </dgm:t>
    </dgm:pt>
    <dgm:pt modelId="{7DCC844E-6CB1-4D67-96AA-EB977B76AD83}" type="pres">
      <dgm:prSet presAssocID="{2E8F7129-B231-49DC-A03E-2BDB45428175}" presName="linear" presStyleCnt="0">
        <dgm:presLayoutVars>
          <dgm:dir/>
          <dgm:animLvl val="lvl"/>
          <dgm:resizeHandles val="exact"/>
        </dgm:presLayoutVars>
      </dgm:prSet>
      <dgm:spPr/>
    </dgm:pt>
    <dgm:pt modelId="{5C117356-6AA8-4DC7-A3E7-3A09737866D0}" type="pres">
      <dgm:prSet presAssocID="{D8E2C469-9D4B-4567-AA31-D77EC8E51840}" presName="parentLin" presStyleCnt="0"/>
      <dgm:spPr/>
    </dgm:pt>
    <dgm:pt modelId="{D6B1E075-E5A6-4EE0-ACFE-23B78FB62F93}" type="pres">
      <dgm:prSet presAssocID="{D8E2C469-9D4B-4567-AA31-D77EC8E51840}" presName="parentLeftMargin" presStyleLbl="node1" presStyleIdx="0" presStyleCnt="1"/>
      <dgm:spPr/>
    </dgm:pt>
    <dgm:pt modelId="{666DEEA3-BABD-4034-9723-FAD1587EC62F}" type="pres">
      <dgm:prSet presAssocID="{D8E2C469-9D4B-4567-AA31-D77EC8E51840}" presName="parentText" presStyleLbl="node1" presStyleIdx="0" presStyleCnt="1" custScaleY="37820" custLinFactNeighborX="17703" custLinFactNeighborY="-31763">
        <dgm:presLayoutVars>
          <dgm:chMax val="0"/>
          <dgm:bulletEnabled val="1"/>
        </dgm:presLayoutVars>
      </dgm:prSet>
      <dgm:spPr/>
    </dgm:pt>
    <dgm:pt modelId="{20BF7216-6C43-4E6E-A382-DD4ED1DE15C5}" type="pres">
      <dgm:prSet presAssocID="{D8E2C469-9D4B-4567-AA31-D77EC8E51840}" presName="negativeSpace" presStyleCnt="0"/>
      <dgm:spPr/>
    </dgm:pt>
    <dgm:pt modelId="{86F838AB-0F8E-4C09-A109-60B4BF485312}" type="pres">
      <dgm:prSet presAssocID="{D8E2C469-9D4B-4567-AA31-D77EC8E51840}" presName="childText" presStyleLbl="conFgAcc1" presStyleIdx="0" presStyleCnt="1" custScaleY="87704">
        <dgm:presLayoutVars>
          <dgm:bulletEnabled val="1"/>
        </dgm:presLayoutVars>
      </dgm:prSet>
      <dgm:spPr/>
    </dgm:pt>
  </dgm:ptLst>
  <dgm:cxnLst>
    <dgm:cxn modelId="{F8022C11-49D0-45D6-A270-540D019936B8}" type="presOf" srcId="{2E8F7129-B231-49DC-A03E-2BDB45428175}" destId="{7DCC844E-6CB1-4D67-96AA-EB977B76AD83}" srcOrd="0" destOrd="0" presId="urn:microsoft.com/office/officeart/2005/8/layout/list1"/>
    <dgm:cxn modelId="{9DA26F39-8A37-499E-B401-F048A6B8DFBC}" type="presOf" srcId="{16474502-4E1B-49F3-933D-142AC426EBFF}" destId="{86F838AB-0F8E-4C09-A109-60B4BF485312}" srcOrd="0" destOrd="3" presId="urn:microsoft.com/office/officeart/2005/8/layout/list1"/>
    <dgm:cxn modelId="{0A96D141-B942-4BE7-9C02-DB174849E78D}" type="presOf" srcId="{B89E8999-41AD-4135-8BF2-7FA3EB468481}" destId="{86F838AB-0F8E-4C09-A109-60B4BF485312}" srcOrd="0" destOrd="2" presId="urn:microsoft.com/office/officeart/2005/8/layout/list1"/>
    <dgm:cxn modelId="{9BFB5369-285E-49C3-8AC6-2AA7E04CFF80}" type="presOf" srcId="{27A768EE-5B04-44D6-94A2-4C59FB482AC8}" destId="{86F838AB-0F8E-4C09-A109-60B4BF485312}" srcOrd="0" destOrd="1" presId="urn:microsoft.com/office/officeart/2005/8/layout/list1"/>
    <dgm:cxn modelId="{AC32904D-41CD-4057-A44C-0060F7C836B6}" type="presOf" srcId="{D8E2C469-9D4B-4567-AA31-D77EC8E51840}" destId="{666DEEA3-BABD-4034-9723-FAD1587EC62F}" srcOrd="1" destOrd="0" presId="urn:microsoft.com/office/officeart/2005/8/layout/list1"/>
    <dgm:cxn modelId="{CAA9529E-F8D4-45A8-95F3-A70BC81E2A5F}" type="presOf" srcId="{5258FC7F-2ED0-4322-A8D9-180E121FED86}" destId="{86F838AB-0F8E-4C09-A109-60B4BF485312}" srcOrd="0" destOrd="0" presId="urn:microsoft.com/office/officeart/2005/8/layout/list1"/>
    <dgm:cxn modelId="{0862A4CC-AFD6-4869-A57A-325C232B35B3}" type="presOf" srcId="{D8E2C469-9D4B-4567-AA31-D77EC8E51840}" destId="{D6B1E075-E5A6-4EE0-ACFE-23B78FB62F93}" srcOrd="0" destOrd="0" presId="urn:microsoft.com/office/officeart/2005/8/layout/list1"/>
    <dgm:cxn modelId="{F6577FD8-9F30-4854-B111-E5C7E9A5E5E0}" type="presOf" srcId="{FDFD24FC-E455-4AD5-98BD-F82B9911D333}" destId="{86F838AB-0F8E-4C09-A109-60B4BF485312}" srcOrd="0" destOrd="4" presId="urn:microsoft.com/office/officeart/2005/8/layout/list1"/>
    <dgm:cxn modelId="{47E5ADDC-4066-4C61-9A23-980A8AFCD8E3}" srcId="{2E8F7129-B231-49DC-A03E-2BDB45428175}" destId="{D8E2C469-9D4B-4567-AA31-D77EC8E51840}" srcOrd="0" destOrd="0" parTransId="{4121C9FF-F3EE-46C2-B880-3DD5E556EDCD}" sibTransId="{3AF101FE-5329-4B45-8C14-3DF93C7A1C0B}"/>
    <dgm:cxn modelId="{9B7F1AE6-7220-4EC8-A6D4-14B1EF9EB3C3}" srcId="{D8E2C469-9D4B-4567-AA31-D77EC8E51840}" destId="{5258FC7F-2ED0-4322-A8D9-180E121FED86}" srcOrd="0" destOrd="0" parTransId="{20394748-EE2F-4AB1-83C2-D6A523518998}" sibTransId="{BCE77733-2902-42BB-94B0-D1486AB985A8}"/>
    <dgm:cxn modelId="{E9DA45E7-4F2D-4528-8B23-5E446D0C986E}" srcId="{27A768EE-5B04-44D6-94A2-4C59FB482AC8}" destId="{B89E8999-41AD-4135-8BF2-7FA3EB468481}" srcOrd="0" destOrd="0" parTransId="{75B66119-F767-4BDE-B6F7-15118A812C6A}" sibTransId="{E854AC4B-0F03-44FB-86E0-787CEEC905FA}"/>
    <dgm:cxn modelId="{DA4CF7E8-D093-44EB-8656-6CE3FA4EAEFE}" srcId="{D8E2C469-9D4B-4567-AA31-D77EC8E51840}" destId="{27A768EE-5B04-44D6-94A2-4C59FB482AC8}" srcOrd="1" destOrd="0" parTransId="{2B66381F-22AC-45EB-B03F-48D9F2F1C0CD}" sibTransId="{02F5F95D-9718-4252-83BC-B93AB3569A3A}"/>
    <dgm:cxn modelId="{7F4008EE-CD27-47FD-877B-833EF4840F1C}" srcId="{27A768EE-5B04-44D6-94A2-4C59FB482AC8}" destId="{16474502-4E1B-49F3-933D-142AC426EBFF}" srcOrd="1" destOrd="0" parTransId="{0A5D0139-D6EC-411A-8FD1-FD2F2DD11BEE}" sibTransId="{C4D7F106-1795-4B21-80A4-0327C3BFDEFA}"/>
    <dgm:cxn modelId="{BAB63AF8-7A5C-4E23-811E-EC6BD9E02177}" srcId="{27A768EE-5B04-44D6-94A2-4C59FB482AC8}" destId="{FDFD24FC-E455-4AD5-98BD-F82B9911D333}" srcOrd="2" destOrd="0" parTransId="{CD6C7275-2C82-46DD-8832-04BEFD7CA750}" sibTransId="{ECD0B7EB-9A59-47D6-82FF-0667DD67FE08}"/>
    <dgm:cxn modelId="{71AEB68B-1988-40E2-A820-D8270A318C91}" type="presParOf" srcId="{7DCC844E-6CB1-4D67-96AA-EB977B76AD83}" destId="{5C117356-6AA8-4DC7-A3E7-3A09737866D0}" srcOrd="0" destOrd="0" presId="urn:microsoft.com/office/officeart/2005/8/layout/list1"/>
    <dgm:cxn modelId="{EFE03125-EA72-40A9-82D2-B60EFA49C860}" type="presParOf" srcId="{5C117356-6AA8-4DC7-A3E7-3A09737866D0}" destId="{D6B1E075-E5A6-4EE0-ACFE-23B78FB62F93}" srcOrd="0" destOrd="0" presId="urn:microsoft.com/office/officeart/2005/8/layout/list1"/>
    <dgm:cxn modelId="{65DF631A-BCD5-4857-A0C2-1F523FDCBC6F}" type="presParOf" srcId="{5C117356-6AA8-4DC7-A3E7-3A09737866D0}" destId="{666DEEA3-BABD-4034-9723-FAD1587EC62F}" srcOrd="1" destOrd="0" presId="urn:microsoft.com/office/officeart/2005/8/layout/list1"/>
    <dgm:cxn modelId="{22BE6FEB-5771-427D-81D4-B7DDFF341547}" type="presParOf" srcId="{7DCC844E-6CB1-4D67-96AA-EB977B76AD83}" destId="{20BF7216-6C43-4E6E-A382-DD4ED1DE15C5}" srcOrd="1" destOrd="0" presId="urn:microsoft.com/office/officeart/2005/8/layout/list1"/>
    <dgm:cxn modelId="{F7D0FE17-7E7B-401D-91EA-CCCB68D7D387}" type="presParOf" srcId="{7DCC844E-6CB1-4D67-96AA-EB977B76AD83}" destId="{86F838AB-0F8E-4C09-A109-60B4BF4853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534877-CF2F-4B0B-A3F6-86D55F9B90CD}" type="doc">
      <dgm:prSet loTypeId="urn:microsoft.com/office/officeart/2005/8/layout/list1" loCatId="list" qsTypeId="urn:microsoft.com/office/officeart/2005/8/quickstyle/simple4" qsCatId="simple" csTypeId="urn:microsoft.com/office/officeart/2005/8/colors/accent4_2" csCatId="accent4" phldr="1"/>
      <dgm:spPr/>
      <dgm:t>
        <a:bodyPr/>
        <a:lstStyle/>
        <a:p>
          <a:endParaRPr lang="en-US"/>
        </a:p>
      </dgm:t>
    </dgm:pt>
    <dgm:pt modelId="{51CC7BCF-183B-47DC-BBA9-557EC426F043}">
      <dgm:prSet custT="1"/>
      <dgm:spPr/>
      <dgm:t>
        <a:bodyPr spcFirstLastPara="0" vert="horz" wrap="square" lIns="278225" tIns="0" rIns="278225" bIns="0" numCol="1" spcCol="1270" anchor="ctr" anchorCtr="0"/>
        <a:lstStyle/>
        <a:p>
          <a:pPr marL="0" lvl="0" indent="0" defTabSz="1155700">
            <a:spcBef>
              <a:spcPct val="0"/>
            </a:spcBef>
            <a:spcAft>
              <a:spcPct val="35000"/>
            </a:spcAft>
            <a:buNone/>
          </a:pPr>
          <a:r>
            <a:rPr lang="en-US" sz="2400" b="1" kern="1200" dirty="0">
              <a:latin typeface="Calibri" panose="020F0502020204030204"/>
              <a:ea typeface="+mn-ea"/>
              <a:cs typeface="+mn-cs"/>
            </a:rPr>
            <a:t>Design for Density</a:t>
          </a:r>
        </a:p>
      </dgm:t>
    </dgm:pt>
    <dgm:pt modelId="{1F303B1A-568C-4CEB-8F25-6105F073E9C9}" type="parTrans" cxnId="{D94B75BE-A447-48B7-A901-25BF048E2CA4}">
      <dgm:prSet/>
      <dgm:spPr/>
      <dgm:t>
        <a:bodyPr/>
        <a:lstStyle/>
        <a:p>
          <a:endParaRPr lang="en-US"/>
        </a:p>
      </dgm:t>
    </dgm:pt>
    <dgm:pt modelId="{4A740DE1-4D5B-4999-A285-503465925DFD}" type="sibTrans" cxnId="{D94B75BE-A447-48B7-A901-25BF048E2CA4}">
      <dgm:prSet/>
      <dgm:spPr/>
      <dgm:t>
        <a:bodyPr/>
        <a:lstStyle/>
        <a:p>
          <a:endParaRPr lang="en-US"/>
        </a:p>
      </dgm:t>
    </dgm:pt>
    <dgm:pt modelId="{15F87793-85C3-45C1-B57B-BF32DF986F6F}">
      <dgm:prSet custT="1"/>
      <dgm:spPr/>
      <dgm:t>
        <a:bodyPr/>
        <a:lstStyle/>
        <a:p>
          <a:r>
            <a:rPr lang="en-US" sz="2000" b="1" dirty="0"/>
            <a:t>Install APs more densely to decrease potential for overload with too many student devices. </a:t>
          </a:r>
          <a:endParaRPr lang="en-US" sz="2000" dirty="0"/>
        </a:p>
      </dgm:t>
    </dgm:pt>
    <dgm:pt modelId="{0266A6D3-B64D-4FD3-871D-CF01D0BBB974}" type="parTrans" cxnId="{D83B89EB-61FE-4AE8-95FE-7A271D3649BC}">
      <dgm:prSet/>
      <dgm:spPr/>
      <dgm:t>
        <a:bodyPr/>
        <a:lstStyle/>
        <a:p>
          <a:endParaRPr lang="en-US"/>
        </a:p>
      </dgm:t>
    </dgm:pt>
    <dgm:pt modelId="{50FD51AF-ACC5-4B08-8CAA-C4F9427938F0}" type="sibTrans" cxnId="{D83B89EB-61FE-4AE8-95FE-7A271D3649BC}">
      <dgm:prSet/>
      <dgm:spPr/>
      <dgm:t>
        <a:bodyPr/>
        <a:lstStyle/>
        <a:p>
          <a:endParaRPr lang="en-US"/>
        </a:p>
      </dgm:t>
    </dgm:pt>
    <dgm:pt modelId="{66B77FE8-C5F1-4963-9A03-DB18DC940FE8}">
      <dgm:prSet custT="1"/>
      <dgm:spPr/>
      <dgm:t>
        <a:bodyPr/>
        <a:lstStyle/>
        <a:p>
          <a:r>
            <a:rPr lang="en-US" sz="2000" b="1" dirty="0"/>
            <a:t>Reduce </a:t>
          </a:r>
          <a:r>
            <a:rPr lang="en-US" sz="2000" b="1" dirty="0" err="1"/>
            <a:t>WiFi</a:t>
          </a:r>
          <a:r>
            <a:rPr lang="en-US" sz="2000" b="1" dirty="0"/>
            <a:t> interference from construction materials. </a:t>
          </a:r>
          <a:br>
            <a:rPr lang="en-US" sz="2000" dirty="0"/>
          </a:br>
          <a:r>
            <a:rPr lang="en-US" sz="2000" dirty="0"/>
            <a:t> The following solid materials can slow </a:t>
          </a:r>
          <a:r>
            <a:rPr lang="en-US" sz="2000" dirty="0" err="1"/>
            <a:t>WiFi</a:t>
          </a:r>
          <a:r>
            <a:rPr lang="en-US" sz="2000" dirty="0"/>
            <a:t> speed or completely block wireless signals:</a:t>
          </a:r>
        </a:p>
      </dgm:t>
    </dgm:pt>
    <dgm:pt modelId="{E08CE5CC-5A6C-403B-8770-275A46C6649E}" type="parTrans" cxnId="{EEC710FD-1A4E-4E72-8C52-AB6EE6AD5430}">
      <dgm:prSet/>
      <dgm:spPr/>
      <dgm:t>
        <a:bodyPr/>
        <a:lstStyle/>
        <a:p>
          <a:endParaRPr lang="en-US"/>
        </a:p>
      </dgm:t>
    </dgm:pt>
    <dgm:pt modelId="{15538CEF-7A81-406B-B510-4197451A9960}" type="sibTrans" cxnId="{EEC710FD-1A4E-4E72-8C52-AB6EE6AD5430}">
      <dgm:prSet/>
      <dgm:spPr/>
      <dgm:t>
        <a:bodyPr/>
        <a:lstStyle/>
        <a:p>
          <a:endParaRPr lang="en-US"/>
        </a:p>
      </dgm:t>
    </dgm:pt>
    <dgm:pt modelId="{568F6CAB-5F1C-42D1-9CC2-6D4C5EAD39B5}">
      <dgm:prSet custT="1"/>
      <dgm:spPr/>
      <dgm:t>
        <a:bodyPr/>
        <a:lstStyle/>
        <a:p>
          <a:pPr>
            <a:buFont typeface="Wingdings" panose="05000000000000000000" pitchFamily="2" charset="2"/>
            <a:buChar char="ü"/>
          </a:pPr>
          <a:r>
            <a:rPr lang="en-US" sz="2000" dirty="0"/>
            <a:t>Brick, concrete, and metal</a:t>
          </a:r>
        </a:p>
      </dgm:t>
    </dgm:pt>
    <dgm:pt modelId="{556415F7-9BA9-4DD7-ADCA-1A5BF9ABFDE4}" type="parTrans" cxnId="{0BE9C040-ABA6-4216-A552-99327D0C68D2}">
      <dgm:prSet/>
      <dgm:spPr/>
      <dgm:t>
        <a:bodyPr/>
        <a:lstStyle/>
        <a:p>
          <a:endParaRPr lang="en-US"/>
        </a:p>
      </dgm:t>
    </dgm:pt>
    <dgm:pt modelId="{EE12C99B-A602-4629-A518-D32646CC7F64}" type="sibTrans" cxnId="{0BE9C040-ABA6-4216-A552-99327D0C68D2}">
      <dgm:prSet/>
      <dgm:spPr/>
      <dgm:t>
        <a:bodyPr/>
        <a:lstStyle/>
        <a:p>
          <a:endParaRPr lang="en-US"/>
        </a:p>
      </dgm:t>
    </dgm:pt>
    <dgm:pt modelId="{C5416F97-7790-4A7C-87D2-B4EEF78D5A1C}">
      <dgm:prSet custT="1"/>
      <dgm:spPr/>
      <dgm:t>
        <a:bodyPr/>
        <a:lstStyle/>
        <a:p>
          <a:pPr>
            <a:buFont typeface="Wingdings" panose="05000000000000000000" pitchFamily="2" charset="2"/>
            <a:buChar char="ü"/>
          </a:pPr>
          <a:r>
            <a:rPr lang="en-US" sz="2000" dirty="0"/>
            <a:t>Filing bookshelves</a:t>
          </a:r>
        </a:p>
      </dgm:t>
    </dgm:pt>
    <dgm:pt modelId="{2A42EB6E-B8B3-4E7A-B153-85EF383680B6}" type="parTrans" cxnId="{34C54B43-1439-45FD-A343-3E5D4F660F13}">
      <dgm:prSet/>
      <dgm:spPr/>
      <dgm:t>
        <a:bodyPr/>
        <a:lstStyle/>
        <a:p>
          <a:endParaRPr lang="en-US"/>
        </a:p>
      </dgm:t>
    </dgm:pt>
    <dgm:pt modelId="{150FF9CD-BC74-4C49-A3FC-C7890BE335DB}" type="sibTrans" cxnId="{34C54B43-1439-45FD-A343-3E5D4F660F13}">
      <dgm:prSet/>
      <dgm:spPr/>
      <dgm:t>
        <a:bodyPr/>
        <a:lstStyle/>
        <a:p>
          <a:endParaRPr lang="en-US"/>
        </a:p>
      </dgm:t>
    </dgm:pt>
    <dgm:pt modelId="{6B0E1044-FC5A-4F6E-AF53-C3B8CFCAF7EC}">
      <dgm:prSet custT="1"/>
      <dgm:spPr/>
      <dgm:t>
        <a:bodyPr/>
        <a:lstStyle/>
        <a:p>
          <a:pPr>
            <a:buFont typeface="Wingdings" panose="05000000000000000000" pitchFamily="2" charset="2"/>
            <a:buChar char="ü"/>
          </a:pPr>
          <a:r>
            <a:rPr lang="en-US" sz="2000" dirty="0"/>
            <a:t>Cabinets</a:t>
          </a:r>
        </a:p>
      </dgm:t>
    </dgm:pt>
    <dgm:pt modelId="{8AE1FA35-DEED-4AD7-AB59-E0AF44F422AB}" type="parTrans" cxnId="{1A14480D-8516-4FF7-A16E-B09C7647F53D}">
      <dgm:prSet/>
      <dgm:spPr/>
      <dgm:t>
        <a:bodyPr/>
        <a:lstStyle/>
        <a:p>
          <a:endParaRPr lang="en-US"/>
        </a:p>
      </dgm:t>
    </dgm:pt>
    <dgm:pt modelId="{4BC4B2B1-A132-42DB-A7AB-40B9F9D61567}" type="sibTrans" cxnId="{1A14480D-8516-4FF7-A16E-B09C7647F53D}">
      <dgm:prSet/>
      <dgm:spPr/>
      <dgm:t>
        <a:bodyPr/>
        <a:lstStyle/>
        <a:p>
          <a:endParaRPr lang="en-US"/>
        </a:p>
      </dgm:t>
    </dgm:pt>
    <dgm:pt modelId="{25B207D2-D72B-4D0C-9D0D-A81D6C006979}">
      <dgm:prSet custT="1"/>
      <dgm:spPr/>
      <dgm:t>
        <a:bodyPr/>
        <a:lstStyle/>
        <a:p>
          <a:r>
            <a:rPr lang="en-US" sz="2000" b="1" dirty="0"/>
            <a:t>If your </a:t>
          </a:r>
          <a:r>
            <a:rPr lang="en-US" sz="2000" b="1" dirty="0" err="1"/>
            <a:t>WiFi</a:t>
          </a:r>
          <a:r>
            <a:rPr lang="en-US" sz="2000" b="1" dirty="0"/>
            <a:t> access points have adjustable antennas, point the antenna to aim the signal at the student devices to improve the throughput.</a:t>
          </a:r>
          <a:br>
            <a:rPr lang="en-US" sz="2000" dirty="0"/>
          </a:br>
          <a:endParaRPr lang="en-US" sz="2000" dirty="0"/>
        </a:p>
      </dgm:t>
    </dgm:pt>
    <dgm:pt modelId="{12F0C737-9B14-47B2-9488-C4326CDBC205}" type="parTrans" cxnId="{934BC249-C46C-46FB-8A67-4D042F879963}">
      <dgm:prSet/>
      <dgm:spPr/>
      <dgm:t>
        <a:bodyPr/>
        <a:lstStyle/>
        <a:p>
          <a:endParaRPr lang="en-US"/>
        </a:p>
      </dgm:t>
    </dgm:pt>
    <dgm:pt modelId="{F01F1E0D-E0B6-4FDB-A0DC-F0CA797C494C}" type="sibTrans" cxnId="{934BC249-C46C-46FB-8A67-4D042F879963}">
      <dgm:prSet/>
      <dgm:spPr/>
      <dgm:t>
        <a:bodyPr/>
        <a:lstStyle/>
        <a:p>
          <a:endParaRPr lang="en-US"/>
        </a:p>
      </dgm:t>
    </dgm:pt>
    <dgm:pt modelId="{7522B62B-D70D-4D01-810B-B71AF806AFB7}">
      <dgm:prSet custT="1"/>
      <dgm:spPr/>
      <dgm:t>
        <a:bodyPr/>
        <a:lstStyle/>
        <a:p>
          <a:r>
            <a:rPr lang="en-US" sz="2000" b="1" dirty="0"/>
            <a:t>Reduce interference from other </a:t>
          </a:r>
          <a:r>
            <a:rPr lang="en-US" sz="2000" b="1" dirty="0" err="1"/>
            <a:t>WiFi</a:t>
          </a:r>
          <a:r>
            <a:rPr lang="en-US" sz="2000" b="1" dirty="0"/>
            <a:t> networks.</a:t>
          </a:r>
          <a:endParaRPr lang="en-US" sz="2000" dirty="0"/>
        </a:p>
      </dgm:t>
    </dgm:pt>
    <dgm:pt modelId="{790AB36A-6D37-42A7-BB94-DD9E6AAB6B12}" type="parTrans" cxnId="{A495FF75-F092-4670-85D4-866E57C0443A}">
      <dgm:prSet/>
      <dgm:spPr/>
      <dgm:t>
        <a:bodyPr/>
        <a:lstStyle/>
        <a:p>
          <a:endParaRPr lang="en-US"/>
        </a:p>
      </dgm:t>
    </dgm:pt>
    <dgm:pt modelId="{2461896F-EAD0-4E6A-92B5-4D2B058466B5}" type="sibTrans" cxnId="{A495FF75-F092-4670-85D4-866E57C0443A}">
      <dgm:prSet/>
      <dgm:spPr/>
      <dgm:t>
        <a:bodyPr/>
        <a:lstStyle/>
        <a:p>
          <a:endParaRPr lang="en-US"/>
        </a:p>
      </dgm:t>
    </dgm:pt>
    <dgm:pt modelId="{DB4FCA60-4272-4405-87AC-52502CC7E261}" type="pres">
      <dgm:prSet presAssocID="{FA534877-CF2F-4B0B-A3F6-86D55F9B90CD}" presName="linear" presStyleCnt="0">
        <dgm:presLayoutVars>
          <dgm:dir/>
          <dgm:animLvl val="lvl"/>
          <dgm:resizeHandles val="exact"/>
        </dgm:presLayoutVars>
      </dgm:prSet>
      <dgm:spPr/>
    </dgm:pt>
    <dgm:pt modelId="{ECD26B84-1B47-4129-9C19-716483EAD0A3}" type="pres">
      <dgm:prSet presAssocID="{51CC7BCF-183B-47DC-BBA9-557EC426F043}" presName="parentLin" presStyleCnt="0"/>
      <dgm:spPr/>
    </dgm:pt>
    <dgm:pt modelId="{5AA04BDC-9326-4477-BEA1-E3D7CBBE58CE}" type="pres">
      <dgm:prSet presAssocID="{51CC7BCF-183B-47DC-BBA9-557EC426F043}" presName="parentLeftMargin" presStyleLbl="node1" presStyleIdx="0" presStyleCnt="1"/>
      <dgm:spPr/>
    </dgm:pt>
    <dgm:pt modelId="{B06F19ED-2BB9-421C-BD07-3270D2C83213}" type="pres">
      <dgm:prSet presAssocID="{51CC7BCF-183B-47DC-BBA9-557EC426F043}" presName="parentText" presStyleLbl="node1" presStyleIdx="0" presStyleCnt="1">
        <dgm:presLayoutVars>
          <dgm:chMax val="0"/>
          <dgm:bulletEnabled val="1"/>
        </dgm:presLayoutVars>
      </dgm:prSet>
      <dgm:spPr/>
    </dgm:pt>
    <dgm:pt modelId="{334CF298-CEA9-47E2-8D76-EDA571166117}" type="pres">
      <dgm:prSet presAssocID="{51CC7BCF-183B-47DC-BBA9-557EC426F043}" presName="negativeSpace" presStyleCnt="0"/>
      <dgm:spPr/>
    </dgm:pt>
    <dgm:pt modelId="{6A613F81-1F7A-49F0-8643-99F735F9AD5B}" type="pres">
      <dgm:prSet presAssocID="{51CC7BCF-183B-47DC-BBA9-557EC426F043}" presName="childText" presStyleLbl="conFgAcc1" presStyleIdx="0" presStyleCnt="1" custScaleY="106260">
        <dgm:presLayoutVars>
          <dgm:bulletEnabled val="1"/>
        </dgm:presLayoutVars>
      </dgm:prSet>
      <dgm:spPr/>
    </dgm:pt>
  </dgm:ptLst>
  <dgm:cxnLst>
    <dgm:cxn modelId="{F7EA2306-C3CD-43F1-AA15-D4A59386EECB}" type="presOf" srcId="{51CC7BCF-183B-47DC-BBA9-557EC426F043}" destId="{B06F19ED-2BB9-421C-BD07-3270D2C83213}" srcOrd="1" destOrd="0" presId="urn:microsoft.com/office/officeart/2005/8/layout/list1"/>
    <dgm:cxn modelId="{8307220C-478A-4917-AB6F-04388FDEEB41}" type="presOf" srcId="{C5416F97-7790-4A7C-87D2-B4EEF78D5A1C}" destId="{6A613F81-1F7A-49F0-8643-99F735F9AD5B}" srcOrd="0" destOrd="3" presId="urn:microsoft.com/office/officeart/2005/8/layout/list1"/>
    <dgm:cxn modelId="{1A14480D-8516-4FF7-A16E-B09C7647F53D}" srcId="{66B77FE8-C5F1-4963-9A03-DB18DC940FE8}" destId="{6B0E1044-FC5A-4F6E-AF53-C3B8CFCAF7EC}" srcOrd="2" destOrd="0" parTransId="{8AE1FA35-DEED-4AD7-AB59-E0AF44F422AB}" sibTransId="{4BC4B2B1-A132-42DB-A7AB-40B9F9D61567}"/>
    <dgm:cxn modelId="{51F48012-0A32-4E83-91E2-CCE35518E4E4}" type="presOf" srcId="{15F87793-85C3-45C1-B57B-BF32DF986F6F}" destId="{6A613F81-1F7A-49F0-8643-99F735F9AD5B}" srcOrd="0" destOrd="0" presId="urn:microsoft.com/office/officeart/2005/8/layout/list1"/>
    <dgm:cxn modelId="{CB331F16-CB38-4906-8C33-F066C758D323}" type="presOf" srcId="{568F6CAB-5F1C-42D1-9CC2-6D4C5EAD39B5}" destId="{6A613F81-1F7A-49F0-8643-99F735F9AD5B}" srcOrd="0" destOrd="2" presId="urn:microsoft.com/office/officeart/2005/8/layout/list1"/>
    <dgm:cxn modelId="{0BE9C040-ABA6-4216-A552-99327D0C68D2}" srcId="{66B77FE8-C5F1-4963-9A03-DB18DC940FE8}" destId="{568F6CAB-5F1C-42D1-9CC2-6D4C5EAD39B5}" srcOrd="0" destOrd="0" parTransId="{556415F7-9BA9-4DD7-ADCA-1A5BF9ABFDE4}" sibTransId="{EE12C99B-A602-4629-A518-D32646CC7F64}"/>
    <dgm:cxn modelId="{47CD6662-A7FA-4FF2-81E4-10875251DA9A}" type="presOf" srcId="{66B77FE8-C5F1-4963-9A03-DB18DC940FE8}" destId="{6A613F81-1F7A-49F0-8643-99F735F9AD5B}" srcOrd="0" destOrd="1" presId="urn:microsoft.com/office/officeart/2005/8/layout/list1"/>
    <dgm:cxn modelId="{34C54B43-1439-45FD-A343-3E5D4F660F13}" srcId="{66B77FE8-C5F1-4963-9A03-DB18DC940FE8}" destId="{C5416F97-7790-4A7C-87D2-B4EEF78D5A1C}" srcOrd="1" destOrd="0" parTransId="{2A42EB6E-B8B3-4E7A-B153-85EF383680B6}" sibTransId="{150FF9CD-BC74-4C49-A3FC-C7890BE335DB}"/>
    <dgm:cxn modelId="{41BC0C68-9AD3-477F-9A67-29A4F78586D4}" type="presOf" srcId="{FA534877-CF2F-4B0B-A3F6-86D55F9B90CD}" destId="{DB4FCA60-4272-4405-87AC-52502CC7E261}" srcOrd="0" destOrd="0" presId="urn:microsoft.com/office/officeart/2005/8/layout/list1"/>
    <dgm:cxn modelId="{934BC249-C46C-46FB-8A67-4D042F879963}" srcId="{51CC7BCF-183B-47DC-BBA9-557EC426F043}" destId="{25B207D2-D72B-4D0C-9D0D-A81D6C006979}" srcOrd="2" destOrd="0" parTransId="{12F0C737-9B14-47B2-9488-C4326CDBC205}" sibTransId="{F01F1E0D-E0B6-4FDB-A0DC-F0CA797C494C}"/>
    <dgm:cxn modelId="{5C68904D-F98C-4E6D-8D85-54BEC5B34630}" type="presOf" srcId="{25B207D2-D72B-4D0C-9D0D-A81D6C006979}" destId="{6A613F81-1F7A-49F0-8643-99F735F9AD5B}" srcOrd="0" destOrd="5" presId="urn:microsoft.com/office/officeart/2005/8/layout/list1"/>
    <dgm:cxn modelId="{A495FF75-F092-4670-85D4-866E57C0443A}" srcId="{51CC7BCF-183B-47DC-BBA9-557EC426F043}" destId="{7522B62B-D70D-4D01-810B-B71AF806AFB7}" srcOrd="3" destOrd="0" parTransId="{790AB36A-6D37-42A7-BB94-DD9E6AAB6B12}" sibTransId="{2461896F-EAD0-4E6A-92B5-4D2B058466B5}"/>
    <dgm:cxn modelId="{C7815586-7AB9-4F15-8D30-7783625E51E4}" type="presOf" srcId="{51CC7BCF-183B-47DC-BBA9-557EC426F043}" destId="{5AA04BDC-9326-4477-BEA1-E3D7CBBE58CE}" srcOrd="0" destOrd="0" presId="urn:microsoft.com/office/officeart/2005/8/layout/list1"/>
    <dgm:cxn modelId="{190FA894-7BBC-406D-96B0-63545671A03F}" type="presOf" srcId="{7522B62B-D70D-4D01-810B-B71AF806AFB7}" destId="{6A613F81-1F7A-49F0-8643-99F735F9AD5B}" srcOrd="0" destOrd="6" presId="urn:microsoft.com/office/officeart/2005/8/layout/list1"/>
    <dgm:cxn modelId="{EFBF66A9-3B79-4F0D-B979-9CA58B13DCC7}" type="presOf" srcId="{6B0E1044-FC5A-4F6E-AF53-C3B8CFCAF7EC}" destId="{6A613F81-1F7A-49F0-8643-99F735F9AD5B}" srcOrd="0" destOrd="4" presId="urn:microsoft.com/office/officeart/2005/8/layout/list1"/>
    <dgm:cxn modelId="{D94B75BE-A447-48B7-A901-25BF048E2CA4}" srcId="{FA534877-CF2F-4B0B-A3F6-86D55F9B90CD}" destId="{51CC7BCF-183B-47DC-BBA9-557EC426F043}" srcOrd="0" destOrd="0" parTransId="{1F303B1A-568C-4CEB-8F25-6105F073E9C9}" sibTransId="{4A740DE1-4D5B-4999-A285-503465925DFD}"/>
    <dgm:cxn modelId="{D83B89EB-61FE-4AE8-95FE-7A271D3649BC}" srcId="{51CC7BCF-183B-47DC-BBA9-557EC426F043}" destId="{15F87793-85C3-45C1-B57B-BF32DF986F6F}" srcOrd="0" destOrd="0" parTransId="{0266A6D3-B64D-4FD3-871D-CF01D0BBB974}" sibTransId="{50FD51AF-ACC5-4B08-8CAA-C4F9427938F0}"/>
    <dgm:cxn modelId="{EEC710FD-1A4E-4E72-8C52-AB6EE6AD5430}" srcId="{51CC7BCF-183B-47DC-BBA9-557EC426F043}" destId="{66B77FE8-C5F1-4963-9A03-DB18DC940FE8}" srcOrd="1" destOrd="0" parTransId="{E08CE5CC-5A6C-403B-8770-275A46C6649E}" sibTransId="{15538CEF-7A81-406B-B510-4197451A9960}"/>
    <dgm:cxn modelId="{E3F3EAD8-D86B-4BF0-B173-7530D36DF050}" type="presParOf" srcId="{DB4FCA60-4272-4405-87AC-52502CC7E261}" destId="{ECD26B84-1B47-4129-9C19-716483EAD0A3}" srcOrd="0" destOrd="0" presId="urn:microsoft.com/office/officeart/2005/8/layout/list1"/>
    <dgm:cxn modelId="{681D734C-CD77-473C-8E94-1FA48E446D2B}" type="presParOf" srcId="{ECD26B84-1B47-4129-9C19-716483EAD0A3}" destId="{5AA04BDC-9326-4477-BEA1-E3D7CBBE58CE}" srcOrd="0" destOrd="0" presId="urn:microsoft.com/office/officeart/2005/8/layout/list1"/>
    <dgm:cxn modelId="{119D718D-C008-4FA3-8DAB-2987A479B690}" type="presParOf" srcId="{ECD26B84-1B47-4129-9C19-716483EAD0A3}" destId="{B06F19ED-2BB9-421C-BD07-3270D2C83213}" srcOrd="1" destOrd="0" presId="urn:microsoft.com/office/officeart/2005/8/layout/list1"/>
    <dgm:cxn modelId="{B8D5CE55-520F-49D1-9C8D-E101437CFAFB}" type="presParOf" srcId="{DB4FCA60-4272-4405-87AC-52502CC7E261}" destId="{334CF298-CEA9-47E2-8D76-EDA571166117}" srcOrd="1" destOrd="0" presId="urn:microsoft.com/office/officeart/2005/8/layout/list1"/>
    <dgm:cxn modelId="{B5EE1AF7-14C1-4A32-8D29-89773085F4C0}" type="presParOf" srcId="{DB4FCA60-4272-4405-87AC-52502CC7E261}" destId="{6A613F81-1F7A-49F0-8643-99F735F9AD5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8826D4-232E-4C09-8C05-BD01D6F64686}" type="doc">
      <dgm:prSet loTypeId="urn:microsoft.com/office/officeart/2005/8/layout/list1" loCatId="list" qsTypeId="urn:microsoft.com/office/officeart/2005/8/quickstyle/simple4" qsCatId="simple" csTypeId="urn:microsoft.com/office/officeart/2005/8/colors/accent4_2" csCatId="accent4" phldr="1"/>
      <dgm:spPr/>
      <dgm:t>
        <a:bodyPr/>
        <a:lstStyle/>
        <a:p>
          <a:endParaRPr lang="en-US"/>
        </a:p>
      </dgm:t>
    </dgm:pt>
    <dgm:pt modelId="{3E9E9EF5-164D-4963-9855-1F099F0FDA19}">
      <dgm:prSet custT="1"/>
      <dgm:spPr/>
      <dgm:t>
        <a:bodyPr/>
        <a:lstStyle/>
        <a:p>
          <a:r>
            <a:rPr lang="en-US" sz="2400" b="1" dirty="0"/>
            <a:t>Design for Density</a:t>
          </a:r>
          <a:endParaRPr lang="en-US" sz="2400" dirty="0"/>
        </a:p>
      </dgm:t>
    </dgm:pt>
    <dgm:pt modelId="{4FD39861-B170-4871-878F-81C98256EA54}" type="parTrans" cxnId="{3029DF1F-E513-4011-B606-A76B8F917249}">
      <dgm:prSet/>
      <dgm:spPr/>
      <dgm:t>
        <a:bodyPr/>
        <a:lstStyle/>
        <a:p>
          <a:endParaRPr lang="en-US"/>
        </a:p>
      </dgm:t>
    </dgm:pt>
    <dgm:pt modelId="{5D477933-DCDB-4CD8-A9E4-9067EDF6A112}" type="sibTrans" cxnId="{3029DF1F-E513-4011-B606-A76B8F917249}">
      <dgm:prSet/>
      <dgm:spPr/>
      <dgm:t>
        <a:bodyPr/>
        <a:lstStyle/>
        <a:p>
          <a:endParaRPr lang="en-US"/>
        </a:p>
      </dgm:t>
    </dgm:pt>
    <dgm:pt modelId="{ADE370FF-5091-4F00-979A-96AC844EA38C}">
      <dgm:prSet custT="1"/>
      <dgm:spPr/>
      <dgm:t>
        <a:bodyPr/>
        <a:lstStyle/>
        <a:p>
          <a:r>
            <a:rPr lang="en-US" sz="2000" b="1" dirty="0"/>
            <a:t>Check your AP user guide to find out whether your APs can detect the least congested </a:t>
          </a:r>
          <a:r>
            <a:rPr lang="en-US" sz="2000" b="1" dirty="0" err="1"/>
            <a:t>WiFi</a:t>
          </a:r>
          <a:r>
            <a:rPr lang="en-US" sz="2000" b="1" dirty="0"/>
            <a:t> channel.</a:t>
          </a:r>
          <a:endParaRPr lang="en-US" sz="2000" dirty="0"/>
        </a:p>
      </dgm:t>
    </dgm:pt>
    <dgm:pt modelId="{C501DBCB-AE97-4BFB-BF5F-1D8FAF062EB9}" type="parTrans" cxnId="{079B698B-21D9-4F59-B6B7-DF5C18110317}">
      <dgm:prSet/>
      <dgm:spPr/>
      <dgm:t>
        <a:bodyPr/>
        <a:lstStyle/>
        <a:p>
          <a:endParaRPr lang="en-US"/>
        </a:p>
      </dgm:t>
    </dgm:pt>
    <dgm:pt modelId="{5DB731C7-9DE5-4E8B-AB18-AFBDBED7DB8D}" type="sibTrans" cxnId="{079B698B-21D9-4F59-B6B7-DF5C18110317}">
      <dgm:prSet/>
      <dgm:spPr/>
      <dgm:t>
        <a:bodyPr/>
        <a:lstStyle/>
        <a:p>
          <a:endParaRPr lang="en-US"/>
        </a:p>
      </dgm:t>
    </dgm:pt>
    <dgm:pt modelId="{799E02C9-6045-4416-B5A2-B2F8EAB3E319}">
      <dgm:prSet custT="1"/>
      <dgm:spPr/>
      <dgm:t>
        <a:bodyPr/>
        <a:lstStyle/>
        <a:p>
          <a:r>
            <a:rPr lang="en-US" sz="2000" b="1" dirty="0"/>
            <a:t>Reduce interference from other devices.</a:t>
          </a:r>
          <a:br>
            <a:rPr lang="en-US" sz="2000" dirty="0"/>
          </a:br>
          <a:r>
            <a:rPr lang="en-US" sz="2000" dirty="0"/>
            <a:t>These can include:</a:t>
          </a:r>
        </a:p>
      </dgm:t>
    </dgm:pt>
    <dgm:pt modelId="{92CB8FE4-102F-461B-9B52-E63C24F3A5A8}" type="parTrans" cxnId="{01ED2318-8F41-4A20-AA83-58A07C6E9556}">
      <dgm:prSet/>
      <dgm:spPr/>
      <dgm:t>
        <a:bodyPr/>
        <a:lstStyle/>
        <a:p>
          <a:endParaRPr lang="en-US"/>
        </a:p>
      </dgm:t>
    </dgm:pt>
    <dgm:pt modelId="{C6D980DA-6B35-4052-B84E-89BB71A7733A}" type="sibTrans" cxnId="{01ED2318-8F41-4A20-AA83-58A07C6E9556}">
      <dgm:prSet/>
      <dgm:spPr/>
      <dgm:t>
        <a:bodyPr/>
        <a:lstStyle/>
        <a:p>
          <a:endParaRPr lang="en-US"/>
        </a:p>
      </dgm:t>
    </dgm:pt>
    <dgm:pt modelId="{C0075B6C-D99D-4088-8A80-07FC51EE5822}">
      <dgm:prSet custT="1"/>
      <dgm:spPr/>
      <dgm:t>
        <a:bodyPr/>
        <a:lstStyle/>
        <a:p>
          <a:r>
            <a:rPr lang="en-US" sz="2000" dirty="0"/>
            <a:t>Cordless phones</a:t>
          </a:r>
        </a:p>
      </dgm:t>
    </dgm:pt>
    <dgm:pt modelId="{E07FB5CE-68EB-4C5D-BE86-2B46336B05DB}" type="parTrans" cxnId="{44C63A77-372B-4FCC-A75B-D0AE1CA9C5E2}">
      <dgm:prSet/>
      <dgm:spPr/>
      <dgm:t>
        <a:bodyPr/>
        <a:lstStyle/>
        <a:p>
          <a:endParaRPr lang="en-US"/>
        </a:p>
      </dgm:t>
    </dgm:pt>
    <dgm:pt modelId="{3AF591A8-98EC-4525-B0F4-D5661E8FECF9}" type="sibTrans" cxnId="{44C63A77-372B-4FCC-A75B-D0AE1CA9C5E2}">
      <dgm:prSet/>
      <dgm:spPr/>
      <dgm:t>
        <a:bodyPr/>
        <a:lstStyle/>
        <a:p>
          <a:endParaRPr lang="en-US"/>
        </a:p>
      </dgm:t>
    </dgm:pt>
    <dgm:pt modelId="{52561F8E-609C-442D-892E-8215B5376E93}">
      <dgm:prSet custT="1"/>
      <dgm:spPr/>
      <dgm:t>
        <a:bodyPr/>
        <a:lstStyle/>
        <a:p>
          <a:r>
            <a:rPr lang="en-US" sz="2000" dirty="0"/>
            <a:t>Bluetooth-enabled devices</a:t>
          </a:r>
        </a:p>
      </dgm:t>
    </dgm:pt>
    <dgm:pt modelId="{9C1EBEB1-73D9-400E-A084-A27C9CC093CD}" type="parTrans" cxnId="{DCEA0F83-D933-432C-9682-A1966B24C1AF}">
      <dgm:prSet/>
      <dgm:spPr/>
      <dgm:t>
        <a:bodyPr/>
        <a:lstStyle/>
        <a:p>
          <a:endParaRPr lang="en-US"/>
        </a:p>
      </dgm:t>
    </dgm:pt>
    <dgm:pt modelId="{CA9E5A8C-C18A-4C56-8356-FC4CEEC372F2}" type="sibTrans" cxnId="{DCEA0F83-D933-432C-9682-A1966B24C1AF}">
      <dgm:prSet/>
      <dgm:spPr/>
      <dgm:t>
        <a:bodyPr/>
        <a:lstStyle/>
        <a:p>
          <a:endParaRPr lang="en-US"/>
        </a:p>
      </dgm:t>
    </dgm:pt>
    <dgm:pt modelId="{31292E17-8A25-472F-94C3-DF4FA6F61887}">
      <dgm:prSet custT="1"/>
      <dgm:spPr/>
      <dgm:t>
        <a:bodyPr/>
        <a:lstStyle/>
        <a:p>
          <a:r>
            <a:rPr lang="en-US" sz="2000" dirty="0"/>
            <a:t>Student mobile devices</a:t>
          </a:r>
        </a:p>
      </dgm:t>
    </dgm:pt>
    <dgm:pt modelId="{72B6DF97-59F2-463C-87FB-AD6361CCD08B}" type="parTrans" cxnId="{B34331B1-C7F5-46CB-9556-E1AD1E5EF74C}">
      <dgm:prSet/>
      <dgm:spPr/>
      <dgm:t>
        <a:bodyPr/>
        <a:lstStyle/>
        <a:p>
          <a:endParaRPr lang="en-US"/>
        </a:p>
      </dgm:t>
    </dgm:pt>
    <dgm:pt modelId="{B3A83C1C-3DE4-4D8F-8372-2EA78D73F350}" type="sibTrans" cxnId="{B34331B1-C7F5-46CB-9556-E1AD1E5EF74C}">
      <dgm:prSet/>
      <dgm:spPr/>
      <dgm:t>
        <a:bodyPr/>
        <a:lstStyle/>
        <a:p>
          <a:endParaRPr lang="en-US"/>
        </a:p>
      </dgm:t>
    </dgm:pt>
    <dgm:pt modelId="{D0B49F4C-1DB9-45E7-9A99-EB12F466DBA2}">
      <dgm:prSet custT="1"/>
      <dgm:spPr/>
      <dgm:t>
        <a:bodyPr/>
        <a:lstStyle/>
        <a:p>
          <a:r>
            <a:rPr lang="en-US" sz="2000" i="1" dirty="0"/>
            <a:t>If you previously had channel auto-switching allowed, but notice slow speeds or poor connections, manually configure the channel and perform speed tests to find the fastest channel.</a:t>
          </a:r>
          <a:endParaRPr lang="en-US" sz="2000" dirty="0"/>
        </a:p>
      </dgm:t>
    </dgm:pt>
    <dgm:pt modelId="{5BB01A01-00D7-4557-8D4F-922AB35BD076}" type="parTrans" cxnId="{F99CD0D2-298A-4EE0-BEB8-0EA59CFC9706}">
      <dgm:prSet/>
      <dgm:spPr/>
      <dgm:t>
        <a:bodyPr/>
        <a:lstStyle/>
        <a:p>
          <a:endParaRPr lang="en-US"/>
        </a:p>
      </dgm:t>
    </dgm:pt>
    <dgm:pt modelId="{052ABAD7-DCD3-4340-887A-E972D7839FAF}" type="sibTrans" cxnId="{F99CD0D2-298A-4EE0-BEB8-0EA59CFC9706}">
      <dgm:prSet/>
      <dgm:spPr/>
      <dgm:t>
        <a:bodyPr/>
        <a:lstStyle/>
        <a:p>
          <a:endParaRPr lang="en-US"/>
        </a:p>
      </dgm:t>
    </dgm:pt>
    <dgm:pt modelId="{A4CAF8D6-A621-417B-9D50-B99B233A3FBA}">
      <dgm:prSet custT="1"/>
      <dgm:spPr/>
      <dgm:t>
        <a:bodyPr/>
        <a:lstStyle/>
        <a:p>
          <a:r>
            <a:rPr lang="en-US" sz="2000" b="1" dirty="0"/>
            <a:t>Temporarily turn off or unplug electronics to reduce wireless interference during testing.</a:t>
          </a:r>
          <a:endParaRPr lang="en-US" sz="2000" dirty="0"/>
        </a:p>
      </dgm:t>
    </dgm:pt>
    <dgm:pt modelId="{D6E787FF-3B7D-490A-AA58-E9B778468A6E}" type="sibTrans" cxnId="{C1B3C6D3-4650-41E9-9621-1E71DCE7E867}">
      <dgm:prSet/>
      <dgm:spPr/>
      <dgm:t>
        <a:bodyPr/>
        <a:lstStyle/>
        <a:p>
          <a:endParaRPr lang="en-US"/>
        </a:p>
      </dgm:t>
    </dgm:pt>
    <dgm:pt modelId="{8BF27E9E-7E81-4226-8B7F-E8A8C3C492D4}" type="parTrans" cxnId="{C1B3C6D3-4650-41E9-9621-1E71DCE7E867}">
      <dgm:prSet/>
      <dgm:spPr/>
      <dgm:t>
        <a:bodyPr/>
        <a:lstStyle/>
        <a:p>
          <a:endParaRPr lang="en-US"/>
        </a:p>
      </dgm:t>
    </dgm:pt>
    <dgm:pt modelId="{4E596A3F-BCFA-47E4-BC99-49550A233C79}" type="pres">
      <dgm:prSet presAssocID="{5E8826D4-232E-4C09-8C05-BD01D6F64686}" presName="linear" presStyleCnt="0">
        <dgm:presLayoutVars>
          <dgm:dir/>
          <dgm:animLvl val="lvl"/>
          <dgm:resizeHandles val="exact"/>
        </dgm:presLayoutVars>
      </dgm:prSet>
      <dgm:spPr/>
    </dgm:pt>
    <dgm:pt modelId="{DABFF3F7-BEBE-49B6-AE71-83148C1BC84F}" type="pres">
      <dgm:prSet presAssocID="{3E9E9EF5-164D-4963-9855-1F099F0FDA19}" presName="parentLin" presStyleCnt="0"/>
      <dgm:spPr/>
    </dgm:pt>
    <dgm:pt modelId="{A77315B0-36EF-4DD9-99A9-75BC5B2FBEF5}" type="pres">
      <dgm:prSet presAssocID="{3E9E9EF5-164D-4963-9855-1F099F0FDA19}" presName="parentLeftMargin" presStyleLbl="node1" presStyleIdx="0" presStyleCnt="1"/>
      <dgm:spPr/>
    </dgm:pt>
    <dgm:pt modelId="{D395D341-FA09-4E06-AD2A-B81B4A622AE4}" type="pres">
      <dgm:prSet presAssocID="{3E9E9EF5-164D-4963-9855-1F099F0FDA19}" presName="parentText" presStyleLbl="node1" presStyleIdx="0" presStyleCnt="1">
        <dgm:presLayoutVars>
          <dgm:chMax val="0"/>
          <dgm:bulletEnabled val="1"/>
        </dgm:presLayoutVars>
      </dgm:prSet>
      <dgm:spPr/>
    </dgm:pt>
    <dgm:pt modelId="{F2A54F36-EDD3-4FC7-9746-7E6A0A03CFA7}" type="pres">
      <dgm:prSet presAssocID="{3E9E9EF5-164D-4963-9855-1F099F0FDA19}" presName="negativeSpace" presStyleCnt="0"/>
      <dgm:spPr/>
    </dgm:pt>
    <dgm:pt modelId="{540FE32A-C903-44E8-B2B8-9D4B8F1A749E}" type="pres">
      <dgm:prSet presAssocID="{3E9E9EF5-164D-4963-9855-1F099F0FDA19}" presName="childText" presStyleLbl="conFgAcc1" presStyleIdx="0" presStyleCnt="1" custScaleY="100341">
        <dgm:presLayoutVars>
          <dgm:bulletEnabled val="1"/>
        </dgm:presLayoutVars>
      </dgm:prSet>
      <dgm:spPr/>
    </dgm:pt>
  </dgm:ptLst>
  <dgm:cxnLst>
    <dgm:cxn modelId="{01ED2318-8F41-4A20-AA83-58A07C6E9556}" srcId="{3E9E9EF5-164D-4963-9855-1F099F0FDA19}" destId="{799E02C9-6045-4416-B5A2-B2F8EAB3E319}" srcOrd="1" destOrd="0" parTransId="{92CB8FE4-102F-461B-9B52-E63C24F3A5A8}" sibTransId="{C6D980DA-6B35-4052-B84E-89BB71A7733A}"/>
    <dgm:cxn modelId="{3029DF1F-E513-4011-B606-A76B8F917249}" srcId="{5E8826D4-232E-4C09-8C05-BD01D6F64686}" destId="{3E9E9EF5-164D-4963-9855-1F099F0FDA19}" srcOrd="0" destOrd="0" parTransId="{4FD39861-B170-4871-878F-81C98256EA54}" sibTransId="{5D477933-DCDB-4CD8-A9E4-9067EDF6A112}"/>
    <dgm:cxn modelId="{51C07A27-36C2-495F-B608-FBB1B6BD00E3}" type="presOf" srcId="{3E9E9EF5-164D-4963-9855-1F099F0FDA19}" destId="{A77315B0-36EF-4DD9-99A9-75BC5B2FBEF5}" srcOrd="0" destOrd="0" presId="urn:microsoft.com/office/officeart/2005/8/layout/list1"/>
    <dgm:cxn modelId="{A58B8663-8753-4CE9-AAFF-B54E57240C21}" type="presOf" srcId="{799E02C9-6045-4416-B5A2-B2F8EAB3E319}" destId="{540FE32A-C903-44E8-B2B8-9D4B8F1A749E}" srcOrd="0" destOrd="1" presId="urn:microsoft.com/office/officeart/2005/8/layout/list1"/>
    <dgm:cxn modelId="{12C6BD4E-56D2-495D-9577-61661BCD9239}" type="presOf" srcId="{A4CAF8D6-A621-417B-9D50-B99B233A3FBA}" destId="{540FE32A-C903-44E8-B2B8-9D4B8F1A749E}" srcOrd="0" destOrd="5" presId="urn:microsoft.com/office/officeart/2005/8/layout/list1"/>
    <dgm:cxn modelId="{57C40973-5EC5-46B0-8AE3-6328331512A5}" type="presOf" srcId="{31292E17-8A25-472F-94C3-DF4FA6F61887}" destId="{540FE32A-C903-44E8-B2B8-9D4B8F1A749E}" srcOrd="0" destOrd="4" presId="urn:microsoft.com/office/officeart/2005/8/layout/list1"/>
    <dgm:cxn modelId="{44C63A77-372B-4FCC-A75B-D0AE1CA9C5E2}" srcId="{799E02C9-6045-4416-B5A2-B2F8EAB3E319}" destId="{C0075B6C-D99D-4088-8A80-07FC51EE5822}" srcOrd="0" destOrd="0" parTransId="{E07FB5CE-68EB-4C5D-BE86-2B46336B05DB}" sibTransId="{3AF591A8-98EC-4525-B0F4-D5661E8FECF9}"/>
    <dgm:cxn modelId="{8A9C7559-1016-480B-8015-73C1020FD9C1}" type="presOf" srcId="{52561F8E-609C-442D-892E-8215B5376E93}" destId="{540FE32A-C903-44E8-B2B8-9D4B8F1A749E}" srcOrd="0" destOrd="3" presId="urn:microsoft.com/office/officeart/2005/8/layout/list1"/>
    <dgm:cxn modelId="{DCEA0F83-D933-432C-9682-A1966B24C1AF}" srcId="{799E02C9-6045-4416-B5A2-B2F8EAB3E319}" destId="{52561F8E-609C-442D-892E-8215B5376E93}" srcOrd="1" destOrd="0" parTransId="{9C1EBEB1-73D9-400E-A084-A27C9CC093CD}" sibTransId="{CA9E5A8C-C18A-4C56-8356-FC4CEEC372F2}"/>
    <dgm:cxn modelId="{079B698B-21D9-4F59-B6B7-DF5C18110317}" srcId="{3E9E9EF5-164D-4963-9855-1F099F0FDA19}" destId="{ADE370FF-5091-4F00-979A-96AC844EA38C}" srcOrd="0" destOrd="0" parTransId="{C501DBCB-AE97-4BFB-BF5F-1D8FAF062EB9}" sibTransId="{5DB731C7-9DE5-4E8B-AB18-AFBDBED7DB8D}"/>
    <dgm:cxn modelId="{BA15FC9B-8FC1-43BD-AE86-A1BACBC96920}" type="presOf" srcId="{C0075B6C-D99D-4088-8A80-07FC51EE5822}" destId="{540FE32A-C903-44E8-B2B8-9D4B8F1A749E}" srcOrd="0" destOrd="2" presId="urn:microsoft.com/office/officeart/2005/8/layout/list1"/>
    <dgm:cxn modelId="{C954E5A3-5199-4997-9430-CDFD45400F44}" type="presOf" srcId="{ADE370FF-5091-4F00-979A-96AC844EA38C}" destId="{540FE32A-C903-44E8-B2B8-9D4B8F1A749E}" srcOrd="0" destOrd="0" presId="urn:microsoft.com/office/officeart/2005/8/layout/list1"/>
    <dgm:cxn modelId="{B34331B1-C7F5-46CB-9556-E1AD1E5EF74C}" srcId="{799E02C9-6045-4416-B5A2-B2F8EAB3E319}" destId="{31292E17-8A25-472F-94C3-DF4FA6F61887}" srcOrd="2" destOrd="0" parTransId="{72B6DF97-59F2-463C-87FB-AD6361CCD08B}" sibTransId="{B3A83C1C-3DE4-4D8F-8372-2EA78D73F350}"/>
    <dgm:cxn modelId="{4C3D32BB-EA0B-4539-B9E9-B62E1C892294}" type="presOf" srcId="{D0B49F4C-1DB9-45E7-9A99-EB12F466DBA2}" destId="{540FE32A-C903-44E8-B2B8-9D4B8F1A749E}" srcOrd="0" destOrd="6" presId="urn:microsoft.com/office/officeart/2005/8/layout/list1"/>
    <dgm:cxn modelId="{CAFD91CC-5521-4403-BC41-B5AED6864D8A}" type="presOf" srcId="{3E9E9EF5-164D-4963-9855-1F099F0FDA19}" destId="{D395D341-FA09-4E06-AD2A-B81B4A622AE4}" srcOrd="1" destOrd="0" presId="urn:microsoft.com/office/officeart/2005/8/layout/list1"/>
    <dgm:cxn modelId="{F99CD0D2-298A-4EE0-BEB8-0EA59CFC9706}" srcId="{3E9E9EF5-164D-4963-9855-1F099F0FDA19}" destId="{D0B49F4C-1DB9-45E7-9A99-EB12F466DBA2}" srcOrd="3" destOrd="0" parTransId="{5BB01A01-00D7-4557-8D4F-922AB35BD076}" sibTransId="{052ABAD7-DCD3-4340-887A-E972D7839FAF}"/>
    <dgm:cxn modelId="{C1B3C6D3-4650-41E9-9621-1E71DCE7E867}" srcId="{3E9E9EF5-164D-4963-9855-1F099F0FDA19}" destId="{A4CAF8D6-A621-417B-9D50-B99B233A3FBA}" srcOrd="2" destOrd="0" parTransId="{8BF27E9E-7E81-4226-8B7F-E8A8C3C492D4}" sibTransId="{D6E787FF-3B7D-490A-AA58-E9B778468A6E}"/>
    <dgm:cxn modelId="{B7C5B3F9-AD9B-4C3A-AB5C-82FD9FBF05C5}" type="presOf" srcId="{5E8826D4-232E-4C09-8C05-BD01D6F64686}" destId="{4E596A3F-BCFA-47E4-BC99-49550A233C79}" srcOrd="0" destOrd="0" presId="urn:microsoft.com/office/officeart/2005/8/layout/list1"/>
    <dgm:cxn modelId="{6D094230-D59C-43B9-A387-A3FDA23B365F}" type="presParOf" srcId="{4E596A3F-BCFA-47E4-BC99-49550A233C79}" destId="{DABFF3F7-BEBE-49B6-AE71-83148C1BC84F}" srcOrd="0" destOrd="0" presId="urn:microsoft.com/office/officeart/2005/8/layout/list1"/>
    <dgm:cxn modelId="{5CF764BE-C0CA-448B-B850-824613BA37BF}" type="presParOf" srcId="{DABFF3F7-BEBE-49B6-AE71-83148C1BC84F}" destId="{A77315B0-36EF-4DD9-99A9-75BC5B2FBEF5}" srcOrd="0" destOrd="0" presId="urn:microsoft.com/office/officeart/2005/8/layout/list1"/>
    <dgm:cxn modelId="{1FCBCC49-55BF-4F61-8772-1D3C279DA802}" type="presParOf" srcId="{DABFF3F7-BEBE-49B6-AE71-83148C1BC84F}" destId="{D395D341-FA09-4E06-AD2A-B81B4A622AE4}" srcOrd="1" destOrd="0" presId="urn:microsoft.com/office/officeart/2005/8/layout/list1"/>
    <dgm:cxn modelId="{9879D65B-A8D6-4DB7-BBF9-09ADB9018FF2}" type="presParOf" srcId="{4E596A3F-BCFA-47E4-BC99-49550A233C79}" destId="{F2A54F36-EDD3-4FC7-9746-7E6A0A03CFA7}" srcOrd="1" destOrd="0" presId="urn:microsoft.com/office/officeart/2005/8/layout/list1"/>
    <dgm:cxn modelId="{F9B62D6F-35DF-42BA-B627-6AE2954833D6}" type="presParOf" srcId="{4E596A3F-BCFA-47E4-BC99-49550A233C79}" destId="{540FE32A-C903-44E8-B2B8-9D4B8F1A749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898EC1-6BBF-4353-8355-EFA5BA2CABBB}" type="doc">
      <dgm:prSet loTypeId="urn:microsoft.com/office/officeart/2005/8/layout/vList5" loCatId="list" qsTypeId="urn:microsoft.com/office/officeart/2005/8/quickstyle/simple1" qsCatId="simple" csTypeId="urn:microsoft.com/office/officeart/2005/8/colors/accent4_1" csCatId="accent4" phldr="1"/>
      <dgm:spPr/>
      <dgm:t>
        <a:bodyPr/>
        <a:lstStyle/>
        <a:p>
          <a:endParaRPr lang="en-US"/>
        </a:p>
      </dgm:t>
    </dgm:pt>
    <dgm:pt modelId="{C0117E8E-663E-451B-AB7D-C84120932E2C}">
      <dgm:prSet/>
      <dgm:spPr/>
      <dgm:t>
        <a:bodyPr/>
        <a:lstStyle/>
        <a:p>
          <a:r>
            <a:rPr lang="en-US" dirty="0" err="1"/>
            <a:t>ProctorCache</a:t>
          </a:r>
          <a:r>
            <a:rPr lang="en-US" dirty="0"/>
            <a:t> was originally developed in 2001 to support testing environments with:</a:t>
          </a:r>
        </a:p>
      </dgm:t>
    </dgm:pt>
    <dgm:pt modelId="{48C73809-0A5F-493C-AC0F-EBAF8BE66FB4}" type="parTrans" cxnId="{8E8B1FA3-1BCA-4FF5-BB62-51E388E083DE}">
      <dgm:prSet/>
      <dgm:spPr/>
      <dgm:t>
        <a:bodyPr/>
        <a:lstStyle/>
        <a:p>
          <a:endParaRPr lang="en-US"/>
        </a:p>
      </dgm:t>
    </dgm:pt>
    <dgm:pt modelId="{B5454B1A-6E16-4F55-B56D-284992820259}" type="sibTrans" cxnId="{8E8B1FA3-1BCA-4FF5-BB62-51E388E083DE}">
      <dgm:prSet/>
      <dgm:spPr/>
      <dgm:t>
        <a:bodyPr/>
        <a:lstStyle/>
        <a:p>
          <a:endParaRPr lang="en-US"/>
        </a:p>
      </dgm:t>
    </dgm:pt>
    <dgm:pt modelId="{DAA40C67-DBCD-4245-9FE1-88AC0175C326}">
      <dgm:prSet/>
      <dgm:spPr/>
      <dgm:t>
        <a:bodyPr/>
        <a:lstStyle/>
        <a:p>
          <a:r>
            <a:rPr lang="en-US" dirty="0"/>
            <a:t>Very low network and or internet bandwidth.</a:t>
          </a:r>
        </a:p>
      </dgm:t>
    </dgm:pt>
    <dgm:pt modelId="{461D3E03-0538-48DA-9E52-E206A2D0672E}" type="parTrans" cxnId="{6CBB33AC-5B99-46E6-89FA-B53DA23930F9}">
      <dgm:prSet/>
      <dgm:spPr/>
      <dgm:t>
        <a:bodyPr/>
        <a:lstStyle/>
        <a:p>
          <a:endParaRPr lang="en-US"/>
        </a:p>
      </dgm:t>
    </dgm:pt>
    <dgm:pt modelId="{12CACB12-A248-4C8A-BC7B-2430833FF012}" type="sibTrans" cxnId="{6CBB33AC-5B99-46E6-89FA-B53DA23930F9}">
      <dgm:prSet/>
      <dgm:spPr/>
      <dgm:t>
        <a:bodyPr/>
        <a:lstStyle/>
        <a:p>
          <a:endParaRPr lang="en-US"/>
        </a:p>
      </dgm:t>
    </dgm:pt>
    <dgm:pt modelId="{14AEE0D2-7E13-4C74-A081-3197CCD0728C}">
      <dgm:prSet/>
      <dgm:spPr/>
      <dgm:t>
        <a:bodyPr/>
        <a:lstStyle/>
        <a:p>
          <a:r>
            <a:rPr lang="en-US" dirty="0"/>
            <a:t>Tests with large media files like Colorado Science simulations and Text to Speech forms.</a:t>
          </a:r>
        </a:p>
      </dgm:t>
    </dgm:pt>
    <dgm:pt modelId="{BC2A6E0A-32EB-4CE9-83B3-5094831E5512}" type="parTrans" cxnId="{9BB8BE82-E56F-4AD3-B56D-F5113E8FCA7C}">
      <dgm:prSet/>
      <dgm:spPr/>
      <dgm:t>
        <a:bodyPr/>
        <a:lstStyle/>
        <a:p>
          <a:endParaRPr lang="en-US"/>
        </a:p>
      </dgm:t>
    </dgm:pt>
    <dgm:pt modelId="{A3BC725D-0D4A-432C-89B4-8EAD450B3C93}" type="sibTrans" cxnId="{9BB8BE82-E56F-4AD3-B56D-F5113E8FCA7C}">
      <dgm:prSet/>
      <dgm:spPr/>
      <dgm:t>
        <a:bodyPr/>
        <a:lstStyle/>
        <a:p>
          <a:endParaRPr lang="en-US"/>
        </a:p>
      </dgm:t>
    </dgm:pt>
    <dgm:pt modelId="{F9A7CCAB-02ED-4803-ADB4-C172CA5B08EA}">
      <dgm:prSet/>
      <dgm:spPr/>
      <dgm:t>
        <a:bodyPr/>
        <a:lstStyle/>
        <a:p>
          <a:r>
            <a:rPr lang="en-US" dirty="0"/>
            <a:t>Early TestNav versions that attempted to download the entire test at sign in. </a:t>
          </a:r>
        </a:p>
      </dgm:t>
    </dgm:pt>
    <dgm:pt modelId="{0866AB04-D866-4E15-B8F6-3F89DC9A5C1C}" type="parTrans" cxnId="{9B3D1D77-D9C7-4FC1-B3AC-6B4246E61DAB}">
      <dgm:prSet/>
      <dgm:spPr/>
      <dgm:t>
        <a:bodyPr/>
        <a:lstStyle/>
        <a:p>
          <a:endParaRPr lang="en-US"/>
        </a:p>
      </dgm:t>
    </dgm:pt>
    <dgm:pt modelId="{E814F07D-0FBB-47FE-9C98-D8FE8529A671}" type="sibTrans" cxnId="{9B3D1D77-D9C7-4FC1-B3AC-6B4246E61DAB}">
      <dgm:prSet/>
      <dgm:spPr/>
      <dgm:t>
        <a:bodyPr/>
        <a:lstStyle/>
        <a:p>
          <a:endParaRPr lang="en-US"/>
        </a:p>
      </dgm:t>
    </dgm:pt>
    <dgm:pt modelId="{B4638BB1-0F34-4C5C-8A4C-CC003A1C57C0}">
      <dgm:prSet/>
      <dgm:spPr/>
      <dgm:t>
        <a:bodyPr/>
        <a:lstStyle/>
        <a:p>
          <a:endParaRPr lang="en-US" dirty="0"/>
        </a:p>
      </dgm:t>
    </dgm:pt>
    <dgm:pt modelId="{6C5B7C5B-D700-428C-9FCD-7F571E2B70FE}" type="parTrans" cxnId="{539D976C-9F1E-4301-A504-07399CAADD40}">
      <dgm:prSet/>
      <dgm:spPr/>
      <dgm:t>
        <a:bodyPr/>
        <a:lstStyle/>
        <a:p>
          <a:endParaRPr lang="en-US"/>
        </a:p>
      </dgm:t>
    </dgm:pt>
    <dgm:pt modelId="{4D4091CB-E0D1-4C64-A8CA-33C914B2D2FA}" type="sibTrans" cxnId="{539D976C-9F1E-4301-A504-07399CAADD40}">
      <dgm:prSet/>
      <dgm:spPr/>
      <dgm:t>
        <a:bodyPr/>
        <a:lstStyle/>
        <a:p>
          <a:endParaRPr lang="en-US"/>
        </a:p>
      </dgm:t>
    </dgm:pt>
    <dgm:pt modelId="{EA5EDB9E-FBA2-4822-B5CD-339B81171122}">
      <dgm:prSet/>
      <dgm:spPr/>
      <dgm:t>
        <a:bodyPr/>
        <a:lstStyle/>
        <a:p>
          <a:endParaRPr lang="en-US" dirty="0"/>
        </a:p>
      </dgm:t>
    </dgm:pt>
    <dgm:pt modelId="{B6CB0C82-29CF-4165-A4EA-477C7190593B}" type="parTrans" cxnId="{5BBE5D95-A958-4971-A9D3-E32F5A2A4060}">
      <dgm:prSet/>
      <dgm:spPr/>
      <dgm:t>
        <a:bodyPr/>
        <a:lstStyle/>
        <a:p>
          <a:endParaRPr lang="en-US"/>
        </a:p>
      </dgm:t>
    </dgm:pt>
    <dgm:pt modelId="{DEE5613B-9DD1-45D7-85F4-447E7791543C}" type="sibTrans" cxnId="{5BBE5D95-A958-4971-A9D3-E32F5A2A4060}">
      <dgm:prSet/>
      <dgm:spPr/>
      <dgm:t>
        <a:bodyPr/>
        <a:lstStyle/>
        <a:p>
          <a:endParaRPr lang="en-US"/>
        </a:p>
      </dgm:t>
    </dgm:pt>
    <dgm:pt modelId="{471367E4-64B5-4730-8F3F-3BB471203D4C}" type="pres">
      <dgm:prSet presAssocID="{BD898EC1-6BBF-4353-8355-EFA5BA2CABBB}" presName="Name0" presStyleCnt="0">
        <dgm:presLayoutVars>
          <dgm:dir/>
          <dgm:animLvl val="lvl"/>
          <dgm:resizeHandles val="exact"/>
        </dgm:presLayoutVars>
      </dgm:prSet>
      <dgm:spPr/>
    </dgm:pt>
    <dgm:pt modelId="{23DE06E0-F246-4437-8FDF-87577ECD24FE}" type="pres">
      <dgm:prSet presAssocID="{C0117E8E-663E-451B-AB7D-C84120932E2C}" presName="linNode" presStyleCnt="0"/>
      <dgm:spPr/>
    </dgm:pt>
    <dgm:pt modelId="{C45C4020-3030-4051-9200-1EEA1E06D3E0}" type="pres">
      <dgm:prSet presAssocID="{C0117E8E-663E-451B-AB7D-C84120932E2C}" presName="parentText" presStyleLbl="node1" presStyleIdx="0" presStyleCnt="1" custScaleX="97601">
        <dgm:presLayoutVars>
          <dgm:chMax val="1"/>
          <dgm:bulletEnabled val="1"/>
        </dgm:presLayoutVars>
      </dgm:prSet>
      <dgm:spPr/>
    </dgm:pt>
    <dgm:pt modelId="{6C1A60E9-45A5-435A-B931-CE65E34BFB49}" type="pres">
      <dgm:prSet presAssocID="{C0117E8E-663E-451B-AB7D-C84120932E2C}" presName="descendantText" presStyleLbl="alignAccFollowNode1" presStyleIdx="0" presStyleCnt="1">
        <dgm:presLayoutVars>
          <dgm:bulletEnabled val="1"/>
        </dgm:presLayoutVars>
      </dgm:prSet>
      <dgm:spPr/>
    </dgm:pt>
  </dgm:ptLst>
  <dgm:cxnLst>
    <dgm:cxn modelId="{AF7E920C-293E-4EAE-8196-F80EBECB2717}" type="presOf" srcId="{BD898EC1-6BBF-4353-8355-EFA5BA2CABBB}" destId="{471367E4-64B5-4730-8F3F-3BB471203D4C}" srcOrd="0" destOrd="0" presId="urn:microsoft.com/office/officeart/2005/8/layout/vList5"/>
    <dgm:cxn modelId="{16495E27-CDD7-4356-AA65-467BE335D760}" type="presOf" srcId="{DAA40C67-DBCD-4245-9FE1-88AC0175C326}" destId="{6C1A60E9-45A5-435A-B931-CE65E34BFB49}" srcOrd="0" destOrd="0" presId="urn:microsoft.com/office/officeart/2005/8/layout/vList5"/>
    <dgm:cxn modelId="{C3E2DA6A-38C9-4F62-BBF6-C3372A463C54}" type="presOf" srcId="{14AEE0D2-7E13-4C74-A081-3197CCD0728C}" destId="{6C1A60E9-45A5-435A-B931-CE65E34BFB49}" srcOrd="0" destOrd="2" presId="urn:microsoft.com/office/officeart/2005/8/layout/vList5"/>
    <dgm:cxn modelId="{539D976C-9F1E-4301-A504-07399CAADD40}" srcId="{C0117E8E-663E-451B-AB7D-C84120932E2C}" destId="{B4638BB1-0F34-4C5C-8A4C-CC003A1C57C0}" srcOrd="1" destOrd="0" parTransId="{6C5B7C5B-D700-428C-9FCD-7F571E2B70FE}" sibTransId="{4D4091CB-E0D1-4C64-A8CA-33C914B2D2FA}"/>
    <dgm:cxn modelId="{9B3D1D77-D9C7-4FC1-B3AC-6B4246E61DAB}" srcId="{C0117E8E-663E-451B-AB7D-C84120932E2C}" destId="{F9A7CCAB-02ED-4803-ADB4-C172CA5B08EA}" srcOrd="4" destOrd="0" parTransId="{0866AB04-D866-4E15-B8F6-3F89DC9A5C1C}" sibTransId="{E814F07D-0FBB-47FE-9C98-D8FE8529A671}"/>
    <dgm:cxn modelId="{9BB8BE82-E56F-4AD3-B56D-F5113E8FCA7C}" srcId="{C0117E8E-663E-451B-AB7D-C84120932E2C}" destId="{14AEE0D2-7E13-4C74-A081-3197CCD0728C}" srcOrd="2" destOrd="0" parTransId="{BC2A6E0A-32EB-4CE9-83B3-5094831E5512}" sibTransId="{A3BC725D-0D4A-432C-89B4-8EAD450B3C93}"/>
    <dgm:cxn modelId="{E3956C8B-41B6-4A98-8000-7ABB45453606}" type="presOf" srcId="{F9A7CCAB-02ED-4803-ADB4-C172CA5B08EA}" destId="{6C1A60E9-45A5-435A-B931-CE65E34BFB49}" srcOrd="0" destOrd="4" presId="urn:microsoft.com/office/officeart/2005/8/layout/vList5"/>
    <dgm:cxn modelId="{2E0B0F91-83F4-4064-BEF0-D8D26085C068}" type="presOf" srcId="{EA5EDB9E-FBA2-4822-B5CD-339B81171122}" destId="{6C1A60E9-45A5-435A-B931-CE65E34BFB49}" srcOrd="0" destOrd="3" presId="urn:microsoft.com/office/officeart/2005/8/layout/vList5"/>
    <dgm:cxn modelId="{5BBE5D95-A958-4971-A9D3-E32F5A2A4060}" srcId="{C0117E8E-663E-451B-AB7D-C84120932E2C}" destId="{EA5EDB9E-FBA2-4822-B5CD-339B81171122}" srcOrd="3" destOrd="0" parTransId="{B6CB0C82-29CF-4165-A4EA-477C7190593B}" sibTransId="{DEE5613B-9DD1-45D7-85F4-447E7791543C}"/>
    <dgm:cxn modelId="{8E8B1FA3-1BCA-4FF5-BB62-51E388E083DE}" srcId="{BD898EC1-6BBF-4353-8355-EFA5BA2CABBB}" destId="{C0117E8E-663E-451B-AB7D-C84120932E2C}" srcOrd="0" destOrd="0" parTransId="{48C73809-0A5F-493C-AC0F-EBAF8BE66FB4}" sibTransId="{B5454B1A-6E16-4F55-B56D-284992820259}"/>
    <dgm:cxn modelId="{6CBB33AC-5B99-46E6-89FA-B53DA23930F9}" srcId="{C0117E8E-663E-451B-AB7D-C84120932E2C}" destId="{DAA40C67-DBCD-4245-9FE1-88AC0175C326}" srcOrd="0" destOrd="0" parTransId="{461D3E03-0538-48DA-9E52-E206A2D0672E}" sibTransId="{12CACB12-A248-4C8A-BC7B-2430833FF012}"/>
    <dgm:cxn modelId="{4ABEE1DE-4DBB-45DB-84B2-A5C44AA423FD}" type="presOf" srcId="{B4638BB1-0F34-4C5C-8A4C-CC003A1C57C0}" destId="{6C1A60E9-45A5-435A-B931-CE65E34BFB49}" srcOrd="0" destOrd="1" presId="urn:microsoft.com/office/officeart/2005/8/layout/vList5"/>
    <dgm:cxn modelId="{2430D7F5-DD8D-4DCE-8CA7-0BE6CDB7E043}" type="presOf" srcId="{C0117E8E-663E-451B-AB7D-C84120932E2C}" destId="{C45C4020-3030-4051-9200-1EEA1E06D3E0}" srcOrd="0" destOrd="0" presId="urn:microsoft.com/office/officeart/2005/8/layout/vList5"/>
    <dgm:cxn modelId="{27526C9B-660B-41D6-9570-B02563C2395B}" type="presParOf" srcId="{471367E4-64B5-4730-8F3F-3BB471203D4C}" destId="{23DE06E0-F246-4437-8FDF-87577ECD24FE}" srcOrd="0" destOrd="0" presId="urn:microsoft.com/office/officeart/2005/8/layout/vList5"/>
    <dgm:cxn modelId="{262BDFFE-7E30-4265-8B74-732AE387DA1A}" type="presParOf" srcId="{23DE06E0-F246-4437-8FDF-87577ECD24FE}" destId="{C45C4020-3030-4051-9200-1EEA1E06D3E0}" srcOrd="0" destOrd="0" presId="urn:microsoft.com/office/officeart/2005/8/layout/vList5"/>
    <dgm:cxn modelId="{C5E52F49-787B-4FCC-997B-D5154C743052}" type="presParOf" srcId="{23DE06E0-F246-4437-8FDF-87577ECD24FE}" destId="{6C1A60E9-45A5-435A-B931-CE65E34BFB4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D852D7-03DC-4223-B60C-AC86F6512136}" type="doc">
      <dgm:prSet loTypeId="urn:microsoft.com/office/officeart/2008/layout/VerticalCurvedList" loCatId="list" qsTypeId="urn:microsoft.com/office/officeart/2005/8/quickstyle/simple1" qsCatId="simple" csTypeId="urn:microsoft.com/office/officeart/2005/8/colors/accent4_1" csCatId="accent4" phldr="1"/>
      <dgm:spPr/>
      <dgm:t>
        <a:bodyPr/>
        <a:lstStyle/>
        <a:p>
          <a:endParaRPr lang="en-US"/>
        </a:p>
      </dgm:t>
    </dgm:pt>
    <dgm:pt modelId="{70371BB7-E2EE-4476-A681-4252968E8660}">
      <dgm:prSet custT="1"/>
      <dgm:spPr/>
      <dgm:t>
        <a:bodyPr/>
        <a:lstStyle/>
        <a:p>
          <a:r>
            <a:rPr lang="en-US" sz="2400" dirty="0"/>
            <a:t>Must have </a:t>
          </a:r>
          <a:r>
            <a:rPr lang="en-US" sz="2400" b="1" dirty="0"/>
            <a:t>Fixed internal IP address</a:t>
          </a:r>
          <a:r>
            <a:rPr lang="en-US" sz="2400" dirty="0"/>
            <a:t>.</a:t>
          </a:r>
        </a:p>
      </dgm:t>
    </dgm:pt>
    <dgm:pt modelId="{6ED54172-13F8-480C-96D1-F2C6DD89FF76}" type="parTrans" cxnId="{0301C197-31B7-4C47-B26C-C1EF20F17608}">
      <dgm:prSet/>
      <dgm:spPr/>
      <dgm:t>
        <a:bodyPr/>
        <a:lstStyle/>
        <a:p>
          <a:endParaRPr lang="en-US"/>
        </a:p>
      </dgm:t>
    </dgm:pt>
    <dgm:pt modelId="{2CD02ABB-F22D-436E-973C-A3812B0A59C8}" type="sibTrans" cxnId="{0301C197-31B7-4C47-B26C-C1EF20F17608}">
      <dgm:prSet/>
      <dgm:spPr/>
      <dgm:t>
        <a:bodyPr/>
        <a:lstStyle/>
        <a:p>
          <a:endParaRPr lang="en-US"/>
        </a:p>
      </dgm:t>
    </dgm:pt>
    <dgm:pt modelId="{8EC45D8B-9E63-45A8-82E2-906486A53576}">
      <dgm:prSet custT="1"/>
      <dgm:spPr/>
      <dgm:t>
        <a:bodyPr/>
        <a:lstStyle/>
        <a:p>
          <a:r>
            <a:rPr lang="en-US" sz="2400" dirty="0"/>
            <a:t>Open traffic on TCP Ports include: 80 &amp; 443 (Internet), 4480,  and 4481 (Local Network).</a:t>
          </a:r>
        </a:p>
      </dgm:t>
    </dgm:pt>
    <dgm:pt modelId="{7EB32C98-7BC8-48C5-A3E9-E832B3390B86}" type="parTrans" cxnId="{854A380E-43B5-4476-9EFE-FFC6ABEDE68E}">
      <dgm:prSet/>
      <dgm:spPr/>
      <dgm:t>
        <a:bodyPr/>
        <a:lstStyle/>
        <a:p>
          <a:endParaRPr lang="en-US"/>
        </a:p>
      </dgm:t>
    </dgm:pt>
    <dgm:pt modelId="{BB88CC24-D90C-438E-A8D5-4F6DCBFC6738}" type="sibTrans" cxnId="{854A380E-43B5-4476-9EFE-FFC6ABEDE68E}">
      <dgm:prSet/>
      <dgm:spPr/>
      <dgm:t>
        <a:bodyPr/>
        <a:lstStyle/>
        <a:p>
          <a:endParaRPr lang="en-US"/>
        </a:p>
      </dgm:t>
    </dgm:pt>
    <dgm:pt modelId="{FB5C94EA-6ED2-4EE3-B8DB-9213A0E8100B}">
      <dgm:prSet custT="1"/>
      <dgm:spPr/>
      <dgm:t>
        <a:bodyPr/>
        <a:lstStyle/>
        <a:p>
          <a:r>
            <a:rPr lang="en-US" sz="2400" dirty="0"/>
            <a:t>Does not require an underlying server-based operating system.</a:t>
          </a:r>
        </a:p>
      </dgm:t>
    </dgm:pt>
    <dgm:pt modelId="{28AEF0B6-1397-41BD-A0B7-649F343E3D49}" type="parTrans" cxnId="{B84EED0A-60D5-414E-863B-03EA105D5969}">
      <dgm:prSet/>
      <dgm:spPr/>
      <dgm:t>
        <a:bodyPr/>
        <a:lstStyle/>
        <a:p>
          <a:endParaRPr lang="en-US"/>
        </a:p>
      </dgm:t>
    </dgm:pt>
    <dgm:pt modelId="{93B3E812-F49F-4574-96A5-ACEE8D36622A}" type="sibTrans" cxnId="{B84EED0A-60D5-414E-863B-03EA105D5969}">
      <dgm:prSet/>
      <dgm:spPr/>
      <dgm:t>
        <a:bodyPr/>
        <a:lstStyle/>
        <a:p>
          <a:endParaRPr lang="en-US"/>
        </a:p>
      </dgm:t>
    </dgm:pt>
    <dgm:pt modelId="{CEE87F79-6D03-4C94-8B46-06B1FF75E512}">
      <dgm:prSet custT="1"/>
      <dgm:spPr/>
      <dgm:t>
        <a:bodyPr/>
        <a:lstStyle/>
        <a:p>
          <a:r>
            <a:rPr lang="en-US" sz="2400" dirty="0"/>
            <a:t>For setting up an upstream proxy, refer to the Windows Upstream Proxy Configuration</a:t>
          </a:r>
          <a:r>
            <a:rPr lang="en-US" sz="2400" i="1" dirty="0"/>
            <a:t>.</a:t>
          </a:r>
          <a:r>
            <a:rPr lang="en-US" sz="2400" dirty="0">
              <a:hlinkClick xmlns:r="http://schemas.openxmlformats.org/officeDocument/2006/relationships" r:id="rId1"/>
            </a:rPr>
            <a:t> </a:t>
          </a:r>
          <a:endParaRPr lang="en-US" sz="2400" dirty="0"/>
        </a:p>
      </dgm:t>
    </dgm:pt>
    <dgm:pt modelId="{7C75BE94-39E5-48F5-BA52-CAAF446F0340}" type="parTrans" cxnId="{244DEA55-0618-46DE-A4BA-978DA278D8B0}">
      <dgm:prSet/>
      <dgm:spPr/>
      <dgm:t>
        <a:bodyPr/>
        <a:lstStyle/>
        <a:p>
          <a:endParaRPr lang="en-US"/>
        </a:p>
      </dgm:t>
    </dgm:pt>
    <dgm:pt modelId="{E83F2571-E77B-473B-8B16-1AE0F2FA4287}" type="sibTrans" cxnId="{244DEA55-0618-46DE-A4BA-978DA278D8B0}">
      <dgm:prSet/>
      <dgm:spPr/>
      <dgm:t>
        <a:bodyPr/>
        <a:lstStyle/>
        <a:p>
          <a:endParaRPr lang="en-US"/>
        </a:p>
      </dgm:t>
    </dgm:pt>
    <dgm:pt modelId="{4AC5CF7B-7797-4657-B91F-E9B0A40EA3D3}" type="pres">
      <dgm:prSet presAssocID="{67D852D7-03DC-4223-B60C-AC86F6512136}" presName="Name0" presStyleCnt="0">
        <dgm:presLayoutVars>
          <dgm:chMax val="7"/>
          <dgm:chPref val="7"/>
          <dgm:dir/>
        </dgm:presLayoutVars>
      </dgm:prSet>
      <dgm:spPr/>
    </dgm:pt>
    <dgm:pt modelId="{7214651F-9170-4109-9640-54002EB7A466}" type="pres">
      <dgm:prSet presAssocID="{67D852D7-03DC-4223-B60C-AC86F6512136}" presName="Name1" presStyleCnt="0"/>
      <dgm:spPr/>
    </dgm:pt>
    <dgm:pt modelId="{4D5FFE03-3D6A-4970-80E4-83F92A2F4FC3}" type="pres">
      <dgm:prSet presAssocID="{67D852D7-03DC-4223-B60C-AC86F6512136}" presName="cycle" presStyleCnt="0"/>
      <dgm:spPr/>
    </dgm:pt>
    <dgm:pt modelId="{5D6698F0-AB16-410A-A3B5-738023F0BC3C}" type="pres">
      <dgm:prSet presAssocID="{67D852D7-03DC-4223-B60C-AC86F6512136}" presName="srcNode" presStyleLbl="node1" presStyleIdx="0" presStyleCnt="4"/>
      <dgm:spPr/>
    </dgm:pt>
    <dgm:pt modelId="{2EA082FF-6581-4F26-88DD-A38DB1FBC86D}" type="pres">
      <dgm:prSet presAssocID="{67D852D7-03DC-4223-B60C-AC86F6512136}" presName="conn" presStyleLbl="parChTrans1D2" presStyleIdx="0" presStyleCnt="1"/>
      <dgm:spPr/>
    </dgm:pt>
    <dgm:pt modelId="{5C32687C-44B3-4ED6-AC84-631F7DDA8E79}" type="pres">
      <dgm:prSet presAssocID="{67D852D7-03DC-4223-B60C-AC86F6512136}" presName="extraNode" presStyleLbl="node1" presStyleIdx="0" presStyleCnt="4"/>
      <dgm:spPr/>
    </dgm:pt>
    <dgm:pt modelId="{FAF49E78-0982-4CBF-BC9C-AAEBD13F8286}" type="pres">
      <dgm:prSet presAssocID="{67D852D7-03DC-4223-B60C-AC86F6512136}" presName="dstNode" presStyleLbl="node1" presStyleIdx="0" presStyleCnt="4"/>
      <dgm:spPr/>
    </dgm:pt>
    <dgm:pt modelId="{74C34B95-DB06-492B-B30F-FBCF4FE15BB8}" type="pres">
      <dgm:prSet presAssocID="{70371BB7-E2EE-4476-A681-4252968E8660}" presName="text_1" presStyleLbl="node1" presStyleIdx="0" presStyleCnt="4">
        <dgm:presLayoutVars>
          <dgm:bulletEnabled val="1"/>
        </dgm:presLayoutVars>
      </dgm:prSet>
      <dgm:spPr/>
    </dgm:pt>
    <dgm:pt modelId="{3797E852-711F-4648-9FCD-0F27C49B278F}" type="pres">
      <dgm:prSet presAssocID="{70371BB7-E2EE-4476-A681-4252968E8660}" presName="accent_1" presStyleCnt="0"/>
      <dgm:spPr/>
    </dgm:pt>
    <dgm:pt modelId="{53C59889-22D4-4D07-9CBE-B25585E70ECB}" type="pres">
      <dgm:prSet presAssocID="{70371BB7-E2EE-4476-A681-4252968E8660}" presName="accentRepeatNode" presStyleLbl="solidFgAcc1" presStyleIdx="0" presStyleCnt="4"/>
      <dgm:spPr/>
    </dgm:pt>
    <dgm:pt modelId="{D627EC1F-8EB0-49CA-9827-93A76FFAC386}" type="pres">
      <dgm:prSet presAssocID="{8EC45D8B-9E63-45A8-82E2-906486A53576}" presName="text_2" presStyleLbl="node1" presStyleIdx="1" presStyleCnt="4">
        <dgm:presLayoutVars>
          <dgm:bulletEnabled val="1"/>
        </dgm:presLayoutVars>
      </dgm:prSet>
      <dgm:spPr/>
    </dgm:pt>
    <dgm:pt modelId="{2AB7C188-5A19-4DCF-8D65-551E42A3619F}" type="pres">
      <dgm:prSet presAssocID="{8EC45D8B-9E63-45A8-82E2-906486A53576}" presName="accent_2" presStyleCnt="0"/>
      <dgm:spPr/>
    </dgm:pt>
    <dgm:pt modelId="{32B1790A-A496-45E5-B192-36C3A8A0C08B}" type="pres">
      <dgm:prSet presAssocID="{8EC45D8B-9E63-45A8-82E2-906486A53576}" presName="accentRepeatNode" presStyleLbl="solidFgAcc1" presStyleIdx="1" presStyleCnt="4"/>
      <dgm:spPr/>
    </dgm:pt>
    <dgm:pt modelId="{E5334C54-21FC-4D75-B5DF-B3718772EF25}" type="pres">
      <dgm:prSet presAssocID="{FB5C94EA-6ED2-4EE3-B8DB-9213A0E8100B}" presName="text_3" presStyleLbl="node1" presStyleIdx="2" presStyleCnt="4">
        <dgm:presLayoutVars>
          <dgm:bulletEnabled val="1"/>
        </dgm:presLayoutVars>
      </dgm:prSet>
      <dgm:spPr/>
    </dgm:pt>
    <dgm:pt modelId="{46FA3B64-4FB9-40CE-959E-F1B94FDE303E}" type="pres">
      <dgm:prSet presAssocID="{FB5C94EA-6ED2-4EE3-B8DB-9213A0E8100B}" presName="accent_3" presStyleCnt="0"/>
      <dgm:spPr/>
    </dgm:pt>
    <dgm:pt modelId="{45391B1D-19E4-482F-B286-A8C7AD366605}" type="pres">
      <dgm:prSet presAssocID="{FB5C94EA-6ED2-4EE3-B8DB-9213A0E8100B}" presName="accentRepeatNode" presStyleLbl="solidFgAcc1" presStyleIdx="2" presStyleCnt="4"/>
      <dgm:spPr/>
    </dgm:pt>
    <dgm:pt modelId="{76640E40-5560-49A5-8A12-3F98AD69773A}" type="pres">
      <dgm:prSet presAssocID="{CEE87F79-6D03-4C94-8B46-06B1FF75E512}" presName="text_4" presStyleLbl="node1" presStyleIdx="3" presStyleCnt="4">
        <dgm:presLayoutVars>
          <dgm:bulletEnabled val="1"/>
        </dgm:presLayoutVars>
      </dgm:prSet>
      <dgm:spPr/>
    </dgm:pt>
    <dgm:pt modelId="{CFC5C010-3D1A-44E0-B8E8-E8BE5D7DD53D}" type="pres">
      <dgm:prSet presAssocID="{CEE87F79-6D03-4C94-8B46-06B1FF75E512}" presName="accent_4" presStyleCnt="0"/>
      <dgm:spPr/>
    </dgm:pt>
    <dgm:pt modelId="{B6A6FFAA-2987-4963-BEAA-FB4CF372AB68}" type="pres">
      <dgm:prSet presAssocID="{CEE87F79-6D03-4C94-8B46-06B1FF75E512}" presName="accentRepeatNode" presStyleLbl="solidFgAcc1" presStyleIdx="3" presStyleCnt="4"/>
      <dgm:spPr/>
    </dgm:pt>
  </dgm:ptLst>
  <dgm:cxnLst>
    <dgm:cxn modelId="{B84EED0A-60D5-414E-863B-03EA105D5969}" srcId="{67D852D7-03DC-4223-B60C-AC86F6512136}" destId="{FB5C94EA-6ED2-4EE3-B8DB-9213A0E8100B}" srcOrd="2" destOrd="0" parTransId="{28AEF0B6-1397-41BD-A0B7-649F343E3D49}" sibTransId="{93B3E812-F49F-4574-96A5-ACEE8D36622A}"/>
    <dgm:cxn modelId="{15C6AE0C-B882-40D3-92D7-6B301D830C40}" type="presOf" srcId="{CEE87F79-6D03-4C94-8B46-06B1FF75E512}" destId="{76640E40-5560-49A5-8A12-3F98AD69773A}" srcOrd="0" destOrd="0" presId="urn:microsoft.com/office/officeart/2008/layout/VerticalCurvedList"/>
    <dgm:cxn modelId="{854A380E-43B5-4476-9EFE-FFC6ABEDE68E}" srcId="{67D852D7-03DC-4223-B60C-AC86F6512136}" destId="{8EC45D8B-9E63-45A8-82E2-906486A53576}" srcOrd="1" destOrd="0" parTransId="{7EB32C98-7BC8-48C5-A3E9-E832B3390B86}" sibTransId="{BB88CC24-D90C-438E-A8D5-4F6DCBFC6738}"/>
    <dgm:cxn modelId="{769BEB17-8812-4919-AB53-969B7FB005BB}" type="presOf" srcId="{70371BB7-E2EE-4476-A681-4252968E8660}" destId="{74C34B95-DB06-492B-B30F-FBCF4FE15BB8}" srcOrd="0" destOrd="0" presId="urn:microsoft.com/office/officeart/2008/layout/VerticalCurvedList"/>
    <dgm:cxn modelId="{93D1D121-0EFE-4AC1-8B33-A5747DC2410D}" type="presOf" srcId="{2CD02ABB-F22D-436E-973C-A3812B0A59C8}" destId="{2EA082FF-6581-4F26-88DD-A38DB1FBC86D}" srcOrd="0" destOrd="0" presId="urn:microsoft.com/office/officeart/2008/layout/VerticalCurvedList"/>
    <dgm:cxn modelId="{360E1F68-2C48-493D-A1F9-638EF1A85678}" type="presOf" srcId="{67D852D7-03DC-4223-B60C-AC86F6512136}" destId="{4AC5CF7B-7797-4657-B91F-E9B0A40EA3D3}" srcOrd="0" destOrd="0" presId="urn:microsoft.com/office/officeart/2008/layout/VerticalCurvedList"/>
    <dgm:cxn modelId="{244DEA55-0618-46DE-A4BA-978DA278D8B0}" srcId="{67D852D7-03DC-4223-B60C-AC86F6512136}" destId="{CEE87F79-6D03-4C94-8B46-06B1FF75E512}" srcOrd="3" destOrd="0" parTransId="{7C75BE94-39E5-48F5-BA52-CAAF446F0340}" sibTransId="{E83F2571-E77B-473B-8B16-1AE0F2FA4287}"/>
    <dgm:cxn modelId="{0301C197-31B7-4C47-B26C-C1EF20F17608}" srcId="{67D852D7-03DC-4223-B60C-AC86F6512136}" destId="{70371BB7-E2EE-4476-A681-4252968E8660}" srcOrd="0" destOrd="0" parTransId="{6ED54172-13F8-480C-96D1-F2C6DD89FF76}" sibTransId="{2CD02ABB-F22D-436E-973C-A3812B0A59C8}"/>
    <dgm:cxn modelId="{46A00AC0-982D-4A8D-B635-BEF3C886176F}" type="presOf" srcId="{8EC45D8B-9E63-45A8-82E2-906486A53576}" destId="{D627EC1F-8EB0-49CA-9827-93A76FFAC386}" srcOrd="0" destOrd="0" presId="urn:microsoft.com/office/officeart/2008/layout/VerticalCurvedList"/>
    <dgm:cxn modelId="{7EA33AC6-F3F1-49DB-8C9F-C630A57E301F}" type="presOf" srcId="{FB5C94EA-6ED2-4EE3-B8DB-9213A0E8100B}" destId="{E5334C54-21FC-4D75-B5DF-B3718772EF25}" srcOrd="0" destOrd="0" presId="urn:microsoft.com/office/officeart/2008/layout/VerticalCurvedList"/>
    <dgm:cxn modelId="{C78E45D0-F79B-4996-B1AB-01940B366940}" type="presParOf" srcId="{4AC5CF7B-7797-4657-B91F-E9B0A40EA3D3}" destId="{7214651F-9170-4109-9640-54002EB7A466}" srcOrd="0" destOrd="0" presId="urn:microsoft.com/office/officeart/2008/layout/VerticalCurvedList"/>
    <dgm:cxn modelId="{D96DFE05-3952-4529-B625-F2CE5E6CC10F}" type="presParOf" srcId="{7214651F-9170-4109-9640-54002EB7A466}" destId="{4D5FFE03-3D6A-4970-80E4-83F92A2F4FC3}" srcOrd="0" destOrd="0" presId="urn:microsoft.com/office/officeart/2008/layout/VerticalCurvedList"/>
    <dgm:cxn modelId="{AD2E5749-247E-4BB6-ACF7-F9BA6B2C0F8E}" type="presParOf" srcId="{4D5FFE03-3D6A-4970-80E4-83F92A2F4FC3}" destId="{5D6698F0-AB16-410A-A3B5-738023F0BC3C}" srcOrd="0" destOrd="0" presId="urn:microsoft.com/office/officeart/2008/layout/VerticalCurvedList"/>
    <dgm:cxn modelId="{AD9D496B-4837-493E-9552-0A9302A57518}" type="presParOf" srcId="{4D5FFE03-3D6A-4970-80E4-83F92A2F4FC3}" destId="{2EA082FF-6581-4F26-88DD-A38DB1FBC86D}" srcOrd="1" destOrd="0" presId="urn:microsoft.com/office/officeart/2008/layout/VerticalCurvedList"/>
    <dgm:cxn modelId="{FC70CE9B-9C65-4BCA-8111-70EBC05363BB}" type="presParOf" srcId="{4D5FFE03-3D6A-4970-80E4-83F92A2F4FC3}" destId="{5C32687C-44B3-4ED6-AC84-631F7DDA8E79}" srcOrd="2" destOrd="0" presId="urn:microsoft.com/office/officeart/2008/layout/VerticalCurvedList"/>
    <dgm:cxn modelId="{07A92D67-7808-4D3D-9599-D301BD30B53A}" type="presParOf" srcId="{4D5FFE03-3D6A-4970-80E4-83F92A2F4FC3}" destId="{FAF49E78-0982-4CBF-BC9C-AAEBD13F8286}" srcOrd="3" destOrd="0" presId="urn:microsoft.com/office/officeart/2008/layout/VerticalCurvedList"/>
    <dgm:cxn modelId="{D26E490C-41ED-429C-93A8-75BCD298CCCE}" type="presParOf" srcId="{7214651F-9170-4109-9640-54002EB7A466}" destId="{74C34B95-DB06-492B-B30F-FBCF4FE15BB8}" srcOrd="1" destOrd="0" presId="urn:microsoft.com/office/officeart/2008/layout/VerticalCurvedList"/>
    <dgm:cxn modelId="{AE8A3C31-2E21-48B8-8FDB-547CCD7A6DCB}" type="presParOf" srcId="{7214651F-9170-4109-9640-54002EB7A466}" destId="{3797E852-711F-4648-9FCD-0F27C49B278F}" srcOrd="2" destOrd="0" presId="urn:microsoft.com/office/officeart/2008/layout/VerticalCurvedList"/>
    <dgm:cxn modelId="{EB96FAEB-CB21-49D5-8EE9-43B879E8C3AC}" type="presParOf" srcId="{3797E852-711F-4648-9FCD-0F27C49B278F}" destId="{53C59889-22D4-4D07-9CBE-B25585E70ECB}" srcOrd="0" destOrd="0" presId="urn:microsoft.com/office/officeart/2008/layout/VerticalCurvedList"/>
    <dgm:cxn modelId="{60FEFBED-DDF8-4A88-A546-F78BE3FA3BAE}" type="presParOf" srcId="{7214651F-9170-4109-9640-54002EB7A466}" destId="{D627EC1F-8EB0-49CA-9827-93A76FFAC386}" srcOrd="3" destOrd="0" presId="urn:microsoft.com/office/officeart/2008/layout/VerticalCurvedList"/>
    <dgm:cxn modelId="{3BBFEDC1-B061-4A3C-99AF-0D782B031BE4}" type="presParOf" srcId="{7214651F-9170-4109-9640-54002EB7A466}" destId="{2AB7C188-5A19-4DCF-8D65-551E42A3619F}" srcOrd="4" destOrd="0" presId="urn:microsoft.com/office/officeart/2008/layout/VerticalCurvedList"/>
    <dgm:cxn modelId="{246C9480-98B1-4105-96AE-3F6950B9BAC1}" type="presParOf" srcId="{2AB7C188-5A19-4DCF-8D65-551E42A3619F}" destId="{32B1790A-A496-45E5-B192-36C3A8A0C08B}" srcOrd="0" destOrd="0" presId="urn:microsoft.com/office/officeart/2008/layout/VerticalCurvedList"/>
    <dgm:cxn modelId="{14468918-00F1-4C01-B280-3EFAF3CD630A}" type="presParOf" srcId="{7214651F-9170-4109-9640-54002EB7A466}" destId="{E5334C54-21FC-4D75-B5DF-B3718772EF25}" srcOrd="5" destOrd="0" presId="urn:microsoft.com/office/officeart/2008/layout/VerticalCurvedList"/>
    <dgm:cxn modelId="{720630B1-ED37-4FE2-A809-4FD85A56017E}" type="presParOf" srcId="{7214651F-9170-4109-9640-54002EB7A466}" destId="{46FA3B64-4FB9-40CE-959E-F1B94FDE303E}" srcOrd="6" destOrd="0" presId="urn:microsoft.com/office/officeart/2008/layout/VerticalCurvedList"/>
    <dgm:cxn modelId="{D52655C5-8F85-41B3-9277-2FF49365BDF3}" type="presParOf" srcId="{46FA3B64-4FB9-40CE-959E-F1B94FDE303E}" destId="{45391B1D-19E4-482F-B286-A8C7AD366605}" srcOrd="0" destOrd="0" presId="urn:microsoft.com/office/officeart/2008/layout/VerticalCurvedList"/>
    <dgm:cxn modelId="{7ED4C9F6-57DB-43E0-B26F-9709B862C220}" type="presParOf" srcId="{7214651F-9170-4109-9640-54002EB7A466}" destId="{76640E40-5560-49A5-8A12-3F98AD69773A}" srcOrd="7" destOrd="0" presId="urn:microsoft.com/office/officeart/2008/layout/VerticalCurvedList"/>
    <dgm:cxn modelId="{DA2852A3-FF33-4823-BD70-4A809041AEB8}" type="presParOf" srcId="{7214651F-9170-4109-9640-54002EB7A466}" destId="{CFC5C010-3D1A-44E0-B8E8-E8BE5D7DD53D}" srcOrd="8" destOrd="0" presId="urn:microsoft.com/office/officeart/2008/layout/VerticalCurvedList"/>
    <dgm:cxn modelId="{2E0E1329-2A30-46ED-AA24-9154B8CC3E1B}" type="presParOf" srcId="{CFC5C010-3D1A-44E0-B8E8-E8BE5D7DD53D}" destId="{B6A6FFAA-2987-4963-BEAA-FB4CF372AB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30203E-4950-4893-B596-9C26BE583384}"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en-US"/>
        </a:p>
      </dgm:t>
    </dgm:pt>
    <dgm:pt modelId="{EC876D13-7ABD-47AC-9E39-B8D13002CD62}">
      <dgm:prSet custT="1"/>
      <dgm:spPr/>
      <dgm:t>
        <a:bodyPr/>
        <a:lstStyle/>
        <a:p>
          <a:r>
            <a:rPr lang="en-US" sz="2500" kern="1200">
              <a:latin typeface="Calibri" panose="020F0502020204030204"/>
              <a:ea typeface="+mn-ea"/>
              <a:cs typeface="+mn-cs"/>
            </a:rPr>
            <a:t>Windows</a:t>
          </a:r>
          <a:endParaRPr lang="en-US" sz="2500" kern="1200" dirty="0">
            <a:latin typeface="Calibri" panose="020F0502020204030204"/>
            <a:ea typeface="+mn-ea"/>
            <a:cs typeface="+mn-cs"/>
          </a:endParaRPr>
        </a:p>
      </dgm:t>
    </dgm:pt>
    <dgm:pt modelId="{AF483215-27B2-486D-A06B-689532AAB2E3}" type="parTrans" cxnId="{8ADFA62B-05F4-45F6-81D3-6164C4EE4B48}">
      <dgm:prSet/>
      <dgm:spPr/>
      <dgm:t>
        <a:bodyPr/>
        <a:lstStyle/>
        <a:p>
          <a:endParaRPr lang="en-US"/>
        </a:p>
      </dgm:t>
    </dgm:pt>
    <dgm:pt modelId="{681B7811-CEAE-4BDC-85C5-330D0F4241DD}" type="sibTrans" cxnId="{8ADFA62B-05F4-45F6-81D3-6164C4EE4B48}">
      <dgm:prSet/>
      <dgm:spPr/>
      <dgm:t>
        <a:bodyPr/>
        <a:lstStyle/>
        <a:p>
          <a:endParaRPr lang="en-US"/>
        </a:p>
      </dgm:t>
    </dgm:pt>
    <dgm:pt modelId="{2E547DF5-E415-4416-A1E0-5231FCD8C5A8}">
      <dgm:prSet custT="1"/>
      <dgm:spPr/>
      <dgm:t>
        <a:bodyPr/>
        <a:lstStyle/>
        <a:p>
          <a:r>
            <a:rPr lang="en-US" sz="2400" dirty="0"/>
            <a:t>v2022.1</a:t>
          </a:r>
        </a:p>
      </dgm:t>
    </dgm:pt>
    <dgm:pt modelId="{8862B21C-9356-4BB3-9562-98C7AF3D6F03}" type="parTrans" cxnId="{834BC933-A7DB-42A3-A48D-B0C1F7474852}">
      <dgm:prSet/>
      <dgm:spPr/>
      <dgm:t>
        <a:bodyPr/>
        <a:lstStyle/>
        <a:p>
          <a:endParaRPr lang="en-US"/>
        </a:p>
      </dgm:t>
    </dgm:pt>
    <dgm:pt modelId="{E4CC5D2D-D2C8-4584-AFE3-258CD8F18C11}" type="sibTrans" cxnId="{834BC933-A7DB-42A3-A48D-B0C1F7474852}">
      <dgm:prSet/>
      <dgm:spPr/>
      <dgm:t>
        <a:bodyPr/>
        <a:lstStyle/>
        <a:p>
          <a:endParaRPr lang="en-US"/>
        </a:p>
      </dgm:t>
    </dgm:pt>
    <dgm:pt modelId="{B0401A5C-B0BD-47DC-9D8F-A0513188B7E8}">
      <dgm:prSet custT="1"/>
      <dgm:spPr/>
      <dgm:t>
        <a:bodyPr/>
        <a:lstStyle/>
        <a:p>
          <a:r>
            <a:rPr lang="en-US" sz="2400" dirty="0"/>
            <a:t>Processor</a:t>
          </a:r>
        </a:p>
      </dgm:t>
    </dgm:pt>
    <dgm:pt modelId="{272F6275-D442-4B0A-B846-BFA9A604AC81}" type="parTrans" cxnId="{ECA216CC-49ED-407A-88BF-731B258B777B}">
      <dgm:prSet/>
      <dgm:spPr/>
      <dgm:t>
        <a:bodyPr/>
        <a:lstStyle/>
        <a:p>
          <a:endParaRPr lang="en-US"/>
        </a:p>
      </dgm:t>
    </dgm:pt>
    <dgm:pt modelId="{778970E7-D86D-4D0E-9550-CB1554D559A5}" type="sibTrans" cxnId="{ECA216CC-49ED-407A-88BF-731B258B777B}">
      <dgm:prSet/>
      <dgm:spPr/>
      <dgm:t>
        <a:bodyPr/>
        <a:lstStyle/>
        <a:p>
          <a:endParaRPr lang="en-US"/>
        </a:p>
      </dgm:t>
    </dgm:pt>
    <dgm:pt modelId="{3CF0F538-B279-4714-BA92-DA0D93F3ED29}">
      <dgm:prSet custT="1"/>
      <dgm:spPr/>
      <dgm:t>
        <a:bodyPr/>
        <a:lstStyle/>
        <a:p>
          <a:r>
            <a:rPr lang="en-US" sz="2400" dirty="0"/>
            <a:t>x86/x32 and x64</a:t>
          </a:r>
        </a:p>
      </dgm:t>
    </dgm:pt>
    <dgm:pt modelId="{C6B2DC8F-5B97-497D-B13D-BBFCF209F297}" type="parTrans" cxnId="{C3AC848E-9031-4079-8790-4C611D14EA54}">
      <dgm:prSet/>
      <dgm:spPr/>
      <dgm:t>
        <a:bodyPr/>
        <a:lstStyle/>
        <a:p>
          <a:endParaRPr lang="en-US"/>
        </a:p>
      </dgm:t>
    </dgm:pt>
    <dgm:pt modelId="{614E4540-E9BE-4715-8BEA-9543B12552FD}" type="sibTrans" cxnId="{C3AC848E-9031-4079-8790-4C611D14EA54}">
      <dgm:prSet/>
      <dgm:spPr/>
      <dgm:t>
        <a:bodyPr/>
        <a:lstStyle/>
        <a:p>
          <a:endParaRPr lang="en-US"/>
        </a:p>
      </dgm:t>
    </dgm:pt>
    <dgm:pt modelId="{2717CD32-E851-40CC-8EB7-18F6EBCBC815}">
      <dgm:prSet custT="1"/>
      <dgm:spPr/>
      <dgm:t>
        <a:bodyPr/>
        <a:lstStyle/>
        <a:p>
          <a:r>
            <a:rPr lang="en-US" sz="2400" dirty="0"/>
            <a:t>Minimum</a:t>
          </a:r>
        </a:p>
      </dgm:t>
    </dgm:pt>
    <dgm:pt modelId="{EE1E8BB4-B5C0-4EA8-B6DD-20D72EEB306D}" type="parTrans" cxnId="{0CBF8260-C36B-4AC9-A4DF-A08203DD9C8A}">
      <dgm:prSet/>
      <dgm:spPr/>
      <dgm:t>
        <a:bodyPr/>
        <a:lstStyle/>
        <a:p>
          <a:endParaRPr lang="en-US"/>
        </a:p>
      </dgm:t>
    </dgm:pt>
    <dgm:pt modelId="{0F240AF7-02B6-4AED-8FE9-2AA7187CFF1A}" type="sibTrans" cxnId="{0CBF8260-C36B-4AC9-A4DF-A08203DD9C8A}">
      <dgm:prSet/>
      <dgm:spPr/>
      <dgm:t>
        <a:bodyPr/>
        <a:lstStyle/>
        <a:p>
          <a:endParaRPr lang="en-US"/>
        </a:p>
      </dgm:t>
    </dgm:pt>
    <dgm:pt modelId="{90DD089F-5C22-4D73-AA16-1BA9F1CA1A8A}">
      <dgm:prSet custT="1"/>
      <dgm:spPr/>
      <dgm:t>
        <a:bodyPr/>
        <a:lstStyle/>
        <a:p>
          <a:r>
            <a:rPr lang="en-US" sz="2400" dirty="0"/>
            <a:t>2 GHz</a:t>
          </a:r>
        </a:p>
      </dgm:t>
    </dgm:pt>
    <dgm:pt modelId="{DD212970-98C7-4DE2-A9F4-9BA6CB959069}" type="parTrans" cxnId="{FC3041B1-009B-41A3-8E06-AB5FE082A73B}">
      <dgm:prSet/>
      <dgm:spPr/>
      <dgm:t>
        <a:bodyPr/>
        <a:lstStyle/>
        <a:p>
          <a:endParaRPr lang="en-US"/>
        </a:p>
      </dgm:t>
    </dgm:pt>
    <dgm:pt modelId="{654CA7DF-7C80-4CE8-968C-BEA972C8F210}" type="sibTrans" cxnId="{FC3041B1-009B-41A3-8E06-AB5FE082A73B}">
      <dgm:prSet/>
      <dgm:spPr/>
      <dgm:t>
        <a:bodyPr/>
        <a:lstStyle/>
        <a:p>
          <a:endParaRPr lang="en-US"/>
        </a:p>
      </dgm:t>
    </dgm:pt>
    <dgm:pt modelId="{8E31519F-DF80-408C-9787-9807B03BF6EB}">
      <dgm:prSet custT="1"/>
      <dgm:spPr/>
      <dgm:t>
        <a:bodyPr/>
        <a:lstStyle/>
        <a:p>
          <a:r>
            <a:rPr lang="en-US" sz="2400" dirty="0"/>
            <a:t>Memory</a:t>
          </a:r>
        </a:p>
      </dgm:t>
    </dgm:pt>
    <dgm:pt modelId="{DF03C80F-E406-46E0-BE17-3A0545D964FE}" type="parTrans" cxnId="{61C7BF42-8937-49B1-8DF9-D6C650940247}">
      <dgm:prSet/>
      <dgm:spPr/>
      <dgm:t>
        <a:bodyPr/>
        <a:lstStyle/>
        <a:p>
          <a:endParaRPr lang="en-US"/>
        </a:p>
      </dgm:t>
    </dgm:pt>
    <dgm:pt modelId="{C4537CD7-4A13-4F9B-822A-EC3494138B47}" type="sibTrans" cxnId="{61C7BF42-8937-49B1-8DF9-D6C650940247}">
      <dgm:prSet/>
      <dgm:spPr/>
      <dgm:t>
        <a:bodyPr/>
        <a:lstStyle/>
        <a:p>
          <a:endParaRPr lang="en-US"/>
        </a:p>
      </dgm:t>
    </dgm:pt>
    <dgm:pt modelId="{D23402B0-6B64-4A51-9048-29CEE189F112}">
      <dgm:prSet custT="1"/>
      <dgm:spPr/>
      <dgm:t>
        <a:bodyPr/>
        <a:lstStyle/>
        <a:p>
          <a:r>
            <a:rPr lang="en-US" sz="2400" dirty="0"/>
            <a:t>Recommended: 4 GB RAM</a:t>
          </a:r>
        </a:p>
      </dgm:t>
    </dgm:pt>
    <dgm:pt modelId="{E179150B-5EC3-42FF-A914-8C15B75D9FF7}" type="parTrans" cxnId="{0B5AFC94-719B-483D-96E7-188C51C300D4}">
      <dgm:prSet/>
      <dgm:spPr/>
      <dgm:t>
        <a:bodyPr/>
        <a:lstStyle/>
        <a:p>
          <a:endParaRPr lang="en-US"/>
        </a:p>
      </dgm:t>
    </dgm:pt>
    <dgm:pt modelId="{A9ED6C72-F9E9-4A4A-86EB-AF7FA1603A42}" type="sibTrans" cxnId="{0B5AFC94-719B-483D-96E7-188C51C300D4}">
      <dgm:prSet/>
      <dgm:spPr/>
      <dgm:t>
        <a:bodyPr/>
        <a:lstStyle/>
        <a:p>
          <a:endParaRPr lang="en-US"/>
        </a:p>
      </dgm:t>
    </dgm:pt>
    <dgm:pt modelId="{606614A1-6D57-4F02-8537-1C9B5797F169}">
      <dgm:prSet custT="1"/>
      <dgm:spPr/>
      <dgm:t>
        <a:bodyPr/>
        <a:lstStyle/>
        <a:p>
          <a:r>
            <a:rPr lang="en-US" sz="2400" dirty="0"/>
            <a:t>Minimum: 2 GB RAM</a:t>
          </a:r>
        </a:p>
      </dgm:t>
    </dgm:pt>
    <dgm:pt modelId="{28D7D608-3056-4AB7-A0FD-DFE143C9EC90}" type="parTrans" cxnId="{5F4271B4-4B39-4247-A41E-812972ACC691}">
      <dgm:prSet/>
      <dgm:spPr/>
      <dgm:t>
        <a:bodyPr/>
        <a:lstStyle/>
        <a:p>
          <a:endParaRPr lang="en-US"/>
        </a:p>
      </dgm:t>
    </dgm:pt>
    <dgm:pt modelId="{7D1F28CB-A9D9-4277-B503-9570958071A7}" type="sibTrans" cxnId="{5F4271B4-4B39-4247-A41E-812972ACC691}">
      <dgm:prSet/>
      <dgm:spPr/>
      <dgm:t>
        <a:bodyPr/>
        <a:lstStyle/>
        <a:p>
          <a:endParaRPr lang="en-US"/>
        </a:p>
      </dgm:t>
    </dgm:pt>
    <dgm:pt modelId="{4908E07E-AAFE-4466-86E3-4065592411F7}">
      <dgm:prSet custT="1"/>
      <dgm:spPr/>
      <dgm:t>
        <a:bodyPr/>
        <a:lstStyle/>
        <a:p>
          <a:endParaRPr lang="en-US" sz="2400" dirty="0"/>
        </a:p>
      </dgm:t>
    </dgm:pt>
    <dgm:pt modelId="{B5279668-AEBA-462F-985D-BA14B85192FC}" type="parTrans" cxnId="{29872648-3C0A-4509-9AB6-0B289AC46E98}">
      <dgm:prSet/>
      <dgm:spPr/>
      <dgm:t>
        <a:bodyPr/>
        <a:lstStyle/>
        <a:p>
          <a:endParaRPr lang="en-US"/>
        </a:p>
      </dgm:t>
    </dgm:pt>
    <dgm:pt modelId="{3C048285-106D-4001-9F60-90C1054EB00C}" type="sibTrans" cxnId="{29872648-3C0A-4509-9AB6-0B289AC46E98}">
      <dgm:prSet/>
      <dgm:spPr/>
      <dgm:t>
        <a:bodyPr/>
        <a:lstStyle/>
        <a:p>
          <a:endParaRPr lang="en-US"/>
        </a:p>
      </dgm:t>
    </dgm:pt>
    <dgm:pt modelId="{3B28F184-8C10-4375-8A09-5D2A21E2588F}" type="pres">
      <dgm:prSet presAssocID="{A630203E-4950-4893-B596-9C26BE583384}" presName="linear" presStyleCnt="0">
        <dgm:presLayoutVars>
          <dgm:animLvl val="lvl"/>
          <dgm:resizeHandles val="exact"/>
        </dgm:presLayoutVars>
      </dgm:prSet>
      <dgm:spPr/>
    </dgm:pt>
    <dgm:pt modelId="{587D5D33-F9E1-407B-8556-591063BA047B}" type="pres">
      <dgm:prSet presAssocID="{EC876D13-7ABD-47AC-9E39-B8D13002CD62}" presName="parentText" presStyleLbl="node1" presStyleIdx="0" presStyleCnt="1" custScaleY="81349" custLinFactNeighborX="-19466" custLinFactNeighborY="206">
        <dgm:presLayoutVars>
          <dgm:chMax val="0"/>
          <dgm:bulletEnabled val="1"/>
        </dgm:presLayoutVars>
      </dgm:prSet>
      <dgm:spPr/>
    </dgm:pt>
    <dgm:pt modelId="{3ECF7E7B-E17B-4E07-B52E-A7807F3C696B}" type="pres">
      <dgm:prSet presAssocID="{EC876D13-7ABD-47AC-9E39-B8D13002CD62}" presName="childText" presStyleLbl="revTx" presStyleIdx="0" presStyleCnt="1" custScaleY="113609">
        <dgm:presLayoutVars>
          <dgm:bulletEnabled val="1"/>
        </dgm:presLayoutVars>
      </dgm:prSet>
      <dgm:spPr/>
    </dgm:pt>
  </dgm:ptLst>
  <dgm:cxnLst>
    <dgm:cxn modelId="{D7136C0A-E948-4225-BB9F-BDD5BA0A691C}" type="presOf" srcId="{2E547DF5-E415-4416-A1E0-5231FCD8C5A8}" destId="{3ECF7E7B-E17B-4E07-B52E-A7807F3C696B}" srcOrd="0" destOrd="0" presId="urn:microsoft.com/office/officeart/2005/8/layout/vList2"/>
    <dgm:cxn modelId="{2F986515-E7F4-4C5B-AEC4-723CDFFC61D3}" type="presOf" srcId="{EC876D13-7ABD-47AC-9E39-B8D13002CD62}" destId="{587D5D33-F9E1-407B-8556-591063BA047B}" srcOrd="0" destOrd="0" presId="urn:microsoft.com/office/officeart/2005/8/layout/vList2"/>
    <dgm:cxn modelId="{56583D1A-B6E2-4AB9-BE23-9FB89A9964E5}" type="presOf" srcId="{8E31519F-DF80-408C-9787-9807B03BF6EB}" destId="{3ECF7E7B-E17B-4E07-B52E-A7807F3C696B}" srcOrd="0" destOrd="6" presId="urn:microsoft.com/office/officeart/2005/8/layout/vList2"/>
    <dgm:cxn modelId="{8ADFA62B-05F4-45F6-81D3-6164C4EE4B48}" srcId="{A630203E-4950-4893-B596-9C26BE583384}" destId="{EC876D13-7ABD-47AC-9E39-B8D13002CD62}" srcOrd="0" destOrd="0" parTransId="{AF483215-27B2-486D-A06B-689532AAB2E3}" sibTransId="{681B7811-CEAE-4BDC-85C5-330D0F4241DD}"/>
    <dgm:cxn modelId="{834BC933-A7DB-42A3-A48D-B0C1F7474852}" srcId="{EC876D13-7ABD-47AC-9E39-B8D13002CD62}" destId="{2E547DF5-E415-4416-A1E0-5231FCD8C5A8}" srcOrd="0" destOrd="0" parTransId="{8862B21C-9356-4BB3-9562-98C7AF3D6F03}" sibTransId="{E4CC5D2D-D2C8-4584-AFE3-258CD8F18C11}"/>
    <dgm:cxn modelId="{E311913A-24ED-464F-BFA1-19C96E2CB53E}" type="presOf" srcId="{3CF0F538-B279-4714-BA92-DA0D93F3ED29}" destId="{3ECF7E7B-E17B-4E07-B52E-A7807F3C696B}" srcOrd="0" destOrd="2" presId="urn:microsoft.com/office/officeart/2005/8/layout/vList2"/>
    <dgm:cxn modelId="{0CBF8260-C36B-4AC9-A4DF-A08203DD9C8A}" srcId="{B0401A5C-B0BD-47DC-9D8F-A0513188B7E8}" destId="{2717CD32-E851-40CC-8EB7-18F6EBCBC815}" srcOrd="1" destOrd="0" parTransId="{EE1E8BB4-B5C0-4EA8-B6DD-20D72EEB306D}" sibTransId="{0F240AF7-02B6-4AED-8FE9-2AA7187CFF1A}"/>
    <dgm:cxn modelId="{61C7BF42-8937-49B1-8DF9-D6C650940247}" srcId="{EC876D13-7ABD-47AC-9E39-B8D13002CD62}" destId="{8E31519F-DF80-408C-9787-9807B03BF6EB}" srcOrd="2" destOrd="0" parTransId="{DF03C80F-E406-46E0-BE17-3A0545D964FE}" sibTransId="{C4537CD7-4A13-4F9B-822A-EC3494138B47}"/>
    <dgm:cxn modelId="{29872648-3C0A-4509-9AB6-0B289AC46E98}" srcId="{B0401A5C-B0BD-47DC-9D8F-A0513188B7E8}" destId="{4908E07E-AAFE-4466-86E3-4065592411F7}" srcOrd="3" destOrd="0" parTransId="{B5279668-AEBA-462F-985D-BA14B85192FC}" sibTransId="{3C048285-106D-4001-9F60-90C1054EB00C}"/>
    <dgm:cxn modelId="{E7546268-71D7-4762-9182-276977298963}" type="presOf" srcId="{90DD089F-5C22-4D73-AA16-1BA9F1CA1A8A}" destId="{3ECF7E7B-E17B-4E07-B52E-A7807F3C696B}" srcOrd="0" destOrd="4" presId="urn:microsoft.com/office/officeart/2005/8/layout/vList2"/>
    <dgm:cxn modelId="{3B62D98A-0E3D-4CCF-8261-C6AE373EC23F}" type="presOf" srcId="{4908E07E-AAFE-4466-86E3-4065592411F7}" destId="{3ECF7E7B-E17B-4E07-B52E-A7807F3C696B}" srcOrd="0" destOrd="5" presId="urn:microsoft.com/office/officeart/2005/8/layout/vList2"/>
    <dgm:cxn modelId="{C3AC848E-9031-4079-8790-4C611D14EA54}" srcId="{B0401A5C-B0BD-47DC-9D8F-A0513188B7E8}" destId="{3CF0F538-B279-4714-BA92-DA0D93F3ED29}" srcOrd="0" destOrd="0" parTransId="{C6B2DC8F-5B97-497D-B13D-BBFCF209F297}" sibTransId="{614E4540-E9BE-4715-8BEA-9543B12552FD}"/>
    <dgm:cxn modelId="{0B5AFC94-719B-483D-96E7-188C51C300D4}" srcId="{8E31519F-DF80-408C-9787-9807B03BF6EB}" destId="{D23402B0-6B64-4A51-9048-29CEE189F112}" srcOrd="0" destOrd="0" parTransId="{E179150B-5EC3-42FF-A914-8C15B75D9FF7}" sibTransId="{A9ED6C72-F9E9-4A4A-86EB-AF7FA1603A42}"/>
    <dgm:cxn modelId="{3634C9A2-1E4C-4DB1-9138-75357B2B61FC}" type="presOf" srcId="{606614A1-6D57-4F02-8537-1C9B5797F169}" destId="{3ECF7E7B-E17B-4E07-B52E-A7807F3C696B}" srcOrd="0" destOrd="8" presId="urn:microsoft.com/office/officeart/2005/8/layout/vList2"/>
    <dgm:cxn modelId="{92D85AAD-AE1F-4264-A3D6-2BA45770150E}" type="presOf" srcId="{D23402B0-6B64-4A51-9048-29CEE189F112}" destId="{3ECF7E7B-E17B-4E07-B52E-A7807F3C696B}" srcOrd="0" destOrd="7" presId="urn:microsoft.com/office/officeart/2005/8/layout/vList2"/>
    <dgm:cxn modelId="{FC3041B1-009B-41A3-8E06-AB5FE082A73B}" srcId="{B0401A5C-B0BD-47DC-9D8F-A0513188B7E8}" destId="{90DD089F-5C22-4D73-AA16-1BA9F1CA1A8A}" srcOrd="2" destOrd="0" parTransId="{DD212970-98C7-4DE2-A9F4-9BA6CB959069}" sibTransId="{654CA7DF-7C80-4CE8-968C-BEA972C8F210}"/>
    <dgm:cxn modelId="{5F4271B4-4B39-4247-A41E-812972ACC691}" srcId="{8E31519F-DF80-408C-9787-9807B03BF6EB}" destId="{606614A1-6D57-4F02-8537-1C9B5797F169}" srcOrd="1" destOrd="0" parTransId="{28D7D608-3056-4AB7-A0FD-DFE143C9EC90}" sibTransId="{7D1F28CB-A9D9-4277-B503-9570958071A7}"/>
    <dgm:cxn modelId="{40223DC2-6C0F-4971-9FC6-07286B1DC6FE}" type="presOf" srcId="{B0401A5C-B0BD-47DC-9D8F-A0513188B7E8}" destId="{3ECF7E7B-E17B-4E07-B52E-A7807F3C696B}" srcOrd="0" destOrd="1" presId="urn:microsoft.com/office/officeart/2005/8/layout/vList2"/>
    <dgm:cxn modelId="{ECA216CC-49ED-407A-88BF-731B258B777B}" srcId="{EC876D13-7ABD-47AC-9E39-B8D13002CD62}" destId="{B0401A5C-B0BD-47DC-9D8F-A0513188B7E8}" srcOrd="1" destOrd="0" parTransId="{272F6275-D442-4B0A-B846-BFA9A604AC81}" sibTransId="{778970E7-D86D-4D0E-9550-CB1554D559A5}"/>
    <dgm:cxn modelId="{6485A7CD-BE69-4F60-BBCD-F51EDE4C3C32}" type="presOf" srcId="{2717CD32-E851-40CC-8EB7-18F6EBCBC815}" destId="{3ECF7E7B-E17B-4E07-B52E-A7807F3C696B}" srcOrd="0" destOrd="3" presId="urn:microsoft.com/office/officeart/2005/8/layout/vList2"/>
    <dgm:cxn modelId="{948824F4-8098-4526-BCDD-1AA6D1581BE2}" type="presOf" srcId="{A630203E-4950-4893-B596-9C26BE583384}" destId="{3B28F184-8C10-4375-8A09-5D2A21E2588F}" srcOrd="0" destOrd="0" presId="urn:microsoft.com/office/officeart/2005/8/layout/vList2"/>
    <dgm:cxn modelId="{F6C79E9F-7A6E-4A08-B63A-A56B583E7598}" type="presParOf" srcId="{3B28F184-8C10-4375-8A09-5D2A21E2588F}" destId="{587D5D33-F9E1-407B-8556-591063BA047B}" srcOrd="0" destOrd="0" presId="urn:microsoft.com/office/officeart/2005/8/layout/vList2"/>
    <dgm:cxn modelId="{0097ABF3-62C3-4FE7-8DEC-76CC26799665}" type="presParOf" srcId="{3B28F184-8C10-4375-8A09-5D2A21E2588F}" destId="{3ECF7E7B-E17B-4E07-B52E-A7807F3C696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E2758A-D293-45A5-A5FE-9173037A964F}"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en-US"/>
        </a:p>
      </dgm:t>
    </dgm:pt>
    <dgm:pt modelId="{CB4B5662-B39F-40BA-9AAC-B809A242722E}">
      <dgm:prSet custT="1"/>
      <dgm:spPr/>
      <dgm:t>
        <a:bodyPr spcFirstLastPara="0" vert="horz" wrap="square" lIns="95250" tIns="95250" rIns="95250" bIns="95250" numCol="1" spcCol="1270" anchor="ctr" anchorCtr="0"/>
        <a:lstStyle/>
        <a:p>
          <a:pPr marL="0" lvl="0" indent="0" algn="l" defTabSz="1111250">
            <a:lnSpc>
              <a:spcPct val="90000"/>
            </a:lnSpc>
            <a:spcBef>
              <a:spcPct val="0"/>
            </a:spcBef>
            <a:spcAft>
              <a:spcPct val="35000"/>
            </a:spcAft>
            <a:buNone/>
          </a:pPr>
          <a:r>
            <a:rPr lang="en-US" sz="2500" kern="1200">
              <a:latin typeface="Calibri" panose="020F0502020204030204"/>
              <a:ea typeface="+mn-ea"/>
              <a:cs typeface="+mn-cs"/>
            </a:rPr>
            <a:t>MacOS</a:t>
          </a:r>
          <a:endParaRPr lang="en-US" sz="2500" kern="1200" dirty="0">
            <a:latin typeface="Calibri" panose="020F0502020204030204"/>
            <a:ea typeface="+mn-ea"/>
            <a:cs typeface="+mn-cs"/>
          </a:endParaRPr>
        </a:p>
      </dgm:t>
    </dgm:pt>
    <dgm:pt modelId="{ED066668-E59C-4A11-98BD-FF081FF5D71B}" type="parTrans" cxnId="{E95BCA15-AD5F-4681-A8D3-BBFE32CC367F}">
      <dgm:prSet/>
      <dgm:spPr/>
      <dgm:t>
        <a:bodyPr/>
        <a:lstStyle/>
        <a:p>
          <a:endParaRPr lang="en-US"/>
        </a:p>
      </dgm:t>
    </dgm:pt>
    <dgm:pt modelId="{914FC9CB-3790-41FC-8AF5-1B810267D8A5}" type="sibTrans" cxnId="{E95BCA15-AD5F-4681-A8D3-BBFE32CC367F}">
      <dgm:prSet/>
      <dgm:spPr/>
      <dgm:t>
        <a:bodyPr/>
        <a:lstStyle/>
        <a:p>
          <a:endParaRPr lang="en-US"/>
        </a:p>
      </dgm:t>
    </dgm:pt>
    <dgm:pt modelId="{AFEAACEA-129F-4A42-A66D-DE351D1AA83C}">
      <dgm:prSet custT="1"/>
      <dgm:spPr/>
      <dgm:t>
        <a:bodyPr/>
        <a:lstStyle/>
        <a:p>
          <a:r>
            <a:rPr lang="en-US" sz="2400" dirty="0"/>
            <a:t>Pearson is no longer developing Proctor Caching software for MacOS.</a:t>
          </a:r>
        </a:p>
      </dgm:t>
    </dgm:pt>
    <dgm:pt modelId="{4294702F-2A1A-4EFE-BA1B-6B2CD04ABB66}" type="parTrans" cxnId="{69AFE287-C5BD-41A9-94D8-196D21399350}">
      <dgm:prSet/>
      <dgm:spPr/>
      <dgm:t>
        <a:bodyPr/>
        <a:lstStyle/>
        <a:p>
          <a:endParaRPr lang="en-US"/>
        </a:p>
      </dgm:t>
    </dgm:pt>
    <dgm:pt modelId="{FABB8F3C-471D-452B-A4EA-0551564AD586}" type="sibTrans" cxnId="{69AFE287-C5BD-41A9-94D8-196D21399350}">
      <dgm:prSet/>
      <dgm:spPr/>
      <dgm:t>
        <a:bodyPr/>
        <a:lstStyle/>
        <a:p>
          <a:endParaRPr lang="en-US"/>
        </a:p>
      </dgm:t>
    </dgm:pt>
    <dgm:pt modelId="{D641D004-BD18-463E-A2C0-DDD52B9A96EB}">
      <dgm:prSet custT="1"/>
      <dgm:spPr/>
      <dgm:t>
        <a:bodyPr/>
        <a:lstStyle/>
        <a:p>
          <a:r>
            <a:rPr lang="en-US" sz="2400" dirty="0"/>
            <a:t>For the legacy version of </a:t>
          </a:r>
          <a:r>
            <a:rPr lang="en-US" sz="2400" dirty="0" err="1"/>
            <a:t>ProctorCache</a:t>
          </a:r>
          <a:r>
            <a:rPr lang="en-US" sz="2400" dirty="0"/>
            <a:t> for macOS visit:</a:t>
          </a:r>
        </a:p>
      </dgm:t>
    </dgm:pt>
    <dgm:pt modelId="{846A1FE9-1A8A-41AF-AFAD-1032CD45E886}" type="parTrans" cxnId="{39990917-E607-46B0-A65D-A949EBE7F7F8}">
      <dgm:prSet/>
      <dgm:spPr/>
      <dgm:t>
        <a:bodyPr/>
        <a:lstStyle/>
        <a:p>
          <a:endParaRPr lang="en-US"/>
        </a:p>
      </dgm:t>
    </dgm:pt>
    <dgm:pt modelId="{0F01CED6-9830-4C81-8987-CB0DD4BA5413}" type="sibTrans" cxnId="{39990917-E607-46B0-A65D-A949EBE7F7F8}">
      <dgm:prSet/>
      <dgm:spPr/>
      <dgm:t>
        <a:bodyPr/>
        <a:lstStyle/>
        <a:p>
          <a:endParaRPr lang="en-US"/>
        </a:p>
      </dgm:t>
    </dgm:pt>
    <dgm:pt modelId="{142851C6-F762-4DE5-BC61-CF31E4418434}">
      <dgm:prSet custT="1"/>
      <dgm:spPr/>
      <dgm:t>
        <a:bodyPr/>
        <a:lstStyle/>
        <a:p>
          <a:endParaRPr lang="en-US" sz="2400" dirty="0"/>
        </a:p>
      </dgm:t>
    </dgm:pt>
    <dgm:pt modelId="{502CDA29-2E36-4B33-98F4-D9DE9042ED86}" type="parTrans" cxnId="{64187391-DF21-49D6-B630-69D7F2B8BAF0}">
      <dgm:prSet/>
      <dgm:spPr/>
      <dgm:t>
        <a:bodyPr/>
        <a:lstStyle/>
        <a:p>
          <a:endParaRPr lang="en-US"/>
        </a:p>
      </dgm:t>
    </dgm:pt>
    <dgm:pt modelId="{879819D5-6207-4F8E-A611-9DAFFEA50EE0}" type="sibTrans" cxnId="{64187391-DF21-49D6-B630-69D7F2B8BAF0}">
      <dgm:prSet/>
      <dgm:spPr/>
      <dgm:t>
        <a:bodyPr/>
        <a:lstStyle/>
        <a:p>
          <a:endParaRPr lang="en-US"/>
        </a:p>
      </dgm:t>
    </dgm:pt>
    <dgm:pt modelId="{60FC36A6-E704-4DF4-9447-0EAA926BD5F4}">
      <dgm:prSet custT="1"/>
      <dgm:spPr/>
      <dgm:t>
        <a:bodyPr/>
        <a:lstStyle/>
        <a:p>
          <a:r>
            <a:rPr lang="en-US" sz="2400" dirty="0">
              <a:hlinkClick xmlns:r="http://schemas.openxmlformats.org/officeDocument/2006/relationships" r:id="rId1"/>
            </a:rPr>
            <a:t>https://coassessments.com/technology-setup/</a:t>
          </a:r>
          <a:endParaRPr lang="en-US" sz="2400" dirty="0"/>
        </a:p>
      </dgm:t>
    </dgm:pt>
    <dgm:pt modelId="{8E2117DF-E7CC-4E1E-B3C1-7C27A6CF0050}" type="parTrans" cxnId="{B692590A-FDB8-40F3-B085-E486ACE4BA22}">
      <dgm:prSet/>
      <dgm:spPr/>
      <dgm:t>
        <a:bodyPr/>
        <a:lstStyle/>
        <a:p>
          <a:endParaRPr lang="en-US"/>
        </a:p>
      </dgm:t>
    </dgm:pt>
    <dgm:pt modelId="{C9804BFE-50C2-460A-A437-032CCF5D45B8}" type="sibTrans" cxnId="{B692590A-FDB8-40F3-B085-E486ACE4BA22}">
      <dgm:prSet/>
      <dgm:spPr/>
      <dgm:t>
        <a:bodyPr/>
        <a:lstStyle/>
        <a:p>
          <a:endParaRPr lang="en-US"/>
        </a:p>
      </dgm:t>
    </dgm:pt>
    <dgm:pt modelId="{26DA5F86-B763-4A45-9B64-19762D564510}" type="pres">
      <dgm:prSet presAssocID="{5BE2758A-D293-45A5-A5FE-9173037A964F}" presName="linear" presStyleCnt="0">
        <dgm:presLayoutVars>
          <dgm:animLvl val="lvl"/>
          <dgm:resizeHandles val="exact"/>
        </dgm:presLayoutVars>
      </dgm:prSet>
      <dgm:spPr/>
    </dgm:pt>
    <dgm:pt modelId="{B16DC257-A56D-4BB6-9352-417DFA786542}" type="pres">
      <dgm:prSet presAssocID="{CB4B5662-B39F-40BA-9AAC-B809A242722E}" presName="parentText" presStyleLbl="node1" presStyleIdx="0" presStyleCnt="1" custScaleY="92033" custLinFactNeighborX="-343" custLinFactNeighborY="-20276">
        <dgm:presLayoutVars>
          <dgm:chMax val="0"/>
          <dgm:bulletEnabled val="1"/>
        </dgm:presLayoutVars>
      </dgm:prSet>
      <dgm:spPr>
        <a:xfrm>
          <a:off x="0" y="27535"/>
          <a:ext cx="4853938" cy="769952"/>
        </a:xfrm>
        <a:prstGeom prst="roundRect">
          <a:avLst/>
        </a:prstGeom>
      </dgm:spPr>
    </dgm:pt>
    <dgm:pt modelId="{5CD2396B-978F-493D-B006-F81671D653AF}" type="pres">
      <dgm:prSet presAssocID="{CB4B5662-B39F-40BA-9AAC-B809A242722E}" presName="childText" presStyleLbl="revTx" presStyleIdx="0" presStyleCnt="1" custLinFactNeighborY="-49952">
        <dgm:presLayoutVars>
          <dgm:bulletEnabled val="1"/>
        </dgm:presLayoutVars>
      </dgm:prSet>
      <dgm:spPr/>
    </dgm:pt>
  </dgm:ptLst>
  <dgm:cxnLst>
    <dgm:cxn modelId="{B692590A-FDB8-40F3-B085-E486ACE4BA22}" srcId="{D641D004-BD18-463E-A2C0-DDD52B9A96EB}" destId="{60FC36A6-E704-4DF4-9447-0EAA926BD5F4}" srcOrd="0" destOrd="0" parTransId="{8E2117DF-E7CC-4E1E-B3C1-7C27A6CF0050}" sibTransId="{C9804BFE-50C2-460A-A437-032CCF5D45B8}"/>
    <dgm:cxn modelId="{E95BCA15-AD5F-4681-A8D3-BBFE32CC367F}" srcId="{5BE2758A-D293-45A5-A5FE-9173037A964F}" destId="{CB4B5662-B39F-40BA-9AAC-B809A242722E}" srcOrd="0" destOrd="0" parTransId="{ED066668-E59C-4A11-98BD-FF081FF5D71B}" sibTransId="{914FC9CB-3790-41FC-8AF5-1B810267D8A5}"/>
    <dgm:cxn modelId="{39990917-E607-46B0-A65D-A949EBE7F7F8}" srcId="{CB4B5662-B39F-40BA-9AAC-B809A242722E}" destId="{D641D004-BD18-463E-A2C0-DDD52B9A96EB}" srcOrd="2" destOrd="0" parTransId="{846A1FE9-1A8A-41AF-AFAD-1032CD45E886}" sibTransId="{0F01CED6-9830-4C81-8987-CB0DD4BA5413}"/>
    <dgm:cxn modelId="{834AA41F-1CE4-4246-A912-296A705826A5}" type="presOf" srcId="{5BE2758A-D293-45A5-A5FE-9173037A964F}" destId="{26DA5F86-B763-4A45-9B64-19762D564510}" srcOrd="0" destOrd="0" presId="urn:microsoft.com/office/officeart/2005/8/layout/vList2"/>
    <dgm:cxn modelId="{B317C859-20A5-4EAB-848C-685CD200EC0B}" type="presOf" srcId="{CB4B5662-B39F-40BA-9AAC-B809A242722E}" destId="{B16DC257-A56D-4BB6-9352-417DFA786542}" srcOrd="0" destOrd="0" presId="urn:microsoft.com/office/officeart/2005/8/layout/vList2"/>
    <dgm:cxn modelId="{4D09087F-BE4A-4A63-B07B-CBF7DB8718A5}" type="presOf" srcId="{D641D004-BD18-463E-A2C0-DDD52B9A96EB}" destId="{5CD2396B-978F-493D-B006-F81671D653AF}" srcOrd="0" destOrd="2" presId="urn:microsoft.com/office/officeart/2005/8/layout/vList2"/>
    <dgm:cxn modelId="{69AFE287-C5BD-41A9-94D8-196D21399350}" srcId="{CB4B5662-B39F-40BA-9AAC-B809A242722E}" destId="{AFEAACEA-129F-4A42-A66D-DE351D1AA83C}" srcOrd="0" destOrd="0" parTransId="{4294702F-2A1A-4EFE-BA1B-6B2CD04ABB66}" sibTransId="{FABB8F3C-471D-452B-A4EA-0551564AD586}"/>
    <dgm:cxn modelId="{64187391-DF21-49D6-B630-69D7F2B8BAF0}" srcId="{CB4B5662-B39F-40BA-9AAC-B809A242722E}" destId="{142851C6-F762-4DE5-BC61-CF31E4418434}" srcOrd="1" destOrd="0" parTransId="{502CDA29-2E36-4B33-98F4-D9DE9042ED86}" sibTransId="{879819D5-6207-4F8E-A611-9DAFFEA50EE0}"/>
    <dgm:cxn modelId="{AF332995-7D63-4F9E-B98D-8B82F176E16F}" type="presOf" srcId="{60FC36A6-E704-4DF4-9447-0EAA926BD5F4}" destId="{5CD2396B-978F-493D-B006-F81671D653AF}" srcOrd="0" destOrd="3" presId="urn:microsoft.com/office/officeart/2005/8/layout/vList2"/>
    <dgm:cxn modelId="{C230F8DC-BF91-4E19-81FE-49993C594098}" type="presOf" srcId="{142851C6-F762-4DE5-BC61-CF31E4418434}" destId="{5CD2396B-978F-493D-B006-F81671D653AF}" srcOrd="0" destOrd="1" presId="urn:microsoft.com/office/officeart/2005/8/layout/vList2"/>
    <dgm:cxn modelId="{7A72DFE5-0EAF-4DAB-B0DF-48685CFE8199}" type="presOf" srcId="{AFEAACEA-129F-4A42-A66D-DE351D1AA83C}" destId="{5CD2396B-978F-493D-B006-F81671D653AF}" srcOrd="0" destOrd="0" presId="urn:microsoft.com/office/officeart/2005/8/layout/vList2"/>
    <dgm:cxn modelId="{5875207E-0BEC-4502-8C46-8BA9107BBA2F}" type="presParOf" srcId="{26DA5F86-B763-4A45-9B64-19762D564510}" destId="{B16DC257-A56D-4BB6-9352-417DFA786542}" srcOrd="0" destOrd="0" presId="urn:microsoft.com/office/officeart/2005/8/layout/vList2"/>
    <dgm:cxn modelId="{666872AE-2AFD-4BFC-A715-AE4865E823D0}" type="presParOf" srcId="{26DA5F86-B763-4A45-9B64-19762D564510}" destId="{5CD2396B-978F-493D-B006-F81671D653AF}"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0F10C1-E077-4B48-BF52-385DAD9867FF}" type="doc">
      <dgm:prSet loTypeId="urn:microsoft.com/office/officeart/2005/8/layout/vList2" loCatId="list" qsTypeId="urn:microsoft.com/office/officeart/2005/8/quickstyle/simple1" qsCatId="simple" csTypeId="urn:microsoft.com/office/officeart/2005/8/colors/accent4_1" csCatId="accent4"/>
      <dgm:spPr/>
      <dgm:t>
        <a:bodyPr/>
        <a:lstStyle/>
        <a:p>
          <a:endParaRPr lang="en-US"/>
        </a:p>
      </dgm:t>
    </dgm:pt>
    <dgm:pt modelId="{FA613FF6-B922-4F8C-BEBC-51EBA7B2E3FC}">
      <dgm:prSet/>
      <dgm:spPr/>
      <dgm:t>
        <a:bodyPr/>
        <a:lstStyle/>
        <a:p>
          <a:r>
            <a:rPr lang="en-US" dirty="0"/>
            <a:t>Java runtime is included with Windows install.</a:t>
          </a:r>
        </a:p>
      </dgm:t>
    </dgm:pt>
    <dgm:pt modelId="{6E37472E-5CA7-4A96-832D-162C74545CD0}" type="parTrans" cxnId="{B4A46E09-8881-4DC4-BA17-8C4A6870C11B}">
      <dgm:prSet/>
      <dgm:spPr/>
      <dgm:t>
        <a:bodyPr/>
        <a:lstStyle/>
        <a:p>
          <a:endParaRPr lang="en-US"/>
        </a:p>
      </dgm:t>
    </dgm:pt>
    <dgm:pt modelId="{DC5E7D88-011F-4625-826C-A1212417FF78}" type="sibTrans" cxnId="{B4A46E09-8881-4DC4-BA17-8C4A6870C11B}">
      <dgm:prSet/>
      <dgm:spPr/>
      <dgm:t>
        <a:bodyPr/>
        <a:lstStyle/>
        <a:p>
          <a:endParaRPr lang="en-US"/>
        </a:p>
      </dgm:t>
    </dgm:pt>
    <dgm:pt modelId="{0367084D-D87A-4C88-89AD-48BDD9D817E2}">
      <dgm:prSet/>
      <dgm:spPr/>
      <dgm:t>
        <a:bodyPr/>
        <a:lstStyle/>
        <a:p>
          <a:r>
            <a:rPr lang="en-US"/>
            <a:t>Java runtime plugin is required for PearsonAccess</a:t>
          </a:r>
          <a:r>
            <a:rPr lang="en-US" baseline="30000"/>
            <a:t>next</a:t>
          </a:r>
          <a:r>
            <a:rPr lang="en-US"/>
            <a:t> pre-caching functionality.</a:t>
          </a:r>
        </a:p>
      </dgm:t>
    </dgm:pt>
    <dgm:pt modelId="{BA6ECEAF-AE9E-45AD-9646-0160B48782C7}" type="parTrans" cxnId="{83F848B0-86CF-4896-B3A1-390F6D4B9F51}">
      <dgm:prSet/>
      <dgm:spPr/>
      <dgm:t>
        <a:bodyPr/>
        <a:lstStyle/>
        <a:p>
          <a:endParaRPr lang="en-US"/>
        </a:p>
      </dgm:t>
    </dgm:pt>
    <dgm:pt modelId="{7C1D1CCC-1465-4725-A407-EE031271B7D2}" type="sibTrans" cxnId="{83F848B0-86CF-4896-B3A1-390F6D4B9F51}">
      <dgm:prSet/>
      <dgm:spPr/>
      <dgm:t>
        <a:bodyPr/>
        <a:lstStyle/>
        <a:p>
          <a:endParaRPr lang="en-US"/>
        </a:p>
      </dgm:t>
    </dgm:pt>
    <dgm:pt modelId="{D4DF2445-8CB8-403E-BFF8-54A34A3EBEAA}">
      <dgm:prSet/>
      <dgm:spPr/>
      <dgm:t>
        <a:bodyPr/>
        <a:lstStyle/>
        <a:p>
          <a:r>
            <a:rPr lang="en-US" dirty="0"/>
            <a:t>If you must direct the </a:t>
          </a:r>
          <a:r>
            <a:rPr lang="en-US" dirty="0" err="1"/>
            <a:t>ProctorCache</a:t>
          </a:r>
          <a:r>
            <a:rPr lang="en-US" dirty="0"/>
            <a:t> machine to an upstream proxy server to access the Internet, the </a:t>
          </a:r>
          <a:r>
            <a:rPr lang="en-US" dirty="0" err="1"/>
            <a:t>ProctorCache</a:t>
          </a:r>
          <a:r>
            <a:rPr lang="en-US" dirty="0"/>
            <a:t> service can be configured to use the proxy server.  </a:t>
          </a:r>
        </a:p>
      </dgm:t>
    </dgm:pt>
    <dgm:pt modelId="{A414D524-6679-4176-ACF1-4F3D70462B82}" type="parTrans" cxnId="{9FFFBA35-8DEC-4745-BBBB-A680509B9632}">
      <dgm:prSet/>
      <dgm:spPr/>
      <dgm:t>
        <a:bodyPr/>
        <a:lstStyle/>
        <a:p>
          <a:endParaRPr lang="en-US"/>
        </a:p>
      </dgm:t>
    </dgm:pt>
    <dgm:pt modelId="{9FB77850-BC10-45B6-9D8D-9B6D4F798D27}" type="sibTrans" cxnId="{9FFFBA35-8DEC-4745-BBBB-A680509B9632}">
      <dgm:prSet/>
      <dgm:spPr/>
      <dgm:t>
        <a:bodyPr/>
        <a:lstStyle/>
        <a:p>
          <a:endParaRPr lang="en-US"/>
        </a:p>
      </dgm:t>
    </dgm:pt>
    <dgm:pt modelId="{579C5819-A2C5-4F42-B25A-70C63835E552}" type="pres">
      <dgm:prSet presAssocID="{F70F10C1-E077-4B48-BF52-385DAD9867FF}" presName="linear" presStyleCnt="0">
        <dgm:presLayoutVars>
          <dgm:animLvl val="lvl"/>
          <dgm:resizeHandles val="exact"/>
        </dgm:presLayoutVars>
      </dgm:prSet>
      <dgm:spPr/>
    </dgm:pt>
    <dgm:pt modelId="{623CF12D-709E-463B-A2F9-1A26C3067E66}" type="pres">
      <dgm:prSet presAssocID="{FA613FF6-B922-4F8C-BEBC-51EBA7B2E3FC}" presName="parentText" presStyleLbl="node1" presStyleIdx="0" presStyleCnt="3">
        <dgm:presLayoutVars>
          <dgm:chMax val="0"/>
          <dgm:bulletEnabled val="1"/>
        </dgm:presLayoutVars>
      </dgm:prSet>
      <dgm:spPr/>
    </dgm:pt>
    <dgm:pt modelId="{BA955288-83F9-47EA-821F-9136D3AEA72D}" type="pres">
      <dgm:prSet presAssocID="{DC5E7D88-011F-4625-826C-A1212417FF78}" presName="spacer" presStyleCnt="0"/>
      <dgm:spPr/>
    </dgm:pt>
    <dgm:pt modelId="{096AD8A6-38B4-4D82-B089-98668DCA51FD}" type="pres">
      <dgm:prSet presAssocID="{0367084D-D87A-4C88-89AD-48BDD9D817E2}" presName="parentText" presStyleLbl="node1" presStyleIdx="1" presStyleCnt="3">
        <dgm:presLayoutVars>
          <dgm:chMax val="0"/>
          <dgm:bulletEnabled val="1"/>
        </dgm:presLayoutVars>
      </dgm:prSet>
      <dgm:spPr/>
    </dgm:pt>
    <dgm:pt modelId="{458CA209-E54E-4208-AF75-E5B79C70A04D}" type="pres">
      <dgm:prSet presAssocID="{7C1D1CCC-1465-4725-A407-EE031271B7D2}" presName="spacer" presStyleCnt="0"/>
      <dgm:spPr/>
    </dgm:pt>
    <dgm:pt modelId="{1E37EF21-2333-4BE0-8478-8F8AAAA2C261}" type="pres">
      <dgm:prSet presAssocID="{D4DF2445-8CB8-403E-BFF8-54A34A3EBEAA}" presName="parentText" presStyleLbl="node1" presStyleIdx="2" presStyleCnt="3">
        <dgm:presLayoutVars>
          <dgm:chMax val="0"/>
          <dgm:bulletEnabled val="1"/>
        </dgm:presLayoutVars>
      </dgm:prSet>
      <dgm:spPr/>
    </dgm:pt>
  </dgm:ptLst>
  <dgm:cxnLst>
    <dgm:cxn modelId="{B4A46E09-8881-4DC4-BA17-8C4A6870C11B}" srcId="{F70F10C1-E077-4B48-BF52-385DAD9867FF}" destId="{FA613FF6-B922-4F8C-BEBC-51EBA7B2E3FC}" srcOrd="0" destOrd="0" parTransId="{6E37472E-5CA7-4A96-832D-162C74545CD0}" sibTransId="{DC5E7D88-011F-4625-826C-A1212417FF78}"/>
    <dgm:cxn modelId="{6C0A0B18-05F6-442F-8E65-A3C450B76A78}" type="presOf" srcId="{F70F10C1-E077-4B48-BF52-385DAD9867FF}" destId="{579C5819-A2C5-4F42-B25A-70C63835E552}" srcOrd="0" destOrd="0" presId="urn:microsoft.com/office/officeart/2005/8/layout/vList2"/>
    <dgm:cxn modelId="{9FFFBA35-8DEC-4745-BBBB-A680509B9632}" srcId="{F70F10C1-E077-4B48-BF52-385DAD9867FF}" destId="{D4DF2445-8CB8-403E-BFF8-54A34A3EBEAA}" srcOrd="2" destOrd="0" parTransId="{A414D524-6679-4176-ACF1-4F3D70462B82}" sibTransId="{9FB77850-BC10-45B6-9D8D-9B6D4F798D27}"/>
    <dgm:cxn modelId="{83F848B0-86CF-4896-B3A1-390F6D4B9F51}" srcId="{F70F10C1-E077-4B48-BF52-385DAD9867FF}" destId="{0367084D-D87A-4C88-89AD-48BDD9D817E2}" srcOrd="1" destOrd="0" parTransId="{BA6ECEAF-AE9E-45AD-9646-0160B48782C7}" sibTransId="{7C1D1CCC-1465-4725-A407-EE031271B7D2}"/>
    <dgm:cxn modelId="{23CED6B7-7DEB-4C3B-81C0-7D0BED574E5C}" type="presOf" srcId="{FA613FF6-B922-4F8C-BEBC-51EBA7B2E3FC}" destId="{623CF12D-709E-463B-A2F9-1A26C3067E66}" srcOrd="0" destOrd="0" presId="urn:microsoft.com/office/officeart/2005/8/layout/vList2"/>
    <dgm:cxn modelId="{B21922BF-3555-4187-94BE-C7B6D1498559}" type="presOf" srcId="{0367084D-D87A-4C88-89AD-48BDD9D817E2}" destId="{096AD8A6-38B4-4D82-B089-98668DCA51FD}" srcOrd="0" destOrd="0" presId="urn:microsoft.com/office/officeart/2005/8/layout/vList2"/>
    <dgm:cxn modelId="{D95EA0FB-A9D6-43D6-9779-5B5C16DB9046}" type="presOf" srcId="{D4DF2445-8CB8-403E-BFF8-54A34A3EBEAA}" destId="{1E37EF21-2333-4BE0-8478-8F8AAAA2C261}" srcOrd="0" destOrd="0" presId="urn:microsoft.com/office/officeart/2005/8/layout/vList2"/>
    <dgm:cxn modelId="{57C44D0C-5BFC-458F-ADE8-33FF363FECB9}" type="presParOf" srcId="{579C5819-A2C5-4F42-B25A-70C63835E552}" destId="{623CF12D-709E-463B-A2F9-1A26C3067E66}" srcOrd="0" destOrd="0" presId="urn:microsoft.com/office/officeart/2005/8/layout/vList2"/>
    <dgm:cxn modelId="{927B33AE-DDA4-4535-907F-4977E727F36B}" type="presParOf" srcId="{579C5819-A2C5-4F42-B25A-70C63835E552}" destId="{BA955288-83F9-47EA-821F-9136D3AEA72D}" srcOrd="1" destOrd="0" presId="urn:microsoft.com/office/officeart/2005/8/layout/vList2"/>
    <dgm:cxn modelId="{0CABEC90-DB0E-44BC-AFA3-722A790B5441}" type="presParOf" srcId="{579C5819-A2C5-4F42-B25A-70C63835E552}" destId="{096AD8A6-38B4-4D82-B089-98668DCA51FD}" srcOrd="2" destOrd="0" presId="urn:microsoft.com/office/officeart/2005/8/layout/vList2"/>
    <dgm:cxn modelId="{ACD62965-2707-4C0A-8A2D-0073C8359AFD}" type="presParOf" srcId="{579C5819-A2C5-4F42-B25A-70C63835E552}" destId="{458CA209-E54E-4208-AF75-E5B79C70A04D}" srcOrd="3" destOrd="0" presId="urn:microsoft.com/office/officeart/2005/8/layout/vList2"/>
    <dgm:cxn modelId="{8273F00D-1DDB-473E-B03E-60BAA39D047D}" type="presParOf" srcId="{579C5819-A2C5-4F42-B25A-70C63835E552}" destId="{1E37EF21-2333-4BE0-8478-8F8AAAA2C26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F3B80-246D-477D-8FD6-A4E441F2A178}">
      <dsp:nvSpPr>
        <dsp:cNvPr id="0" name=""/>
        <dsp:cNvSpPr/>
      </dsp:nvSpPr>
      <dsp:spPr>
        <a:xfrm>
          <a:off x="0" y="401948"/>
          <a:ext cx="11172701" cy="39312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7126" tIns="541528" rIns="867126" bIns="184912" numCol="1" spcCol="1270" anchor="t" anchorCtr="0">
          <a:noAutofit/>
        </a:bodyPr>
        <a:lstStyle/>
        <a:p>
          <a:pPr marL="228600" lvl="1" indent="-228600" algn="l" defTabSz="1155700">
            <a:lnSpc>
              <a:spcPct val="90000"/>
            </a:lnSpc>
            <a:spcBef>
              <a:spcPct val="0"/>
            </a:spcBef>
            <a:spcAft>
              <a:spcPct val="15000"/>
            </a:spcAft>
            <a:buChar char="•"/>
          </a:pPr>
          <a:r>
            <a:rPr lang="en-US" sz="2600" b="1" kern="1200" dirty="0"/>
            <a:t>Before testing:</a:t>
          </a:r>
          <a:endParaRPr lang="en-US" sz="2600" kern="1200" dirty="0"/>
        </a:p>
        <a:p>
          <a:pPr marL="457200" lvl="2" indent="-228600" algn="l" defTabSz="1155700">
            <a:lnSpc>
              <a:spcPct val="90000"/>
            </a:lnSpc>
            <a:spcBef>
              <a:spcPct val="0"/>
            </a:spcBef>
            <a:spcAft>
              <a:spcPct val="15000"/>
            </a:spcAft>
            <a:buChar char="•"/>
          </a:pPr>
          <a:r>
            <a:rPr lang="en-US" sz="2600" kern="1200" dirty="0"/>
            <a:t>Disable low end wireless protocols that are not being used.</a:t>
          </a:r>
        </a:p>
        <a:p>
          <a:pPr marL="457200" lvl="2" indent="-228600" algn="l" defTabSz="1155700">
            <a:lnSpc>
              <a:spcPct val="90000"/>
            </a:lnSpc>
            <a:spcBef>
              <a:spcPct val="0"/>
            </a:spcBef>
            <a:spcAft>
              <a:spcPct val="15000"/>
            </a:spcAft>
            <a:buChar char="•"/>
          </a:pPr>
          <a:r>
            <a:rPr lang="en-US" sz="2600" kern="1200" dirty="0"/>
            <a:t>Turn off students’ mobile devices to avoid potential interference during testing. </a:t>
          </a:r>
        </a:p>
        <a:p>
          <a:pPr marL="228600" lvl="1" indent="-228600" algn="l" defTabSz="1155700">
            <a:lnSpc>
              <a:spcPct val="90000"/>
            </a:lnSpc>
            <a:spcBef>
              <a:spcPct val="0"/>
            </a:spcBef>
            <a:spcAft>
              <a:spcPct val="15000"/>
            </a:spcAft>
            <a:buChar char="•"/>
          </a:pPr>
          <a:r>
            <a:rPr lang="en-US" sz="2600" b="1" kern="1200" dirty="0"/>
            <a:t>Before the Sign in and preparation phase:</a:t>
          </a:r>
          <a:endParaRPr lang="en-US" sz="2600" kern="1200" dirty="0"/>
        </a:p>
        <a:p>
          <a:pPr marL="457200" lvl="2" indent="-228600" algn="l" defTabSz="1155700">
            <a:lnSpc>
              <a:spcPct val="90000"/>
            </a:lnSpc>
            <a:spcBef>
              <a:spcPct val="0"/>
            </a:spcBef>
            <a:spcAft>
              <a:spcPct val="15000"/>
            </a:spcAft>
            <a:buChar char="•"/>
          </a:pPr>
          <a:r>
            <a:rPr lang="en-US" sz="2600" kern="1200" dirty="0"/>
            <a:t>Ask classrooms to stagger logins to minimize initial loading time.</a:t>
          </a:r>
        </a:p>
        <a:p>
          <a:pPr marL="457200" lvl="2" indent="-228600" algn="l" defTabSz="1155700">
            <a:lnSpc>
              <a:spcPct val="90000"/>
            </a:lnSpc>
            <a:spcBef>
              <a:spcPct val="0"/>
            </a:spcBef>
            <a:spcAft>
              <a:spcPct val="15000"/>
            </a:spcAft>
            <a:buChar char="•"/>
          </a:pPr>
          <a:r>
            <a:rPr lang="en-US" sz="2600" kern="1200" dirty="0"/>
            <a:t>For example, in a class of 30 students, the proctor can have 10 students log in each minute, decreasing the strain on the network.</a:t>
          </a:r>
        </a:p>
      </dsp:txBody>
      <dsp:txXfrm>
        <a:off x="0" y="401948"/>
        <a:ext cx="11172701" cy="3931200"/>
      </dsp:txXfrm>
    </dsp:sp>
    <dsp:sp modelId="{3C567365-7714-4274-83D5-D8649A441771}">
      <dsp:nvSpPr>
        <dsp:cNvPr id="0" name=""/>
        <dsp:cNvSpPr/>
      </dsp:nvSpPr>
      <dsp:spPr>
        <a:xfrm>
          <a:off x="558635" y="18188"/>
          <a:ext cx="7820891" cy="767520"/>
        </a:xfrm>
        <a:prstGeom prst="round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5611" tIns="0" rIns="295611" bIns="0" numCol="1" spcCol="1270" anchor="ctr" anchorCtr="0">
          <a:noAutofit/>
        </a:bodyPr>
        <a:lstStyle/>
        <a:p>
          <a:pPr marL="0" lvl="0" indent="0" algn="l" defTabSz="1155700">
            <a:lnSpc>
              <a:spcPct val="90000"/>
            </a:lnSpc>
            <a:spcBef>
              <a:spcPct val="0"/>
            </a:spcBef>
            <a:spcAft>
              <a:spcPct val="35000"/>
            </a:spcAft>
            <a:buNone/>
          </a:pPr>
          <a:r>
            <a:rPr lang="en-US" sz="2600" b="1" kern="1200" dirty="0"/>
            <a:t>Minimizing Impact</a:t>
          </a:r>
          <a:endParaRPr lang="en-US" sz="2600" kern="1200" dirty="0"/>
        </a:p>
      </dsp:txBody>
      <dsp:txXfrm>
        <a:off x="596102" y="55655"/>
        <a:ext cx="7745957" cy="6925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6E14B-550D-4E36-878C-DEF9B977F4B2}">
      <dsp:nvSpPr>
        <dsp:cNvPr id="0" name=""/>
        <dsp:cNvSpPr/>
      </dsp:nvSpPr>
      <dsp:spPr>
        <a:xfrm>
          <a:off x="0" y="189457"/>
          <a:ext cx="11551699" cy="144585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6540" tIns="187452" rIns="89654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Chrome OS Stable Channel (S) 114 S – 118; Long-term support (LTS) 114+ LTS</a:t>
          </a:r>
        </a:p>
        <a:p>
          <a:pPr marL="171450" lvl="1" indent="-171450" algn="l" defTabSz="800100">
            <a:lnSpc>
              <a:spcPct val="90000"/>
            </a:lnSpc>
            <a:spcBef>
              <a:spcPct val="0"/>
            </a:spcBef>
            <a:spcAft>
              <a:spcPct val="15000"/>
            </a:spcAft>
            <a:buChar char="•"/>
          </a:pPr>
          <a:r>
            <a:rPr lang="en-US" sz="1800" kern="1200" dirty="0"/>
            <a:t>CDE recommends waiting for Pearson to complete testing on newly released Chrome OS</a:t>
          </a:r>
        </a:p>
        <a:p>
          <a:pPr marL="171450" lvl="1" indent="-171450" algn="l" defTabSz="800100">
            <a:lnSpc>
              <a:spcPct val="90000"/>
            </a:lnSpc>
            <a:spcBef>
              <a:spcPct val="0"/>
            </a:spcBef>
            <a:spcAft>
              <a:spcPct val="15000"/>
            </a:spcAft>
            <a:buChar char="•"/>
          </a:pPr>
          <a:r>
            <a:rPr lang="en-US" sz="1800" kern="1200" dirty="0"/>
            <a:t>Chromebook must be set to </a:t>
          </a:r>
          <a:r>
            <a:rPr lang="en-US" sz="1800" b="1" kern="1200" dirty="0"/>
            <a:t>Kiosk mode</a:t>
          </a:r>
          <a:r>
            <a:rPr lang="en-US" sz="1800" kern="1200" dirty="0"/>
            <a:t>.</a:t>
          </a:r>
        </a:p>
        <a:p>
          <a:pPr marL="171450" lvl="1" indent="-171450" algn="l" defTabSz="800100">
            <a:lnSpc>
              <a:spcPct val="90000"/>
            </a:lnSpc>
            <a:spcBef>
              <a:spcPct val="0"/>
            </a:spcBef>
            <a:spcAft>
              <a:spcPct val="15000"/>
            </a:spcAft>
            <a:buChar char="•"/>
          </a:pPr>
          <a:r>
            <a:rPr lang="en-US" sz="1800" b="0" i="0" kern="1200" dirty="0"/>
            <a:t>Unmanaged Chromebooks purchased after 2017 </a:t>
          </a:r>
          <a:r>
            <a:rPr lang="en-US" sz="1800" b="1" i="0" kern="1200" dirty="0"/>
            <a:t>cannot</a:t>
          </a:r>
          <a:r>
            <a:rPr lang="en-US" sz="1800" b="0" i="0" kern="1200" dirty="0"/>
            <a:t> run in </a:t>
          </a:r>
          <a:r>
            <a:rPr lang="en-US" sz="1800" b="1" i="0" kern="1200" dirty="0"/>
            <a:t>kiosk mode.</a:t>
          </a:r>
          <a:endParaRPr lang="en-US" sz="1800" kern="1200" dirty="0"/>
        </a:p>
      </dsp:txBody>
      <dsp:txXfrm>
        <a:off x="0" y="189457"/>
        <a:ext cx="11551699" cy="1445850"/>
      </dsp:txXfrm>
    </dsp:sp>
    <dsp:sp modelId="{F6D6FC0B-73FF-4E88-BB70-CEEF4C43A13A}">
      <dsp:nvSpPr>
        <dsp:cNvPr id="0" name=""/>
        <dsp:cNvSpPr/>
      </dsp:nvSpPr>
      <dsp:spPr>
        <a:xfrm>
          <a:off x="577585" y="56617"/>
          <a:ext cx="8086190" cy="26568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639" tIns="0" rIns="305639" bIns="0" numCol="1" spcCol="1270" anchor="ctr" anchorCtr="0">
          <a:noAutofit/>
        </a:bodyPr>
        <a:lstStyle/>
        <a:p>
          <a:pPr marL="0" lvl="0" indent="0" algn="l" defTabSz="889000">
            <a:lnSpc>
              <a:spcPct val="90000"/>
            </a:lnSpc>
            <a:spcBef>
              <a:spcPct val="0"/>
            </a:spcBef>
            <a:spcAft>
              <a:spcPct val="35000"/>
            </a:spcAft>
            <a:buNone/>
          </a:pPr>
          <a:r>
            <a:rPr lang="en-US" sz="2000" kern="1200" dirty="0"/>
            <a:t>General</a:t>
          </a:r>
        </a:p>
      </dsp:txBody>
      <dsp:txXfrm>
        <a:off x="590554" y="69586"/>
        <a:ext cx="8060252" cy="239742"/>
      </dsp:txXfrm>
    </dsp:sp>
    <dsp:sp modelId="{41D922B3-7D95-4C2C-8735-5E6ED6CB6C0D}">
      <dsp:nvSpPr>
        <dsp:cNvPr id="0" name=""/>
        <dsp:cNvSpPr/>
      </dsp:nvSpPr>
      <dsp:spPr>
        <a:xfrm>
          <a:off x="0" y="1816747"/>
          <a:ext cx="11551699" cy="82215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6540" tIns="187452" rIns="89654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To locate SRF &amp; Log files press </a:t>
          </a:r>
          <a:r>
            <a:rPr lang="en-US" sz="1800" b="1" kern="1200" dirty="0"/>
            <a:t>&lt;ctrl&gt;&lt;</a:t>
          </a:r>
          <a:r>
            <a:rPr lang="en-US" sz="1800" b="1" kern="1200" dirty="0" err="1"/>
            <a:t>shft</a:t>
          </a:r>
          <a:r>
            <a:rPr lang="en-US" sz="1800" b="1" kern="1200" dirty="0"/>
            <a:t>&gt;z, </a:t>
          </a:r>
          <a:r>
            <a:rPr lang="en-US" sz="1800" kern="1200" dirty="0"/>
            <a:t>while hovering over the username or password field, and the File Viewer box will then appear.</a:t>
          </a:r>
        </a:p>
      </dsp:txBody>
      <dsp:txXfrm>
        <a:off x="0" y="1816747"/>
        <a:ext cx="11551699" cy="822150"/>
      </dsp:txXfrm>
    </dsp:sp>
    <dsp:sp modelId="{28F1EB0D-7816-4623-A03B-BBCDA6634D72}">
      <dsp:nvSpPr>
        <dsp:cNvPr id="0" name=""/>
        <dsp:cNvSpPr/>
      </dsp:nvSpPr>
      <dsp:spPr>
        <a:xfrm>
          <a:off x="577585" y="1683907"/>
          <a:ext cx="8086190" cy="26568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639" tIns="0" rIns="305639" bIns="0" numCol="1" spcCol="1270" anchor="ctr" anchorCtr="0">
          <a:noAutofit/>
        </a:bodyPr>
        <a:lstStyle/>
        <a:p>
          <a:pPr marL="0" lvl="0" indent="0" algn="l" defTabSz="889000">
            <a:lnSpc>
              <a:spcPct val="90000"/>
            </a:lnSpc>
            <a:spcBef>
              <a:spcPct val="0"/>
            </a:spcBef>
            <a:spcAft>
              <a:spcPct val="35000"/>
            </a:spcAft>
            <a:buNone/>
          </a:pPr>
          <a:r>
            <a:rPr lang="en-US" sz="2000" b="0" i="0" kern="1200" dirty="0"/>
            <a:t>Default Primary Save Location</a:t>
          </a:r>
          <a:endParaRPr lang="en-US" sz="2000" kern="1200" dirty="0"/>
        </a:p>
      </dsp:txBody>
      <dsp:txXfrm>
        <a:off x="590554" y="1696876"/>
        <a:ext cx="8060252" cy="239742"/>
      </dsp:txXfrm>
    </dsp:sp>
    <dsp:sp modelId="{2E08A574-825D-49FC-8514-383DB203F7BC}">
      <dsp:nvSpPr>
        <dsp:cNvPr id="0" name=""/>
        <dsp:cNvSpPr/>
      </dsp:nvSpPr>
      <dsp:spPr>
        <a:xfrm>
          <a:off x="0" y="2820337"/>
          <a:ext cx="11551699" cy="19278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6540" tIns="187452" rIns="89654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Be sure the </a:t>
          </a:r>
          <a:r>
            <a:rPr lang="en-US" sz="1800" b="1" kern="1200" dirty="0"/>
            <a:t>Do not erase all local user data </a:t>
          </a:r>
          <a:r>
            <a:rPr lang="en-US" sz="1800" kern="1200" dirty="0"/>
            <a:t>is selected in the Admin console.</a:t>
          </a:r>
        </a:p>
        <a:p>
          <a:pPr marL="171450" lvl="1" indent="-171450" algn="l" defTabSz="800100">
            <a:lnSpc>
              <a:spcPct val="90000"/>
            </a:lnSpc>
            <a:spcBef>
              <a:spcPct val="0"/>
            </a:spcBef>
            <a:spcAft>
              <a:spcPct val="15000"/>
            </a:spcAft>
            <a:buChar char="•"/>
          </a:pPr>
          <a:r>
            <a:rPr lang="en-US" sz="1800" kern="1200" dirty="0"/>
            <a:t>E</a:t>
          </a:r>
          <a:r>
            <a:rPr lang="en-US" sz="1800" b="0" i="0" kern="1200" dirty="0"/>
            <a:t>nsure each device's settings are set to keep local data to avoid accidentally deleting the SRF and log files.</a:t>
          </a:r>
          <a:endParaRPr lang="en-US" sz="1800" kern="1200" dirty="0"/>
        </a:p>
        <a:p>
          <a:pPr marL="171450" lvl="1" indent="-171450" algn="l" defTabSz="800100">
            <a:lnSpc>
              <a:spcPct val="90000"/>
            </a:lnSpc>
            <a:spcBef>
              <a:spcPct val="0"/>
            </a:spcBef>
            <a:spcAft>
              <a:spcPct val="15000"/>
            </a:spcAft>
            <a:buChar char="•"/>
          </a:pPr>
          <a:r>
            <a:rPr lang="en-US" sz="1800" kern="1200" dirty="0"/>
            <a:t>Note which specific device each student uses during each test. The TestNav app saves SRFs to only one designated place on the testing device. If an error occurs, you can locate files only on that </a:t>
          </a:r>
          <a:r>
            <a:rPr lang="en-US" sz="1800" b="1" kern="1200" dirty="0"/>
            <a:t>specific device</a:t>
          </a:r>
          <a:r>
            <a:rPr lang="en-US" sz="1800" kern="1200" dirty="0"/>
            <a:t>.</a:t>
          </a:r>
        </a:p>
      </dsp:txBody>
      <dsp:txXfrm>
        <a:off x="0" y="2820337"/>
        <a:ext cx="11551699" cy="1927800"/>
      </dsp:txXfrm>
    </dsp:sp>
    <dsp:sp modelId="{4235F4AE-D14D-4CDF-B574-97700CBE736F}">
      <dsp:nvSpPr>
        <dsp:cNvPr id="0" name=""/>
        <dsp:cNvSpPr/>
      </dsp:nvSpPr>
      <dsp:spPr>
        <a:xfrm>
          <a:off x="577585" y="2687497"/>
          <a:ext cx="8086190" cy="26568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639" tIns="0" rIns="305639" bIns="0" numCol="1" spcCol="1270" anchor="ctr" anchorCtr="0">
          <a:noAutofit/>
        </a:bodyPr>
        <a:lstStyle/>
        <a:p>
          <a:pPr marL="0" lvl="0" indent="0" algn="l" defTabSz="889000">
            <a:lnSpc>
              <a:spcPct val="90000"/>
            </a:lnSpc>
            <a:spcBef>
              <a:spcPct val="0"/>
            </a:spcBef>
            <a:spcAft>
              <a:spcPct val="35000"/>
            </a:spcAft>
            <a:buNone/>
          </a:pPr>
          <a:r>
            <a:rPr lang="en-US" sz="2000" kern="1200" dirty="0"/>
            <a:t>User Data Configuration</a:t>
          </a:r>
        </a:p>
      </dsp:txBody>
      <dsp:txXfrm>
        <a:off x="590554" y="2700466"/>
        <a:ext cx="8060252" cy="2397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370DE-0224-4312-9BCB-FAB228C918FD}">
      <dsp:nvSpPr>
        <dsp:cNvPr id="0" name=""/>
        <dsp:cNvSpPr/>
      </dsp:nvSpPr>
      <dsp:spPr>
        <a:xfrm>
          <a:off x="0" y="430793"/>
          <a:ext cx="10515600" cy="385875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Install TestNav Desktop. </a:t>
          </a:r>
        </a:p>
        <a:p>
          <a:pPr marL="228600" lvl="1" indent="-228600" algn="l" defTabSz="1111250">
            <a:lnSpc>
              <a:spcPct val="90000"/>
            </a:lnSpc>
            <a:spcBef>
              <a:spcPct val="0"/>
            </a:spcBef>
            <a:spcAft>
              <a:spcPct val="15000"/>
            </a:spcAft>
            <a:buChar char="•"/>
          </a:pPr>
          <a:r>
            <a:rPr lang="en-US" sz="2500" kern="1200" dirty="0"/>
            <a:t>Start TestNav Desktop.</a:t>
          </a:r>
        </a:p>
        <a:p>
          <a:pPr marL="228600" lvl="1" indent="-228600" algn="l" defTabSz="1111250">
            <a:lnSpc>
              <a:spcPct val="90000"/>
            </a:lnSpc>
            <a:spcBef>
              <a:spcPct val="0"/>
            </a:spcBef>
            <a:spcAft>
              <a:spcPct val="15000"/>
            </a:spcAft>
            <a:buChar char="•"/>
          </a:pPr>
          <a:r>
            <a:rPr lang="en-US" sz="2500" kern="1200" dirty="0"/>
            <a:t>Preform a TestNav app check to ensure that it installed properly.</a:t>
          </a:r>
        </a:p>
        <a:p>
          <a:pPr marL="228600" lvl="1" indent="-228600" algn="l" defTabSz="1111250">
            <a:lnSpc>
              <a:spcPct val="90000"/>
            </a:lnSpc>
            <a:spcBef>
              <a:spcPct val="0"/>
            </a:spcBef>
            <a:spcAft>
              <a:spcPct val="15000"/>
            </a:spcAft>
            <a:buChar char="•"/>
          </a:pPr>
          <a:r>
            <a:rPr lang="en-US" sz="2500" kern="1200" dirty="0"/>
            <a:t>Point TestNav App Toward our Colorado TestNav URL.</a:t>
          </a:r>
        </a:p>
        <a:p>
          <a:pPr marL="228600" lvl="1" indent="-228600" algn="l" defTabSz="1111250">
            <a:lnSpc>
              <a:spcPct val="90000"/>
            </a:lnSpc>
            <a:spcBef>
              <a:spcPct val="0"/>
            </a:spcBef>
            <a:spcAft>
              <a:spcPct val="15000"/>
            </a:spcAft>
            <a:buChar char="•"/>
          </a:pPr>
          <a:r>
            <a:rPr lang="en-US" sz="2500" kern="1200" dirty="0"/>
            <a:t>Set up Proctor Cache on your proctor caching computer(s).</a:t>
          </a:r>
        </a:p>
        <a:p>
          <a:pPr marL="228600" lvl="1" indent="-228600" algn="l" defTabSz="1111250">
            <a:lnSpc>
              <a:spcPct val="90000"/>
            </a:lnSpc>
            <a:spcBef>
              <a:spcPct val="0"/>
            </a:spcBef>
            <a:spcAft>
              <a:spcPct val="15000"/>
            </a:spcAft>
            <a:buChar char="•"/>
          </a:pPr>
          <a:r>
            <a:rPr lang="en-US" sz="2500" kern="1200" dirty="0"/>
            <a:t>Configure Proctor Cache in </a:t>
          </a:r>
          <a:r>
            <a:rPr lang="en-US" sz="2500" kern="1200" dirty="0" err="1"/>
            <a:t>PearsonAccess</a:t>
          </a:r>
          <a:r>
            <a:rPr lang="en-US" sz="2500" kern="1200" baseline="30000" dirty="0" err="1"/>
            <a:t>next</a:t>
          </a:r>
          <a:r>
            <a:rPr lang="en-US" sz="2500" kern="1200" baseline="30000" dirty="0"/>
            <a:t> </a:t>
          </a:r>
          <a:r>
            <a:rPr lang="en-US" sz="2500" kern="1200" dirty="0"/>
            <a:t>to Set Up Response File Backups, and set up a Secondary Save Location.</a:t>
          </a:r>
        </a:p>
        <a:p>
          <a:pPr marL="228600" lvl="1" indent="-228600" algn="l" defTabSz="1111250">
            <a:lnSpc>
              <a:spcPct val="90000"/>
            </a:lnSpc>
            <a:spcBef>
              <a:spcPct val="0"/>
            </a:spcBef>
            <a:spcAft>
              <a:spcPct val="15000"/>
            </a:spcAft>
            <a:buChar char="•"/>
          </a:pPr>
          <a:r>
            <a:rPr lang="en-US" sz="2500" kern="1200" dirty="0"/>
            <a:t>Run an infrastructure trial.</a:t>
          </a:r>
        </a:p>
      </dsp:txBody>
      <dsp:txXfrm>
        <a:off x="0" y="430793"/>
        <a:ext cx="10515600" cy="3858750"/>
      </dsp:txXfrm>
    </dsp:sp>
    <dsp:sp modelId="{089D6796-3638-4E60-A0B2-F81C74F11DB8}">
      <dsp:nvSpPr>
        <dsp:cNvPr id="0" name=""/>
        <dsp:cNvSpPr/>
      </dsp:nvSpPr>
      <dsp:spPr>
        <a:xfrm>
          <a:off x="525780" y="61793"/>
          <a:ext cx="7360920" cy="7380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US" sz="2500" kern="1200" dirty="0"/>
            <a:t>TestNav Setup</a:t>
          </a:r>
        </a:p>
      </dsp:txBody>
      <dsp:txXfrm>
        <a:off x="561806" y="97819"/>
        <a:ext cx="7288868" cy="6659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C6728-D09A-4446-8669-3A0109F73355}">
      <dsp:nvSpPr>
        <dsp:cNvPr id="0" name=""/>
        <dsp:cNvSpPr/>
      </dsp:nvSpPr>
      <dsp:spPr>
        <a:xfrm>
          <a:off x="0" y="171012"/>
          <a:ext cx="11476885" cy="987525"/>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734" tIns="229108" rIns="89073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OS: Windows </a:t>
          </a:r>
          <a:r>
            <a:rPr lang="pt-BR" sz="2000" kern="1200" dirty="0"/>
            <a:t>10 x64 - 20H2, 21H1, 21H2; Windows </a:t>
          </a:r>
          <a:r>
            <a:rPr lang="en-US" sz="2000" b="0" i="0" kern="1200" dirty="0"/>
            <a:t>11 x64 - 21H2, 22H2 </a:t>
          </a:r>
          <a:endParaRPr lang="en-US" sz="2000" kern="1200" dirty="0"/>
        </a:p>
        <a:p>
          <a:pPr marL="228600" lvl="1" indent="-228600" algn="l" defTabSz="889000">
            <a:lnSpc>
              <a:spcPct val="90000"/>
            </a:lnSpc>
            <a:spcBef>
              <a:spcPct val="0"/>
            </a:spcBef>
            <a:spcAft>
              <a:spcPct val="15000"/>
            </a:spcAft>
            <a:buChar char="•"/>
          </a:pPr>
          <a:r>
            <a:rPr lang="en-US" sz="2000" kern="1200" dirty="0"/>
            <a:t>Disable Cortana, </a:t>
          </a:r>
          <a:r>
            <a:rPr lang="en-US" sz="2000" kern="1200" dirty="0" err="1"/>
            <a:t>XBox</a:t>
          </a:r>
          <a:r>
            <a:rPr lang="en-US" sz="2000" kern="1200" dirty="0"/>
            <a:t> Game Bar, and cloud clipboard.</a:t>
          </a:r>
        </a:p>
      </dsp:txBody>
      <dsp:txXfrm>
        <a:off x="0" y="171012"/>
        <a:ext cx="11476885" cy="987525"/>
      </dsp:txXfrm>
    </dsp:sp>
    <dsp:sp modelId="{D1CAB1DC-A371-44EC-B6F7-0A5AE2C1D002}">
      <dsp:nvSpPr>
        <dsp:cNvPr id="0" name=""/>
        <dsp:cNvSpPr/>
      </dsp:nvSpPr>
      <dsp:spPr>
        <a:xfrm>
          <a:off x="573844" y="8652"/>
          <a:ext cx="8033819" cy="32472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659" tIns="0" rIns="303659" bIns="0" numCol="1" spcCol="1270" anchor="ctr" anchorCtr="0">
          <a:noAutofit/>
        </a:bodyPr>
        <a:lstStyle/>
        <a:p>
          <a:pPr marL="0" lvl="0" indent="0" algn="l" defTabSz="889000">
            <a:lnSpc>
              <a:spcPct val="90000"/>
            </a:lnSpc>
            <a:spcBef>
              <a:spcPct val="0"/>
            </a:spcBef>
            <a:spcAft>
              <a:spcPct val="35000"/>
            </a:spcAft>
            <a:buNone/>
          </a:pPr>
          <a:r>
            <a:rPr lang="en-US" sz="2000" kern="1200" dirty="0"/>
            <a:t>General</a:t>
          </a:r>
        </a:p>
      </dsp:txBody>
      <dsp:txXfrm>
        <a:off x="589696" y="24504"/>
        <a:ext cx="8002115" cy="293016"/>
      </dsp:txXfrm>
    </dsp:sp>
    <dsp:sp modelId="{8A0D6B57-8AF8-4277-A0B1-D30D94993E44}">
      <dsp:nvSpPr>
        <dsp:cNvPr id="0" name=""/>
        <dsp:cNvSpPr/>
      </dsp:nvSpPr>
      <dsp:spPr>
        <a:xfrm>
          <a:off x="0" y="1380297"/>
          <a:ext cx="11476885" cy="6237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734" tIns="229108" rIns="89073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Automatic updates.</a:t>
          </a:r>
        </a:p>
      </dsp:txBody>
      <dsp:txXfrm>
        <a:off x="0" y="1380297"/>
        <a:ext cx="11476885" cy="623700"/>
      </dsp:txXfrm>
    </dsp:sp>
    <dsp:sp modelId="{9FB35474-1F3B-4DD4-AA01-50B406C8ECD7}">
      <dsp:nvSpPr>
        <dsp:cNvPr id="0" name=""/>
        <dsp:cNvSpPr/>
      </dsp:nvSpPr>
      <dsp:spPr>
        <a:xfrm>
          <a:off x="573844" y="1217937"/>
          <a:ext cx="8033819" cy="32472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659" tIns="0" rIns="303659" bIns="0" numCol="1" spcCol="1270" anchor="ctr" anchorCtr="0">
          <a:noAutofit/>
        </a:bodyPr>
        <a:lstStyle/>
        <a:p>
          <a:pPr marL="0" lvl="0" indent="0" algn="l" defTabSz="889000">
            <a:lnSpc>
              <a:spcPct val="90000"/>
            </a:lnSpc>
            <a:spcBef>
              <a:spcPct val="0"/>
            </a:spcBef>
            <a:spcAft>
              <a:spcPct val="35000"/>
            </a:spcAft>
            <a:buNone/>
          </a:pPr>
          <a:r>
            <a:rPr lang="en-US" sz="2000" kern="1200" dirty="0"/>
            <a:t>TestNav App available in the Microsoft App Store</a:t>
          </a:r>
        </a:p>
      </dsp:txBody>
      <dsp:txXfrm>
        <a:off x="589696" y="1233789"/>
        <a:ext cx="8002115" cy="293016"/>
      </dsp:txXfrm>
    </dsp:sp>
    <dsp:sp modelId="{11B52FF1-C2B2-48E7-B0EB-7D626F69F883}">
      <dsp:nvSpPr>
        <dsp:cNvPr id="0" name=""/>
        <dsp:cNvSpPr/>
      </dsp:nvSpPr>
      <dsp:spPr>
        <a:xfrm>
          <a:off x="0" y="2225757"/>
          <a:ext cx="11476885" cy="14553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734" tIns="229108" rIns="890734"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Program files for minor updates save in </a:t>
          </a:r>
          <a:r>
            <a:rPr lang="en-US" sz="1800" b="1" i="0" kern="1200" dirty="0"/>
            <a:t>{</a:t>
          </a:r>
          <a:r>
            <a:rPr lang="en-US" sz="1800" b="1" i="0" kern="1200" dirty="0" err="1"/>
            <a:t>user_home</a:t>
          </a:r>
          <a:r>
            <a:rPr lang="en-US" sz="1800" b="1" i="0" kern="1200" dirty="0"/>
            <a:t>}\</a:t>
          </a:r>
          <a:r>
            <a:rPr lang="en-US" sz="1800" b="1" i="0" kern="1200" dirty="0" err="1"/>
            <a:t>AppData</a:t>
          </a:r>
          <a:r>
            <a:rPr lang="en-US" sz="1800" b="1" i="0" kern="1200" dirty="0"/>
            <a:t>\Local\Pearson.</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t>Students must have </a:t>
          </a:r>
          <a:r>
            <a:rPr lang="en-US" sz="1800" b="1" i="0" kern="1200" dirty="0"/>
            <a:t>write</a:t>
          </a:r>
          <a:r>
            <a:rPr lang="en-US" sz="1800" b="0" i="0" kern="1200" dirty="0"/>
            <a:t> access to the update directory.</a:t>
          </a:r>
          <a:endParaRPr lang="en-US" sz="1800" kern="1200" dirty="0"/>
        </a:p>
        <a:p>
          <a:pPr marL="171450" lvl="1" indent="-171450" algn="l" defTabSz="800100">
            <a:lnSpc>
              <a:spcPct val="90000"/>
            </a:lnSpc>
            <a:spcBef>
              <a:spcPct val="0"/>
            </a:spcBef>
            <a:spcAft>
              <a:spcPct val="15000"/>
            </a:spcAft>
            <a:buChar char="•"/>
          </a:pPr>
          <a:r>
            <a:rPr lang="en-US" sz="1800" b="0" i="0" kern="1200" dirty="0"/>
            <a:t>TestNav installation does not add entries to the Windows registry so you can copy the TestNav application and push it to student computers for mass installation.</a:t>
          </a:r>
          <a:endParaRPr lang="en-US" sz="1800" kern="1200" dirty="0"/>
        </a:p>
      </dsp:txBody>
      <dsp:txXfrm>
        <a:off x="0" y="2225757"/>
        <a:ext cx="11476885" cy="1455300"/>
      </dsp:txXfrm>
    </dsp:sp>
    <dsp:sp modelId="{5723353A-8B44-499A-97A4-596A0596DEA4}">
      <dsp:nvSpPr>
        <dsp:cNvPr id="0" name=""/>
        <dsp:cNvSpPr/>
      </dsp:nvSpPr>
      <dsp:spPr>
        <a:xfrm>
          <a:off x="573844" y="2063397"/>
          <a:ext cx="8033819" cy="32472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659" tIns="0" rIns="303659" bIns="0" numCol="1" spcCol="1270" anchor="ctr" anchorCtr="0">
          <a:noAutofit/>
        </a:bodyPr>
        <a:lstStyle/>
        <a:p>
          <a:pPr marL="0" lvl="0" indent="0" algn="l" defTabSz="889000">
            <a:lnSpc>
              <a:spcPct val="90000"/>
            </a:lnSpc>
            <a:spcBef>
              <a:spcPct val="0"/>
            </a:spcBef>
            <a:spcAft>
              <a:spcPct val="35000"/>
            </a:spcAft>
            <a:buNone/>
          </a:pPr>
          <a:r>
            <a:rPr lang="en-US" sz="2000" kern="1200" dirty="0"/>
            <a:t>TestNav .</a:t>
          </a:r>
          <a:r>
            <a:rPr lang="en-US" sz="2000" kern="1200" dirty="0" err="1"/>
            <a:t>msi</a:t>
          </a:r>
          <a:r>
            <a:rPr lang="en-US" sz="2000" kern="1200" dirty="0"/>
            <a:t> Installers and Updates</a:t>
          </a:r>
        </a:p>
      </dsp:txBody>
      <dsp:txXfrm>
        <a:off x="589696" y="2079249"/>
        <a:ext cx="8002115" cy="293016"/>
      </dsp:txXfrm>
    </dsp:sp>
    <dsp:sp modelId="{8E04E76D-C684-4293-902F-0A7BFFBA0942}">
      <dsp:nvSpPr>
        <dsp:cNvPr id="0" name=""/>
        <dsp:cNvSpPr/>
      </dsp:nvSpPr>
      <dsp:spPr>
        <a:xfrm>
          <a:off x="0" y="3902817"/>
          <a:ext cx="11476885" cy="918225"/>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734" tIns="229108" rIns="890734"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{USER.HOME}\Pearson\</a:t>
          </a:r>
          <a:r>
            <a:rPr lang="en-US" sz="1800" b="0" kern="1200" dirty="0" err="1"/>
            <a:t>srf</a:t>
          </a:r>
          <a:r>
            <a:rPr lang="en-US" sz="1800" b="0" kern="1200" dirty="0"/>
            <a:t>\</a:t>
          </a:r>
          <a:endParaRPr lang="en-US" sz="1800" kern="1200" dirty="0"/>
        </a:p>
        <a:p>
          <a:pPr marL="171450" lvl="1" indent="-171450" algn="l" defTabSz="800100">
            <a:lnSpc>
              <a:spcPct val="90000"/>
            </a:lnSpc>
            <a:spcBef>
              <a:spcPct val="0"/>
            </a:spcBef>
            <a:spcAft>
              <a:spcPct val="15000"/>
            </a:spcAft>
            <a:buChar char="•"/>
          </a:pPr>
          <a:r>
            <a:rPr lang="en-US" sz="1800" b="0" kern="1200" dirty="0"/>
            <a:t>{USER.HOME}\Pearson\logs\</a:t>
          </a:r>
          <a:endParaRPr lang="en-US" sz="1800" kern="1200" dirty="0"/>
        </a:p>
      </dsp:txBody>
      <dsp:txXfrm>
        <a:off x="0" y="3902817"/>
        <a:ext cx="11476885" cy="918225"/>
      </dsp:txXfrm>
    </dsp:sp>
    <dsp:sp modelId="{366ED7A1-1E68-4102-A797-65AC8A664318}">
      <dsp:nvSpPr>
        <dsp:cNvPr id="0" name=""/>
        <dsp:cNvSpPr/>
      </dsp:nvSpPr>
      <dsp:spPr>
        <a:xfrm>
          <a:off x="573844" y="3740457"/>
          <a:ext cx="8033819" cy="32472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659" tIns="0" rIns="303659" bIns="0" numCol="1" spcCol="1270" anchor="ctr" anchorCtr="0">
          <a:noAutofit/>
        </a:bodyPr>
        <a:lstStyle/>
        <a:p>
          <a:pPr marL="0" lvl="0" indent="0" algn="l" defTabSz="889000">
            <a:lnSpc>
              <a:spcPct val="90000"/>
            </a:lnSpc>
            <a:spcBef>
              <a:spcPct val="0"/>
            </a:spcBef>
            <a:spcAft>
              <a:spcPct val="35000"/>
            </a:spcAft>
            <a:buNone/>
          </a:pPr>
          <a:r>
            <a:rPr lang="en-US" sz="2000" b="0" i="0" kern="1200" dirty="0"/>
            <a:t>Default Primary Save Location</a:t>
          </a:r>
          <a:endParaRPr lang="en-US" sz="2000" kern="1200" dirty="0"/>
        </a:p>
      </dsp:txBody>
      <dsp:txXfrm>
        <a:off x="589696" y="3756309"/>
        <a:ext cx="8002115" cy="2930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CF7EE-D1F5-4A95-8D8F-267641C6F8F5}">
      <dsp:nvSpPr>
        <dsp:cNvPr id="0" name=""/>
        <dsp:cNvSpPr/>
      </dsp:nvSpPr>
      <dsp:spPr>
        <a:xfrm>
          <a:off x="0" y="97815"/>
          <a:ext cx="11368820" cy="1701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347" tIns="208280" rIns="882347"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macOS 11, 12, 13</a:t>
          </a:r>
          <a:endParaRPr lang="en-US" sz="1800" kern="1200" dirty="0"/>
        </a:p>
        <a:p>
          <a:pPr marL="171450" lvl="1" indent="-171450" algn="l" defTabSz="800100">
            <a:lnSpc>
              <a:spcPct val="90000"/>
            </a:lnSpc>
            <a:spcBef>
              <a:spcPct val="0"/>
            </a:spcBef>
            <a:spcAft>
              <a:spcPct val="15000"/>
            </a:spcAft>
            <a:buChar char="•"/>
          </a:pPr>
          <a:r>
            <a:rPr lang="en-US" sz="1800" b="0" i="0" kern="1200" dirty="0"/>
            <a:t>For macOS, you must grant TestNav full privacy &amp; accessibility control to administer secure tests. Select </a:t>
          </a:r>
          <a:r>
            <a:rPr lang="en-US" sz="1800" b="1" i="0" kern="1200" dirty="0"/>
            <a:t>System Preferences</a:t>
          </a:r>
          <a:r>
            <a:rPr lang="en-US" sz="1800" b="0" i="0" kern="1200" dirty="0"/>
            <a:t> &gt; </a:t>
          </a:r>
          <a:r>
            <a:rPr lang="en-US" sz="1800" b="1" i="0" kern="1200" dirty="0"/>
            <a:t>Security</a:t>
          </a:r>
          <a:r>
            <a:rPr lang="en-US" sz="1800" b="0" i="0" kern="1200" dirty="0"/>
            <a:t> </a:t>
          </a:r>
          <a:r>
            <a:rPr lang="en-US" sz="1800" b="1" i="0" kern="1200" dirty="0"/>
            <a:t>&amp; Privacy</a:t>
          </a:r>
          <a:r>
            <a:rPr lang="en-US" sz="1800" b="0" i="0" kern="1200" dirty="0"/>
            <a:t> &gt; </a:t>
          </a:r>
          <a:r>
            <a:rPr lang="en-US" sz="1800" b="1" i="0" kern="1200" dirty="0"/>
            <a:t>Privacy</a:t>
          </a:r>
          <a:r>
            <a:rPr lang="en-US" sz="1800" b="0" i="0" kern="1200" dirty="0"/>
            <a:t>. Scroll to </a:t>
          </a:r>
          <a:r>
            <a:rPr lang="en-US" sz="1800" b="1" i="0" kern="1200" dirty="0"/>
            <a:t>Accessibility and</a:t>
          </a:r>
          <a:r>
            <a:rPr lang="en-US" sz="1800" b="0" i="0" kern="1200" dirty="0"/>
            <a:t> add or select </a:t>
          </a:r>
          <a:r>
            <a:rPr lang="en-US" sz="1800" b="1" i="0" kern="1200" dirty="0"/>
            <a:t>TestNav</a:t>
          </a:r>
          <a:r>
            <a:rPr lang="en-US" sz="1800" b="0" i="0" kern="1200" dirty="0"/>
            <a:t>.</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t>Disable </a:t>
          </a:r>
          <a:r>
            <a:rPr lang="en-US" sz="1800" b="1" i="0" kern="1200" dirty="0"/>
            <a:t>Siri</a:t>
          </a:r>
          <a:r>
            <a:rPr lang="en-US" sz="1800" b="0" i="0" kern="1200" dirty="0"/>
            <a:t> and/or </a:t>
          </a:r>
          <a:r>
            <a:rPr lang="en-US" sz="1800" b="1" i="0" kern="1200" dirty="0"/>
            <a:t>Dictation</a:t>
          </a:r>
          <a:r>
            <a:rPr lang="en-US" sz="1800" b="0" i="1" kern="1200" dirty="0"/>
            <a:t> </a:t>
          </a:r>
          <a:r>
            <a:rPr lang="en-US" sz="1800" b="1" i="0" kern="1200" dirty="0"/>
            <a:t>services</a:t>
          </a:r>
          <a:r>
            <a:rPr lang="en-US" sz="1800" b="0" i="0" kern="1200" dirty="0"/>
            <a:t> before attempting to sign into TestNav.</a:t>
          </a:r>
          <a:endParaRPr lang="en-US" sz="1800" i="0" kern="1200" dirty="0"/>
        </a:p>
      </dsp:txBody>
      <dsp:txXfrm>
        <a:off x="0" y="97815"/>
        <a:ext cx="11368820" cy="1701000"/>
      </dsp:txXfrm>
    </dsp:sp>
    <dsp:sp modelId="{55BE710D-D3CF-48E5-AF7D-3C1D9B92E81F}">
      <dsp:nvSpPr>
        <dsp:cNvPr id="0" name=""/>
        <dsp:cNvSpPr/>
      </dsp:nvSpPr>
      <dsp:spPr>
        <a:xfrm>
          <a:off x="568441" y="11053"/>
          <a:ext cx="7958174" cy="2952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00" tIns="0" rIns="300800" bIns="0" numCol="1" spcCol="1270" anchor="ctr" anchorCtr="0">
          <a:noAutofit/>
        </a:bodyPr>
        <a:lstStyle/>
        <a:p>
          <a:pPr marL="0" lvl="0" indent="0" algn="l" defTabSz="889000">
            <a:lnSpc>
              <a:spcPct val="90000"/>
            </a:lnSpc>
            <a:spcBef>
              <a:spcPct val="0"/>
            </a:spcBef>
            <a:spcAft>
              <a:spcPct val="35000"/>
            </a:spcAft>
            <a:buNone/>
          </a:pPr>
          <a:r>
            <a:rPr lang="en-US" sz="2000" kern="1200" dirty="0"/>
            <a:t>General</a:t>
          </a:r>
        </a:p>
      </dsp:txBody>
      <dsp:txXfrm>
        <a:off x="582851" y="25463"/>
        <a:ext cx="7929354" cy="266380"/>
      </dsp:txXfrm>
    </dsp:sp>
    <dsp:sp modelId="{8A0D6B57-8AF8-4277-A0B1-D30D94993E44}">
      <dsp:nvSpPr>
        <dsp:cNvPr id="0" name=""/>
        <dsp:cNvSpPr/>
      </dsp:nvSpPr>
      <dsp:spPr>
        <a:xfrm>
          <a:off x="0" y="2061253"/>
          <a:ext cx="11368820" cy="5985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347" tIns="208280" rIns="882347"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Drag the </a:t>
          </a:r>
          <a:r>
            <a:rPr lang="en-US" sz="1800" b="1" i="0" kern="1200" dirty="0"/>
            <a:t>TestNav</a:t>
          </a:r>
          <a:r>
            <a:rPr lang="en-US" sz="1800" b="0" i="0" kern="1200" dirty="0"/>
            <a:t> icon into the </a:t>
          </a:r>
          <a:r>
            <a:rPr lang="en-US" sz="1800" b="1" i="0" kern="1200" dirty="0"/>
            <a:t>Applications</a:t>
          </a:r>
          <a:r>
            <a:rPr lang="en-US" sz="1800" b="0" i="0" kern="1200" dirty="0"/>
            <a:t> folder.</a:t>
          </a:r>
          <a:endParaRPr lang="en-US" sz="1800" kern="1200" dirty="0"/>
        </a:p>
      </dsp:txBody>
      <dsp:txXfrm>
        <a:off x="0" y="2061253"/>
        <a:ext cx="11368820" cy="598500"/>
      </dsp:txXfrm>
    </dsp:sp>
    <dsp:sp modelId="{9FB35474-1F3B-4DD4-AA01-50B406C8ECD7}">
      <dsp:nvSpPr>
        <dsp:cNvPr id="0" name=""/>
        <dsp:cNvSpPr/>
      </dsp:nvSpPr>
      <dsp:spPr>
        <a:xfrm>
          <a:off x="568441" y="1913653"/>
          <a:ext cx="7958174" cy="2952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00" tIns="0" rIns="300800" bIns="0" numCol="1" spcCol="1270" anchor="ctr" anchorCtr="0">
          <a:noAutofit/>
        </a:bodyPr>
        <a:lstStyle/>
        <a:p>
          <a:pPr marL="0" lvl="0" indent="0" algn="l" defTabSz="889000">
            <a:lnSpc>
              <a:spcPct val="90000"/>
            </a:lnSpc>
            <a:spcBef>
              <a:spcPct val="0"/>
            </a:spcBef>
            <a:spcAft>
              <a:spcPct val="35000"/>
            </a:spcAft>
            <a:buNone/>
          </a:pPr>
          <a:r>
            <a:rPr lang="en-US" sz="2000" kern="1200" dirty="0"/>
            <a:t>TestNav .dmg Installers</a:t>
          </a:r>
        </a:p>
      </dsp:txBody>
      <dsp:txXfrm>
        <a:off x="582851" y="1928063"/>
        <a:ext cx="7929354" cy="266380"/>
      </dsp:txXfrm>
    </dsp:sp>
    <dsp:sp modelId="{1F0377DD-32F7-4A14-AD92-44D6C794C357}">
      <dsp:nvSpPr>
        <dsp:cNvPr id="0" name=""/>
        <dsp:cNvSpPr/>
      </dsp:nvSpPr>
      <dsp:spPr>
        <a:xfrm>
          <a:off x="0" y="2861353"/>
          <a:ext cx="11368820" cy="882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347" tIns="208280" rIns="882347"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TestNav program file updates are saved in </a:t>
          </a:r>
          <a:r>
            <a:rPr lang="en-US" sz="1800" b="1" i="0" kern="1200" dirty="0"/>
            <a:t>{</a:t>
          </a:r>
          <a:r>
            <a:rPr lang="en-US" sz="1800" b="1" i="0" kern="1200" dirty="0" err="1"/>
            <a:t>user_home</a:t>
          </a:r>
          <a:r>
            <a:rPr lang="en-US" sz="1800" b="1" i="0" kern="1200" dirty="0"/>
            <a:t>}/Library/Application Support/Pearson</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t>Students must have </a:t>
          </a:r>
          <a:r>
            <a:rPr lang="en-US" sz="1800" b="1" i="0" kern="1200" dirty="0"/>
            <a:t>write</a:t>
          </a:r>
          <a:r>
            <a:rPr lang="en-US" sz="1800" b="0" i="0" kern="1200" dirty="0"/>
            <a:t> access to the update directory.</a:t>
          </a:r>
          <a:endParaRPr lang="en-US" sz="1800" kern="1200" dirty="0"/>
        </a:p>
      </dsp:txBody>
      <dsp:txXfrm>
        <a:off x="0" y="2861353"/>
        <a:ext cx="11368820" cy="882000"/>
      </dsp:txXfrm>
    </dsp:sp>
    <dsp:sp modelId="{34BAADFD-B674-4D89-839C-E9942B2FE495}">
      <dsp:nvSpPr>
        <dsp:cNvPr id="0" name=""/>
        <dsp:cNvSpPr/>
      </dsp:nvSpPr>
      <dsp:spPr>
        <a:xfrm>
          <a:off x="568441" y="2713753"/>
          <a:ext cx="7958174" cy="2952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00" tIns="0" rIns="300800" bIns="0" numCol="1" spcCol="1270" anchor="ctr" anchorCtr="0">
          <a:noAutofit/>
        </a:bodyPr>
        <a:lstStyle/>
        <a:p>
          <a:pPr marL="0" lvl="0" indent="0" algn="l" defTabSz="889000">
            <a:lnSpc>
              <a:spcPct val="90000"/>
            </a:lnSpc>
            <a:spcBef>
              <a:spcPct val="0"/>
            </a:spcBef>
            <a:spcAft>
              <a:spcPct val="35000"/>
            </a:spcAft>
            <a:buNone/>
          </a:pPr>
          <a:r>
            <a:rPr lang="en-US" sz="2000" b="0" i="0" kern="1200" dirty="0"/>
            <a:t>TestNav App Updates</a:t>
          </a:r>
          <a:endParaRPr lang="en-US" sz="2000" kern="1200" dirty="0"/>
        </a:p>
      </dsp:txBody>
      <dsp:txXfrm>
        <a:off x="582851" y="2728163"/>
        <a:ext cx="7929354" cy="266380"/>
      </dsp:txXfrm>
    </dsp:sp>
    <dsp:sp modelId="{8E04E76D-C684-4293-902F-0A7BFFBA0942}">
      <dsp:nvSpPr>
        <dsp:cNvPr id="0" name=""/>
        <dsp:cNvSpPr/>
      </dsp:nvSpPr>
      <dsp:spPr>
        <a:xfrm>
          <a:off x="0" y="3944953"/>
          <a:ext cx="11368820" cy="882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347" tIns="208280" rIns="882347"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{USER_HOME}/Pearson/</a:t>
          </a:r>
          <a:r>
            <a:rPr lang="en-US" sz="1800" b="0" i="0" kern="1200" dirty="0" err="1"/>
            <a:t>srf</a:t>
          </a:r>
          <a:r>
            <a:rPr lang="en-US" sz="1800" b="0" i="0" kern="1200" dirty="0"/>
            <a:t>/</a:t>
          </a:r>
          <a:endParaRPr lang="en-US" sz="1800" kern="1200" dirty="0"/>
        </a:p>
        <a:p>
          <a:pPr marL="171450" lvl="1" indent="-171450" algn="l" defTabSz="800100">
            <a:lnSpc>
              <a:spcPct val="90000"/>
            </a:lnSpc>
            <a:spcBef>
              <a:spcPct val="0"/>
            </a:spcBef>
            <a:spcAft>
              <a:spcPct val="15000"/>
            </a:spcAft>
            <a:buChar char="•"/>
          </a:pPr>
          <a:r>
            <a:rPr lang="en-US" sz="1800" b="0" kern="1200" dirty="0"/>
            <a:t>{USER_HOME}/Pearson/logs/</a:t>
          </a:r>
          <a:endParaRPr lang="en-US" sz="1800" kern="1200" dirty="0"/>
        </a:p>
      </dsp:txBody>
      <dsp:txXfrm>
        <a:off x="0" y="3944953"/>
        <a:ext cx="11368820" cy="882000"/>
      </dsp:txXfrm>
    </dsp:sp>
    <dsp:sp modelId="{366ED7A1-1E68-4102-A797-65AC8A664318}">
      <dsp:nvSpPr>
        <dsp:cNvPr id="0" name=""/>
        <dsp:cNvSpPr/>
      </dsp:nvSpPr>
      <dsp:spPr>
        <a:xfrm>
          <a:off x="568441" y="3797353"/>
          <a:ext cx="7958174" cy="2952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00" tIns="0" rIns="300800" bIns="0" numCol="1" spcCol="1270" anchor="ctr" anchorCtr="0">
          <a:noAutofit/>
        </a:bodyPr>
        <a:lstStyle/>
        <a:p>
          <a:pPr marL="0" lvl="0" indent="0" algn="l" defTabSz="889000">
            <a:lnSpc>
              <a:spcPct val="90000"/>
            </a:lnSpc>
            <a:spcBef>
              <a:spcPct val="0"/>
            </a:spcBef>
            <a:spcAft>
              <a:spcPct val="35000"/>
            </a:spcAft>
            <a:buNone/>
          </a:pPr>
          <a:r>
            <a:rPr lang="en-US" sz="2000" b="0" i="0" kern="1200" dirty="0"/>
            <a:t>Default Primary Save Location</a:t>
          </a:r>
          <a:endParaRPr lang="en-US" sz="2000" kern="1200" dirty="0"/>
        </a:p>
      </dsp:txBody>
      <dsp:txXfrm>
        <a:off x="582851" y="3811763"/>
        <a:ext cx="7929354" cy="2663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4B4E7-B1B4-4CAC-A0BA-B9E2B4DAD71F}">
      <dsp:nvSpPr>
        <dsp:cNvPr id="0" name=""/>
        <dsp:cNvSpPr/>
      </dsp:nvSpPr>
      <dsp:spPr>
        <a:xfrm>
          <a:off x="0" y="346149"/>
          <a:ext cx="10515600" cy="3969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37388" rIns="816127"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iOS 15.2 - 16.x</a:t>
          </a:r>
        </a:p>
        <a:p>
          <a:pPr marL="228600" lvl="1" indent="-228600" algn="l" defTabSz="933450">
            <a:lnSpc>
              <a:spcPct val="90000"/>
            </a:lnSpc>
            <a:spcBef>
              <a:spcPct val="0"/>
            </a:spcBef>
            <a:spcAft>
              <a:spcPct val="15000"/>
            </a:spcAft>
            <a:buChar char="•"/>
          </a:pPr>
          <a:r>
            <a:rPr lang="en-US" sz="2100" kern="1200" dirty="0"/>
            <a:t>Download and install from Apple Apps Store</a:t>
          </a:r>
        </a:p>
        <a:p>
          <a:pPr marL="228600" lvl="1" indent="-228600" algn="l" defTabSz="933450">
            <a:lnSpc>
              <a:spcPct val="90000"/>
            </a:lnSpc>
            <a:spcBef>
              <a:spcPct val="0"/>
            </a:spcBef>
            <a:spcAft>
              <a:spcPct val="15000"/>
            </a:spcAft>
            <a:buChar char="•"/>
          </a:pPr>
          <a:r>
            <a:rPr lang="en-US" sz="2100" kern="1200"/>
            <a:t>Run App check</a:t>
          </a:r>
        </a:p>
        <a:p>
          <a:pPr marL="228600" lvl="1" indent="-228600" algn="l" defTabSz="933450">
            <a:lnSpc>
              <a:spcPct val="90000"/>
            </a:lnSpc>
            <a:spcBef>
              <a:spcPct val="0"/>
            </a:spcBef>
            <a:spcAft>
              <a:spcPct val="15000"/>
            </a:spcAft>
            <a:buChar char="•"/>
          </a:pPr>
          <a:r>
            <a:rPr lang="en-US" sz="2100" b="1" kern="1200" dirty="0"/>
            <a:t>Enable Microphone Permission </a:t>
          </a:r>
          <a:r>
            <a:rPr lang="en-US" sz="2100" kern="1200" dirty="0"/>
            <a:t>message. Select </a:t>
          </a:r>
          <a:r>
            <a:rPr lang="en-US" sz="2100" b="1" kern="1200" dirty="0"/>
            <a:t>OK</a:t>
          </a:r>
          <a:r>
            <a:rPr lang="en-US" sz="2100" kern="1200" dirty="0"/>
            <a:t> to grant microphone permission</a:t>
          </a:r>
        </a:p>
        <a:p>
          <a:pPr marL="228600" lvl="1" indent="-228600" algn="l" defTabSz="933450">
            <a:lnSpc>
              <a:spcPct val="90000"/>
            </a:lnSpc>
            <a:spcBef>
              <a:spcPct val="0"/>
            </a:spcBef>
            <a:spcAft>
              <a:spcPct val="15000"/>
            </a:spcAft>
            <a:buChar char="•"/>
          </a:pPr>
          <a:r>
            <a:rPr lang="en-US" sz="2100" kern="1200"/>
            <a:t>Point TestNav App Toward our Colorado TestNav URL.</a:t>
          </a:r>
        </a:p>
        <a:p>
          <a:pPr marL="228600" lvl="1" indent="-228600" algn="l" defTabSz="933450">
            <a:lnSpc>
              <a:spcPct val="90000"/>
            </a:lnSpc>
            <a:spcBef>
              <a:spcPct val="0"/>
            </a:spcBef>
            <a:spcAft>
              <a:spcPct val="15000"/>
            </a:spcAft>
            <a:buChar char="•"/>
          </a:pPr>
          <a:r>
            <a:rPr lang="en-US" sz="2100" b="1" kern="1200"/>
            <a:t>Confirm App Self Lock </a:t>
          </a:r>
          <a:r>
            <a:rPr lang="en-US" sz="2100" kern="1200"/>
            <a:t>message, select </a:t>
          </a:r>
          <a:r>
            <a:rPr lang="en-US" sz="2100" b="1" kern="1200"/>
            <a:t>Yes</a:t>
          </a:r>
          <a:r>
            <a:rPr lang="en-US" sz="2100" kern="1200"/>
            <a:t> to continue. </a:t>
          </a:r>
        </a:p>
        <a:p>
          <a:pPr marL="457200" lvl="2" indent="-228600" algn="l" defTabSz="933450">
            <a:lnSpc>
              <a:spcPct val="90000"/>
            </a:lnSpc>
            <a:spcBef>
              <a:spcPct val="0"/>
            </a:spcBef>
            <a:spcAft>
              <a:spcPct val="15000"/>
            </a:spcAft>
            <a:buChar char="•"/>
          </a:pPr>
          <a:r>
            <a:rPr lang="en-US" sz="2100" kern="1200"/>
            <a:t>Students select no, cannot continue testing in the secure test.</a:t>
          </a:r>
        </a:p>
        <a:p>
          <a:pPr marL="457200" lvl="2" indent="-228600" algn="l" defTabSz="933450">
            <a:lnSpc>
              <a:spcPct val="90000"/>
            </a:lnSpc>
            <a:spcBef>
              <a:spcPct val="0"/>
            </a:spcBef>
            <a:spcAft>
              <a:spcPct val="15000"/>
            </a:spcAft>
            <a:buChar char="•"/>
          </a:pPr>
          <a:r>
            <a:rPr lang="en-US" sz="2100" kern="1200"/>
            <a:t>If Students select no, restart the app and select yes to continue testing.</a:t>
          </a:r>
        </a:p>
        <a:p>
          <a:pPr marL="228600" lvl="1" indent="-228600" algn="l" defTabSz="933450">
            <a:lnSpc>
              <a:spcPct val="90000"/>
            </a:lnSpc>
            <a:spcBef>
              <a:spcPct val="0"/>
            </a:spcBef>
            <a:spcAft>
              <a:spcPct val="15000"/>
            </a:spcAft>
            <a:buChar char="•"/>
          </a:pPr>
          <a:r>
            <a:rPr lang="en-US" sz="2100" kern="1200" dirty="0"/>
            <a:t>Locate SRF &amp; Log files using iPad’s Safari Browser: testnav://admin.</a:t>
          </a:r>
        </a:p>
      </dsp:txBody>
      <dsp:txXfrm>
        <a:off x="0" y="346149"/>
        <a:ext cx="10515600" cy="3969000"/>
      </dsp:txXfrm>
    </dsp:sp>
    <dsp:sp modelId="{4C446CB4-B474-4D57-8FD9-F8563C4EFFF8}">
      <dsp:nvSpPr>
        <dsp:cNvPr id="0" name=""/>
        <dsp:cNvSpPr/>
      </dsp:nvSpPr>
      <dsp:spPr>
        <a:xfrm>
          <a:off x="525780" y="36189"/>
          <a:ext cx="7360920" cy="61992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a:lnSpc>
              <a:spcPct val="90000"/>
            </a:lnSpc>
            <a:spcBef>
              <a:spcPct val="0"/>
            </a:spcBef>
            <a:spcAft>
              <a:spcPct val="35000"/>
            </a:spcAft>
            <a:buNone/>
          </a:pPr>
          <a:r>
            <a:rPr lang="en-US" sz="2100" kern="1200" dirty="0"/>
            <a:t>Requires TestNav App for security.</a:t>
          </a:r>
        </a:p>
      </dsp:txBody>
      <dsp:txXfrm>
        <a:off x="556042" y="66451"/>
        <a:ext cx="7300396" cy="55939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9005F-1E9E-48AA-A151-12F1D6F7172D}">
      <dsp:nvSpPr>
        <dsp:cNvPr id="0" name=""/>
        <dsp:cNvSpPr/>
      </dsp:nvSpPr>
      <dsp:spPr>
        <a:xfrm>
          <a:off x="3369304" y="966898"/>
          <a:ext cx="742699" cy="91440"/>
        </a:xfrm>
        <a:custGeom>
          <a:avLst/>
          <a:gdLst/>
          <a:ahLst/>
          <a:cxnLst/>
          <a:rect l="0" t="0" r="0" b="0"/>
          <a:pathLst>
            <a:path>
              <a:moveTo>
                <a:pt x="0" y="45720"/>
              </a:moveTo>
              <a:lnTo>
                <a:pt x="742699"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1321" y="1008751"/>
        <a:ext cx="38664" cy="7732"/>
      </dsp:txXfrm>
    </dsp:sp>
    <dsp:sp modelId="{94424260-E965-4CB6-87B3-9C5E0E298977}">
      <dsp:nvSpPr>
        <dsp:cNvPr id="0" name=""/>
        <dsp:cNvSpPr/>
      </dsp:nvSpPr>
      <dsp:spPr>
        <a:xfrm>
          <a:off x="8931" y="3966"/>
          <a:ext cx="3362172" cy="201730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TestNav saves student responses to a local, encrypted backup file called an SRF when it cannot communicate with the Pearson server. </a:t>
          </a:r>
          <a:endParaRPr lang="en-US" sz="1800" kern="1200" dirty="0"/>
        </a:p>
      </dsp:txBody>
      <dsp:txXfrm>
        <a:off x="8931" y="3966"/>
        <a:ext cx="3362172" cy="2017303"/>
      </dsp:txXfrm>
    </dsp:sp>
    <dsp:sp modelId="{86E91C31-2EF6-4714-A481-934D8A9DA792}">
      <dsp:nvSpPr>
        <dsp:cNvPr id="0" name=""/>
        <dsp:cNvSpPr/>
      </dsp:nvSpPr>
      <dsp:spPr>
        <a:xfrm>
          <a:off x="7504776" y="966898"/>
          <a:ext cx="742699" cy="91440"/>
        </a:xfrm>
        <a:custGeom>
          <a:avLst/>
          <a:gdLst/>
          <a:ahLst/>
          <a:cxnLst/>
          <a:rect l="0" t="0" r="0" b="0"/>
          <a:pathLst>
            <a:path>
              <a:moveTo>
                <a:pt x="0" y="45720"/>
              </a:moveTo>
              <a:lnTo>
                <a:pt x="742699"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56793" y="1008751"/>
        <a:ext cx="38664" cy="7732"/>
      </dsp:txXfrm>
    </dsp:sp>
    <dsp:sp modelId="{8A0C1046-E7AC-4535-A260-369FC6EB68C4}">
      <dsp:nvSpPr>
        <dsp:cNvPr id="0" name=""/>
        <dsp:cNvSpPr/>
      </dsp:nvSpPr>
      <dsp:spPr>
        <a:xfrm>
          <a:off x="4144403" y="3966"/>
          <a:ext cx="3362172" cy="201730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In some scenarios, TestNav allows the student to Select </a:t>
          </a:r>
          <a:r>
            <a:rPr lang="en-US" sz="1800" b="1" i="0" kern="1200" dirty="0"/>
            <a:t>Retry</a:t>
          </a:r>
          <a:r>
            <a:rPr lang="en-US" sz="1800" b="0" i="0" kern="1200" dirty="0"/>
            <a:t> within </a:t>
          </a:r>
          <a:r>
            <a:rPr lang="en-US" sz="1800" b="0" i="0" kern="1200" dirty="0">
              <a:hlinkClick xmlns:r="http://schemas.openxmlformats.org/officeDocument/2006/relationships" r:id="rId1"/>
            </a:rPr>
            <a:t>an error message</a:t>
          </a:r>
          <a:r>
            <a:rPr lang="en-US" sz="1800" b="0" i="0" kern="1200" dirty="0"/>
            <a:t> to try submitting the response again. </a:t>
          </a:r>
          <a:endParaRPr lang="en-US" sz="1800" kern="1200" dirty="0"/>
        </a:p>
      </dsp:txBody>
      <dsp:txXfrm>
        <a:off x="4144403" y="3966"/>
        <a:ext cx="3362172" cy="2017303"/>
      </dsp:txXfrm>
    </dsp:sp>
    <dsp:sp modelId="{7F93098C-5DB3-4207-AA44-CE57D26B1A23}">
      <dsp:nvSpPr>
        <dsp:cNvPr id="0" name=""/>
        <dsp:cNvSpPr/>
      </dsp:nvSpPr>
      <dsp:spPr>
        <a:xfrm>
          <a:off x="1690017" y="2019470"/>
          <a:ext cx="8270944" cy="742699"/>
        </a:xfrm>
        <a:custGeom>
          <a:avLst/>
          <a:gdLst/>
          <a:ahLst/>
          <a:cxnLst/>
          <a:rect l="0" t="0" r="0" b="0"/>
          <a:pathLst>
            <a:path>
              <a:moveTo>
                <a:pt x="8270944" y="0"/>
              </a:moveTo>
              <a:lnTo>
                <a:pt x="8270944" y="388449"/>
              </a:lnTo>
              <a:lnTo>
                <a:pt x="0" y="388449"/>
              </a:lnTo>
              <a:lnTo>
                <a:pt x="0" y="742699"/>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17814" y="2386953"/>
        <a:ext cx="415350" cy="7732"/>
      </dsp:txXfrm>
    </dsp:sp>
    <dsp:sp modelId="{8CF58717-46D9-48AD-9940-F03BD7146F9F}">
      <dsp:nvSpPr>
        <dsp:cNvPr id="0" name=""/>
        <dsp:cNvSpPr/>
      </dsp:nvSpPr>
      <dsp:spPr>
        <a:xfrm>
          <a:off x="8279875" y="3966"/>
          <a:ext cx="3362172" cy="201730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If the system cannot transmit the response, the student is exited from the test, and the student can </a:t>
          </a:r>
          <a:r>
            <a:rPr lang="en-US" sz="1800" b="0" i="0" kern="1200" dirty="0">
              <a:hlinkClick xmlns:r="http://schemas.openxmlformats.org/officeDocument/2006/relationships" r:id="rId2"/>
            </a:rPr>
            <a:t>resume testing</a:t>
          </a:r>
          <a:r>
            <a:rPr lang="en-US" sz="1800" b="0" i="0" kern="1200" dirty="0"/>
            <a:t> at a later time, without losing the saved response.</a:t>
          </a:r>
          <a:endParaRPr lang="en-US" sz="1800" kern="1200" dirty="0"/>
        </a:p>
      </dsp:txBody>
      <dsp:txXfrm>
        <a:off x="8279875" y="3966"/>
        <a:ext cx="3362172" cy="2017303"/>
      </dsp:txXfrm>
    </dsp:sp>
    <dsp:sp modelId="{FBE05AF3-D3B8-40D3-8E07-43B158DEB0B3}">
      <dsp:nvSpPr>
        <dsp:cNvPr id="0" name=""/>
        <dsp:cNvSpPr/>
      </dsp:nvSpPr>
      <dsp:spPr>
        <a:xfrm>
          <a:off x="3369304" y="3757501"/>
          <a:ext cx="742699" cy="91440"/>
        </a:xfrm>
        <a:custGeom>
          <a:avLst/>
          <a:gdLst/>
          <a:ahLst/>
          <a:cxnLst/>
          <a:rect l="0" t="0" r="0" b="0"/>
          <a:pathLst>
            <a:path>
              <a:moveTo>
                <a:pt x="0" y="45720"/>
              </a:moveTo>
              <a:lnTo>
                <a:pt x="742699"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1321" y="3799355"/>
        <a:ext cx="38664" cy="7732"/>
      </dsp:txXfrm>
    </dsp:sp>
    <dsp:sp modelId="{85C86ECF-85B4-4CB8-9FAC-E3389F7D69A4}">
      <dsp:nvSpPr>
        <dsp:cNvPr id="0" name=""/>
        <dsp:cNvSpPr/>
      </dsp:nvSpPr>
      <dsp:spPr>
        <a:xfrm>
          <a:off x="8931" y="2794569"/>
          <a:ext cx="3362172" cy="201730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This process automatically occurs without additional installation or action.</a:t>
          </a:r>
          <a:endParaRPr lang="en-US" sz="1800" kern="1200" dirty="0"/>
        </a:p>
      </dsp:txBody>
      <dsp:txXfrm>
        <a:off x="8931" y="2794569"/>
        <a:ext cx="3362172" cy="2017303"/>
      </dsp:txXfrm>
    </dsp:sp>
    <dsp:sp modelId="{3425AAF3-B812-456A-9130-5AC97521CCCE}">
      <dsp:nvSpPr>
        <dsp:cNvPr id="0" name=""/>
        <dsp:cNvSpPr/>
      </dsp:nvSpPr>
      <dsp:spPr>
        <a:xfrm>
          <a:off x="7504776" y="3757501"/>
          <a:ext cx="742699" cy="91440"/>
        </a:xfrm>
        <a:custGeom>
          <a:avLst/>
          <a:gdLst/>
          <a:ahLst/>
          <a:cxnLst/>
          <a:rect l="0" t="0" r="0" b="0"/>
          <a:pathLst>
            <a:path>
              <a:moveTo>
                <a:pt x="0" y="45720"/>
              </a:moveTo>
              <a:lnTo>
                <a:pt x="742699"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56793" y="3799355"/>
        <a:ext cx="38664" cy="7732"/>
      </dsp:txXfrm>
    </dsp:sp>
    <dsp:sp modelId="{43C7D34E-9557-49F3-A2ED-3B6E80590014}">
      <dsp:nvSpPr>
        <dsp:cNvPr id="0" name=""/>
        <dsp:cNvSpPr/>
      </dsp:nvSpPr>
      <dsp:spPr>
        <a:xfrm>
          <a:off x="4144403" y="2794569"/>
          <a:ext cx="3362172" cy="201730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1" kern="1200" dirty="0"/>
            <a:t>When the network is functioning normally</a:t>
          </a:r>
          <a:r>
            <a:rPr lang="en-US" sz="1800" b="0" i="0" kern="1200" dirty="0"/>
            <a:t>, TestNav sends student responses to the Pearson testing server while the student tests.</a:t>
          </a:r>
          <a:endParaRPr lang="en-US" sz="1800" kern="1200" dirty="0"/>
        </a:p>
      </dsp:txBody>
      <dsp:txXfrm>
        <a:off x="4144403" y="2794569"/>
        <a:ext cx="3362172" cy="2017303"/>
      </dsp:txXfrm>
    </dsp:sp>
    <dsp:sp modelId="{FCCD9CF1-31C5-48FA-8E7C-81D0063DBCA9}">
      <dsp:nvSpPr>
        <dsp:cNvPr id="0" name=""/>
        <dsp:cNvSpPr/>
      </dsp:nvSpPr>
      <dsp:spPr>
        <a:xfrm>
          <a:off x="8279875" y="2794569"/>
          <a:ext cx="3362172" cy="201730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1" kern="1200" dirty="0"/>
            <a:t>When the network is not functioning normally,</a:t>
          </a:r>
          <a:r>
            <a:rPr lang="en-US" sz="1800" b="0" i="0" kern="1200" dirty="0"/>
            <a:t> and a student's testing device cannot transmit responses to the Pearson server, TestNav saves the student's responses to the SRF.</a:t>
          </a:r>
          <a:endParaRPr lang="en-US" sz="1800" kern="1200" dirty="0"/>
        </a:p>
      </dsp:txBody>
      <dsp:txXfrm>
        <a:off x="8279875" y="2794569"/>
        <a:ext cx="3362172" cy="201730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4B86C-2807-4FE8-AD8E-D4A83B3C4761}">
      <dsp:nvSpPr>
        <dsp:cNvPr id="0" name=""/>
        <dsp:cNvSpPr/>
      </dsp:nvSpPr>
      <dsp:spPr>
        <a:xfrm>
          <a:off x="0" y="567859"/>
          <a:ext cx="11316332" cy="9324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8273" tIns="166624" rIns="87827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All secure test materials must be secured while in the Test Administrator’s possession.</a:t>
          </a:r>
        </a:p>
        <a:p>
          <a:pPr marL="228600" lvl="1" indent="-228600" algn="l" defTabSz="889000">
            <a:lnSpc>
              <a:spcPct val="90000"/>
            </a:lnSpc>
            <a:spcBef>
              <a:spcPct val="0"/>
            </a:spcBef>
            <a:spcAft>
              <a:spcPct val="15000"/>
            </a:spcAft>
            <a:buChar char="•"/>
          </a:pPr>
          <a:r>
            <a:rPr lang="en-US" sz="2000" kern="1200" dirty="0"/>
            <a:t>No duplication of secure CMAS materials is permissible. </a:t>
          </a:r>
        </a:p>
      </dsp:txBody>
      <dsp:txXfrm>
        <a:off x="0" y="567859"/>
        <a:ext cx="11316332" cy="932400"/>
      </dsp:txXfrm>
    </dsp:sp>
    <dsp:sp modelId="{FDCCA308-7D1C-40B8-A175-FF264DE89E19}">
      <dsp:nvSpPr>
        <dsp:cNvPr id="0" name=""/>
        <dsp:cNvSpPr/>
      </dsp:nvSpPr>
      <dsp:spPr>
        <a:xfrm>
          <a:off x="565264" y="25052"/>
          <a:ext cx="9571220" cy="660886"/>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411" tIns="0" rIns="299411" bIns="0" numCol="1" spcCol="1270" anchor="ctr" anchorCtr="0">
          <a:noAutofit/>
        </a:bodyPr>
        <a:lstStyle/>
        <a:p>
          <a:pPr marL="0" lvl="0" indent="0" algn="l" defTabSz="1066800">
            <a:lnSpc>
              <a:spcPct val="90000"/>
            </a:lnSpc>
            <a:spcBef>
              <a:spcPct val="0"/>
            </a:spcBef>
            <a:spcAft>
              <a:spcPct val="35000"/>
            </a:spcAft>
            <a:buNone/>
          </a:pPr>
          <a:r>
            <a:rPr lang="en-US" sz="2400" kern="1200" dirty="0"/>
            <a:t>Any software that would allow secure test content on student devices to be viewed on another device must be turned off. </a:t>
          </a:r>
        </a:p>
      </dsp:txBody>
      <dsp:txXfrm>
        <a:off x="597526" y="57314"/>
        <a:ext cx="9506696" cy="596362"/>
      </dsp:txXfrm>
    </dsp:sp>
    <dsp:sp modelId="{4A5C591E-E526-4BB7-AAA1-CA109D16EBBD}">
      <dsp:nvSpPr>
        <dsp:cNvPr id="0" name=""/>
        <dsp:cNvSpPr/>
      </dsp:nvSpPr>
      <dsp:spPr>
        <a:xfrm>
          <a:off x="0" y="2092864"/>
          <a:ext cx="11316332" cy="29232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8273" tIns="166624" rIns="878273"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Test Administrators </a:t>
          </a:r>
          <a:r>
            <a:rPr lang="en-US" sz="2000" kern="1200" dirty="0"/>
            <a:t>may have cell phones to communicate with SACs and DTCs as long as the ringer is turned off and the phone is not used for any other purposes.</a:t>
          </a:r>
        </a:p>
        <a:p>
          <a:pPr marL="228600" lvl="1" indent="-228600" algn="l" defTabSz="889000">
            <a:lnSpc>
              <a:spcPct val="90000"/>
            </a:lnSpc>
            <a:spcBef>
              <a:spcPct val="0"/>
            </a:spcBef>
            <a:spcAft>
              <a:spcPct val="15000"/>
            </a:spcAft>
            <a:buChar char="•"/>
          </a:pPr>
          <a:r>
            <a:rPr lang="en-US" sz="2000" b="1" kern="1200" dirty="0"/>
            <a:t>Students</a:t>
          </a:r>
          <a:r>
            <a:rPr lang="en-US" sz="2000" kern="1200" dirty="0"/>
            <a:t> should be aware that </a:t>
          </a:r>
          <a:r>
            <a:rPr lang="en-US" sz="2000" b="1" kern="1200" dirty="0"/>
            <a:t>cell phones or other electronic devices are prohibited</a:t>
          </a:r>
          <a:r>
            <a:rPr lang="en-US" sz="2000" kern="1200" dirty="0"/>
            <a:t>. Students who are found with these electronic devices in their possession during testing (including if they have finished testing but other students have not) or during a break may lead to the invalidation of not only their test, but to the invalidation of others’ tests as well. </a:t>
          </a:r>
        </a:p>
        <a:p>
          <a:pPr marL="228600" lvl="1" indent="-228600" algn="l" defTabSz="889000">
            <a:lnSpc>
              <a:spcPct val="90000"/>
            </a:lnSpc>
            <a:spcBef>
              <a:spcPct val="0"/>
            </a:spcBef>
            <a:spcAft>
              <a:spcPct val="15000"/>
            </a:spcAft>
            <a:buChar char="•"/>
          </a:pPr>
          <a:r>
            <a:rPr lang="en-US" sz="2000" kern="1200" dirty="0"/>
            <a:t>All individuals are </a:t>
          </a:r>
          <a:r>
            <a:rPr lang="en-US" sz="2000" b="1" kern="1200" dirty="0"/>
            <a:t>strictly prohibited from taking photos of TestNav screens</a:t>
          </a:r>
          <a:r>
            <a:rPr lang="en-US" sz="2000" kern="1200" dirty="0"/>
            <a:t>. Please ensure that individuals in your district are aware of this critical instruction. </a:t>
          </a:r>
        </a:p>
      </dsp:txBody>
      <dsp:txXfrm>
        <a:off x="0" y="2092864"/>
        <a:ext cx="11316332" cy="2923200"/>
      </dsp:txXfrm>
    </dsp:sp>
    <dsp:sp modelId="{794A9E20-6BC6-4147-B2B0-116609754C62}">
      <dsp:nvSpPr>
        <dsp:cNvPr id="0" name=""/>
        <dsp:cNvSpPr/>
      </dsp:nvSpPr>
      <dsp:spPr>
        <a:xfrm>
          <a:off x="565264" y="1543459"/>
          <a:ext cx="10034725" cy="667484"/>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411" tIns="0" rIns="299411" bIns="0" numCol="1" spcCol="1270" anchor="ctr" anchorCtr="0">
          <a:noAutofit/>
        </a:bodyPr>
        <a:lstStyle/>
        <a:p>
          <a:pPr marL="0" lvl="0" indent="0" algn="l" defTabSz="1066800">
            <a:lnSpc>
              <a:spcPct val="90000"/>
            </a:lnSpc>
            <a:spcBef>
              <a:spcPct val="0"/>
            </a:spcBef>
            <a:spcAft>
              <a:spcPct val="35000"/>
            </a:spcAft>
            <a:buNone/>
          </a:pPr>
          <a:r>
            <a:rPr lang="en-US" sz="2400" kern="1200" dirty="0"/>
            <a:t>No cell phones or other communication, reproduction, or recording devices are allowed during test sessions unless required for accessibility. </a:t>
          </a:r>
        </a:p>
      </dsp:txBody>
      <dsp:txXfrm>
        <a:off x="597848" y="1576043"/>
        <a:ext cx="9969557" cy="6023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87833-D8B2-4523-8373-2365119AFF1B}">
      <dsp:nvSpPr>
        <dsp:cNvPr id="0" name=""/>
        <dsp:cNvSpPr/>
      </dsp:nvSpPr>
      <dsp:spPr>
        <a:xfrm>
          <a:off x="0" y="186050"/>
          <a:ext cx="11415562" cy="27216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5974" tIns="999744" rIns="88597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All instances of security breaches and testing irregularities must be reported to the SAC, and subsequently, the DAC, immediately. </a:t>
          </a:r>
        </a:p>
        <a:p>
          <a:pPr marL="228600" lvl="1" indent="-228600" algn="l" defTabSz="889000">
            <a:lnSpc>
              <a:spcPct val="90000"/>
            </a:lnSpc>
            <a:spcBef>
              <a:spcPct val="0"/>
            </a:spcBef>
            <a:spcAft>
              <a:spcPct val="15000"/>
            </a:spcAft>
            <a:buChar char="•"/>
          </a:pPr>
          <a:r>
            <a:rPr lang="en-US" sz="2000" kern="1200" dirty="0"/>
            <a:t>The DAC will contact the state immediately upon receiving the call.</a:t>
          </a:r>
        </a:p>
        <a:p>
          <a:pPr marL="228600" lvl="1" indent="-228600" algn="l" defTabSz="889000">
            <a:lnSpc>
              <a:spcPct val="90000"/>
            </a:lnSpc>
            <a:spcBef>
              <a:spcPct val="0"/>
            </a:spcBef>
            <a:spcAft>
              <a:spcPct val="15000"/>
            </a:spcAft>
            <a:buChar char="•"/>
          </a:pPr>
          <a:r>
            <a:rPr lang="en-US" sz="2000" kern="1200" dirty="0"/>
            <a:t>SAC will complete the Form to Report a Testing Irregularity or Security Breach (Appendix E) </a:t>
          </a:r>
        </a:p>
        <a:p>
          <a:pPr marL="228600" lvl="1" indent="-228600" algn="l" defTabSz="889000">
            <a:lnSpc>
              <a:spcPct val="90000"/>
            </a:lnSpc>
            <a:spcBef>
              <a:spcPct val="0"/>
            </a:spcBef>
            <a:spcAft>
              <a:spcPct val="15000"/>
            </a:spcAft>
            <a:buChar char="•"/>
          </a:pPr>
          <a:r>
            <a:rPr lang="en-US" sz="2000" kern="1200" dirty="0"/>
            <a:t>DAC submits completed form through Syncplicity in the CMAS folder.</a:t>
          </a:r>
        </a:p>
      </dsp:txBody>
      <dsp:txXfrm>
        <a:off x="0" y="186050"/>
        <a:ext cx="11415562" cy="2721600"/>
      </dsp:txXfrm>
    </dsp:sp>
    <dsp:sp modelId="{1AFD7DF2-D3C1-438B-A0A6-4603FF2629E0}">
      <dsp:nvSpPr>
        <dsp:cNvPr id="0" name=""/>
        <dsp:cNvSpPr/>
      </dsp:nvSpPr>
      <dsp:spPr>
        <a:xfrm>
          <a:off x="539259" y="0"/>
          <a:ext cx="5916617" cy="885047"/>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037" tIns="0" rIns="302037" bIns="0" numCol="1" spcCol="1270" anchor="ctr" anchorCtr="0">
          <a:noAutofit/>
        </a:bodyPr>
        <a:lstStyle/>
        <a:p>
          <a:pPr marL="0" lvl="0" indent="0" algn="l" defTabSz="1066800">
            <a:lnSpc>
              <a:spcPct val="90000"/>
            </a:lnSpc>
            <a:spcBef>
              <a:spcPct val="0"/>
            </a:spcBef>
            <a:spcAft>
              <a:spcPct val="35000"/>
            </a:spcAft>
            <a:buNone/>
          </a:pPr>
          <a:r>
            <a:rPr lang="en-US" sz="2400" kern="1200" dirty="0"/>
            <a:t>Testing Irregularity or Security Breach </a:t>
          </a:r>
        </a:p>
      </dsp:txBody>
      <dsp:txXfrm>
        <a:off x="582463" y="43204"/>
        <a:ext cx="5830209" cy="798639"/>
      </dsp:txXfrm>
    </dsp:sp>
    <dsp:sp modelId="{6749A007-55B0-460D-A379-B7983FB2E25F}">
      <dsp:nvSpPr>
        <dsp:cNvPr id="0" name=""/>
        <dsp:cNvSpPr/>
      </dsp:nvSpPr>
      <dsp:spPr>
        <a:xfrm>
          <a:off x="0" y="3258371"/>
          <a:ext cx="11415562" cy="1701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5974" tIns="999744" rIns="885974"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If an item does not display or if students indicate an issue with an item, this should be reported immediately to the Pearson call center. </a:t>
          </a:r>
        </a:p>
      </dsp:txBody>
      <dsp:txXfrm>
        <a:off x="0" y="3258371"/>
        <a:ext cx="11415562" cy="1701000"/>
      </dsp:txXfrm>
    </dsp:sp>
    <dsp:sp modelId="{0EDCCE20-8D42-43E1-AA3A-33F6826B766F}">
      <dsp:nvSpPr>
        <dsp:cNvPr id="0" name=""/>
        <dsp:cNvSpPr/>
      </dsp:nvSpPr>
      <dsp:spPr>
        <a:xfrm>
          <a:off x="570778" y="3166850"/>
          <a:ext cx="5025792" cy="800001"/>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037" tIns="0" rIns="302037" bIns="0" numCol="1" spcCol="1270" anchor="ctr" anchorCtr="0">
          <a:noAutofit/>
        </a:bodyPr>
        <a:lstStyle/>
        <a:p>
          <a:pPr marL="0" lvl="0" indent="0" algn="l" defTabSz="1066800">
            <a:lnSpc>
              <a:spcPct val="90000"/>
            </a:lnSpc>
            <a:spcBef>
              <a:spcPct val="0"/>
            </a:spcBef>
            <a:spcAft>
              <a:spcPct val="35000"/>
            </a:spcAft>
            <a:buNone/>
          </a:pPr>
          <a:r>
            <a:rPr lang="en-US" sz="2400" kern="1200" dirty="0"/>
            <a:t>Item Irregularities</a:t>
          </a:r>
        </a:p>
      </dsp:txBody>
      <dsp:txXfrm>
        <a:off x="609831" y="3205903"/>
        <a:ext cx="4947686" cy="721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838AB-0F8E-4C09-A109-60B4BF485312}">
      <dsp:nvSpPr>
        <dsp:cNvPr id="0" name=""/>
        <dsp:cNvSpPr/>
      </dsp:nvSpPr>
      <dsp:spPr>
        <a:xfrm>
          <a:off x="0" y="625670"/>
          <a:ext cx="11155768" cy="3359414"/>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812" tIns="937260" rIns="865812" bIns="170688"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t>Evaluate the district’s infrastructure</a:t>
          </a:r>
          <a:r>
            <a:rPr lang="en-US" sz="2400" kern="1200" dirty="0"/>
            <a:t>, network design, and </a:t>
          </a:r>
          <a:r>
            <a:rPr lang="en-US" sz="2400" kern="1200" dirty="0" err="1"/>
            <a:t>WiFi</a:t>
          </a:r>
          <a:r>
            <a:rPr lang="en-US" sz="2400" kern="1200" dirty="0"/>
            <a:t> needs to determine how many wireless access points (APs) in each school.</a:t>
          </a:r>
        </a:p>
        <a:p>
          <a:pPr marL="228600" lvl="1" indent="-228600" algn="l" defTabSz="1066800">
            <a:lnSpc>
              <a:spcPct val="90000"/>
            </a:lnSpc>
            <a:spcBef>
              <a:spcPct val="0"/>
            </a:spcBef>
            <a:spcAft>
              <a:spcPct val="15000"/>
            </a:spcAft>
            <a:buChar char="•"/>
          </a:pPr>
          <a:r>
            <a:rPr lang="en-US" sz="2400" b="1" kern="1200" dirty="0"/>
            <a:t>A site survey should include</a:t>
          </a:r>
          <a:r>
            <a:rPr lang="en-US" sz="2400" kern="1200" dirty="0"/>
            <a:t>:</a:t>
          </a:r>
        </a:p>
        <a:p>
          <a:pPr marL="457200" lvl="2" indent="-228600" algn="l" defTabSz="1066800">
            <a:lnSpc>
              <a:spcPct val="90000"/>
            </a:lnSpc>
            <a:spcBef>
              <a:spcPct val="0"/>
            </a:spcBef>
            <a:spcAft>
              <a:spcPct val="15000"/>
            </a:spcAft>
            <a:buFont typeface="Wingdings" panose="05000000000000000000" pitchFamily="2" charset="2"/>
            <a:buChar char="ü"/>
          </a:pPr>
          <a:r>
            <a:rPr lang="en-US" sz="2400" kern="1200" dirty="0"/>
            <a:t>Evaluating the existing infrastructure.</a:t>
          </a:r>
        </a:p>
        <a:p>
          <a:pPr marL="457200" lvl="2" indent="-228600" algn="l" defTabSz="1066800">
            <a:lnSpc>
              <a:spcPct val="90000"/>
            </a:lnSpc>
            <a:spcBef>
              <a:spcPct val="0"/>
            </a:spcBef>
            <a:spcAft>
              <a:spcPct val="15000"/>
            </a:spcAft>
            <a:buFont typeface="Wingdings" panose="05000000000000000000" pitchFamily="2" charset="2"/>
            <a:buChar char="ü"/>
          </a:pPr>
          <a:r>
            <a:rPr lang="en-US" sz="2400" kern="1200" dirty="0"/>
            <a:t>Counting the number of user devices.</a:t>
          </a:r>
        </a:p>
        <a:p>
          <a:pPr marL="457200" lvl="2" indent="-228600" algn="l" defTabSz="1066800">
            <a:lnSpc>
              <a:spcPct val="90000"/>
            </a:lnSpc>
            <a:spcBef>
              <a:spcPct val="0"/>
            </a:spcBef>
            <a:spcAft>
              <a:spcPct val="15000"/>
            </a:spcAft>
            <a:buFont typeface="Wingdings" panose="05000000000000000000" pitchFamily="2" charset="2"/>
            <a:buChar char="ü"/>
          </a:pPr>
          <a:r>
            <a:rPr lang="en-US" sz="2400" kern="1200" dirty="0"/>
            <a:t>Examining the type of user traffic and interference.</a:t>
          </a:r>
        </a:p>
      </dsp:txBody>
      <dsp:txXfrm>
        <a:off x="0" y="625670"/>
        <a:ext cx="11155768" cy="3359414"/>
      </dsp:txXfrm>
    </dsp:sp>
    <dsp:sp modelId="{666DEEA3-BABD-4034-9723-FAD1587EC62F}">
      <dsp:nvSpPr>
        <dsp:cNvPr id="0" name=""/>
        <dsp:cNvSpPr/>
      </dsp:nvSpPr>
      <dsp:spPr>
        <a:xfrm>
          <a:off x="656533" y="255692"/>
          <a:ext cx="7809037" cy="714525"/>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163" tIns="0" rIns="295163" bIns="0" numCol="1" spcCol="1270" anchor="ctr" anchorCtr="0">
          <a:noAutofit/>
        </a:bodyPr>
        <a:lstStyle/>
        <a:p>
          <a:pPr marL="0" lvl="0" indent="0" algn="l" defTabSz="1022350">
            <a:lnSpc>
              <a:spcPct val="90000"/>
            </a:lnSpc>
            <a:spcBef>
              <a:spcPct val="0"/>
            </a:spcBef>
            <a:spcAft>
              <a:spcPct val="35000"/>
            </a:spcAft>
            <a:buNone/>
          </a:pPr>
          <a:r>
            <a:rPr lang="en-US" sz="2300" b="1" kern="1200">
              <a:latin typeface="Calibri" panose="020F0502020204030204"/>
              <a:ea typeface="+mn-ea"/>
              <a:cs typeface="+mn-cs"/>
            </a:rPr>
            <a:t>Conduct a Site Survey</a:t>
          </a:r>
          <a:endParaRPr lang="en-US" sz="2300" b="1" kern="1200" dirty="0">
            <a:latin typeface="Calibri" panose="020F0502020204030204"/>
            <a:ea typeface="+mn-ea"/>
            <a:cs typeface="+mn-cs"/>
          </a:endParaRPr>
        </a:p>
      </dsp:txBody>
      <dsp:txXfrm>
        <a:off x="691413" y="290572"/>
        <a:ext cx="7739277" cy="6447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13F81-1F7A-49F0-8643-99F735F9AD5B}">
      <dsp:nvSpPr>
        <dsp:cNvPr id="0" name=""/>
        <dsp:cNvSpPr/>
      </dsp:nvSpPr>
      <dsp:spPr>
        <a:xfrm>
          <a:off x="0" y="369623"/>
          <a:ext cx="11164235" cy="4267667"/>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6469" tIns="520700" rIns="866469"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Install APs more densely to decrease potential for overload with too many student devices. </a:t>
          </a:r>
          <a:endParaRPr lang="en-US" sz="2000" kern="1200" dirty="0"/>
        </a:p>
        <a:p>
          <a:pPr marL="228600" lvl="1" indent="-228600" algn="l" defTabSz="889000">
            <a:lnSpc>
              <a:spcPct val="90000"/>
            </a:lnSpc>
            <a:spcBef>
              <a:spcPct val="0"/>
            </a:spcBef>
            <a:spcAft>
              <a:spcPct val="15000"/>
            </a:spcAft>
            <a:buChar char="•"/>
          </a:pPr>
          <a:r>
            <a:rPr lang="en-US" sz="2000" b="1" kern="1200" dirty="0"/>
            <a:t>Reduce </a:t>
          </a:r>
          <a:r>
            <a:rPr lang="en-US" sz="2000" b="1" kern="1200" dirty="0" err="1"/>
            <a:t>WiFi</a:t>
          </a:r>
          <a:r>
            <a:rPr lang="en-US" sz="2000" b="1" kern="1200" dirty="0"/>
            <a:t> interference from construction materials. </a:t>
          </a:r>
          <a:br>
            <a:rPr lang="en-US" sz="2000" kern="1200" dirty="0"/>
          </a:br>
          <a:r>
            <a:rPr lang="en-US" sz="2000" kern="1200" dirty="0"/>
            <a:t> The following solid materials can slow </a:t>
          </a:r>
          <a:r>
            <a:rPr lang="en-US" sz="2000" kern="1200" dirty="0" err="1"/>
            <a:t>WiFi</a:t>
          </a:r>
          <a:r>
            <a:rPr lang="en-US" sz="2000" kern="1200" dirty="0"/>
            <a:t> speed or completely block wireless signals:</a:t>
          </a:r>
        </a:p>
        <a:p>
          <a:pPr marL="457200" lvl="2" indent="-228600" algn="l" defTabSz="889000">
            <a:lnSpc>
              <a:spcPct val="90000"/>
            </a:lnSpc>
            <a:spcBef>
              <a:spcPct val="0"/>
            </a:spcBef>
            <a:spcAft>
              <a:spcPct val="15000"/>
            </a:spcAft>
            <a:buFont typeface="Wingdings" panose="05000000000000000000" pitchFamily="2" charset="2"/>
            <a:buChar char="ü"/>
          </a:pPr>
          <a:r>
            <a:rPr lang="en-US" sz="2000" kern="1200" dirty="0"/>
            <a:t>Brick, concrete, and metal</a:t>
          </a:r>
        </a:p>
        <a:p>
          <a:pPr marL="457200" lvl="2" indent="-228600" algn="l" defTabSz="889000">
            <a:lnSpc>
              <a:spcPct val="90000"/>
            </a:lnSpc>
            <a:spcBef>
              <a:spcPct val="0"/>
            </a:spcBef>
            <a:spcAft>
              <a:spcPct val="15000"/>
            </a:spcAft>
            <a:buFont typeface="Wingdings" panose="05000000000000000000" pitchFamily="2" charset="2"/>
            <a:buChar char="ü"/>
          </a:pPr>
          <a:r>
            <a:rPr lang="en-US" sz="2000" kern="1200" dirty="0"/>
            <a:t>Filing bookshelves</a:t>
          </a:r>
        </a:p>
        <a:p>
          <a:pPr marL="457200" lvl="2" indent="-228600" algn="l" defTabSz="889000">
            <a:lnSpc>
              <a:spcPct val="90000"/>
            </a:lnSpc>
            <a:spcBef>
              <a:spcPct val="0"/>
            </a:spcBef>
            <a:spcAft>
              <a:spcPct val="15000"/>
            </a:spcAft>
            <a:buFont typeface="Wingdings" panose="05000000000000000000" pitchFamily="2" charset="2"/>
            <a:buChar char="ü"/>
          </a:pPr>
          <a:r>
            <a:rPr lang="en-US" sz="2000" kern="1200" dirty="0"/>
            <a:t>Cabinets</a:t>
          </a:r>
        </a:p>
        <a:p>
          <a:pPr marL="228600" lvl="1" indent="-228600" algn="l" defTabSz="889000">
            <a:lnSpc>
              <a:spcPct val="90000"/>
            </a:lnSpc>
            <a:spcBef>
              <a:spcPct val="0"/>
            </a:spcBef>
            <a:spcAft>
              <a:spcPct val="15000"/>
            </a:spcAft>
            <a:buChar char="•"/>
          </a:pPr>
          <a:r>
            <a:rPr lang="en-US" sz="2000" b="1" kern="1200" dirty="0"/>
            <a:t>If your </a:t>
          </a:r>
          <a:r>
            <a:rPr lang="en-US" sz="2000" b="1" kern="1200" dirty="0" err="1"/>
            <a:t>WiFi</a:t>
          </a:r>
          <a:r>
            <a:rPr lang="en-US" sz="2000" b="1" kern="1200" dirty="0"/>
            <a:t> access points have adjustable antennas, point the antenna to aim the signal at the student devices to improve the throughput.</a:t>
          </a:r>
          <a:br>
            <a:rPr lang="en-US" sz="2000" kern="1200" dirty="0"/>
          </a:br>
          <a:endParaRPr lang="en-US" sz="2000" kern="1200" dirty="0"/>
        </a:p>
        <a:p>
          <a:pPr marL="228600" lvl="1" indent="-228600" algn="l" defTabSz="889000">
            <a:lnSpc>
              <a:spcPct val="90000"/>
            </a:lnSpc>
            <a:spcBef>
              <a:spcPct val="0"/>
            </a:spcBef>
            <a:spcAft>
              <a:spcPct val="15000"/>
            </a:spcAft>
            <a:buChar char="•"/>
          </a:pPr>
          <a:r>
            <a:rPr lang="en-US" sz="2000" b="1" kern="1200" dirty="0"/>
            <a:t>Reduce interference from other </a:t>
          </a:r>
          <a:r>
            <a:rPr lang="en-US" sz="2000" b="1" kern="1200" dirty="0" err="1"/>
            <a:t>WiFi</a:t>
          </a:r>
          <a:r>
            <a:rPr lang="en-US" sz="2000" b="1" kern="1200" dirty="0"/>
            <a:t> networks.</a:t>
          </a:r>
          <a:endParaRPr lang="en-US" sz="2000" kern="1200" dirty="0"/>
        </a:p>
      </dsp:txBody>
      <dsp:txXfrm>
        <a:off x="0" y="369623"/>
        <a:ext cx="11164235" cy="4267667"/>
      </dsp:txXfrm>
    </dsp:sp>
    <dsp:sp modelId="{B06F19ED-2BB9-421C-BD07-3270D2C83213}">
      <dsp:nvSpPr>
        <dsp:cNvPr id="0" name=""/>
        <dsp:cNvSpPr/>
      </dsp:nvSpPr>
      <dsp:spPr>
        <a:xfrm>
          <a:off x="558211" y="623"/>
          <a:ext cx="7814964" cy="7380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55700">
            <a:lnSpc>
              <a:spcPct val="90000"/>
            </a:lnSpc>
            <a:spcBef>
              <a:spcPct val="0"/>
            </a:spcBef>
            <a:spcAft>
              <a:spcPct val="35000"/>
            </a:spcAft>
            <a:buNone/>
          </a:pPr>
          <a:r>
            <a:rPr lang="en-US" sz="2400" b="1" kern="1200" dirty="0">
              <a:latin typeface="Calibri" panose="020F0502020204030204"/>
              <a:ea typeface="+mn-ea"/>
              <a:cs typeface="+mn-cs"/>
            </a:rPr>
            <a:t>Design for Density</a:t>
          </a:r>
        </a:p>
      </dsp:txBody>
      <dsp:txXfrm>
        <a:off x="594237" y="36649"/>
        <a:ext cx="7742912" cy="665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FE32A-C903-44E8-B2B8-9D4B8F1A749E}">
      <dsp:nvSpPr>
        <dsp:cNvPr id="0" name=""/>
        <dsp:cNvSpPr/>
      </dsp:nvSpPr>
      <dsp:spPr>
        <a:xfrm>
          <a:off x="0" y="283936"/>
          <a:ext cx="11155768" cy="4203786"/>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5812" tIns="395732" rIns="865812"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Check your AP user guide to find out whether your APs can detect the least congested </a:t>
          </a:r>
          <a:r>
            <a:rPr lang="en-US" sz="2000" b="1" kern="1200" dirty="0" err="1"/>
            <a:t>WiFi</a:t>
          </a:r>
          <a:r>
            <a:rPr lang="en-US" sz="2000" b="1" kern="1200" dirty="0"/>
            <a:t> channel.</a:t>
          </a:r>
          <a:endParaRPr lang="en-US" sz="2000" kern="1200" dirty="0"/>
        </a:p>
        <a:p>
          <a:pPr marL="228600" lvl="1" indent="-228600" algn="l" defTabSz="889000">
            <a:lnSpc>
              <a:spcPct val="90000"/>
            </a:lnSpc>
            <a:spcBef>
              <a:spcPct val="0"/>
            </a:spcBef>
            <a:spcAft>
              <a:spcPct val="15000"/>
            </a:spcAft>
            <a:buChar char="•"/>
          </a:pPr>
          <a:r>
            <a:rPr lang="en-US" sz="2000" b="1" kern="1200" dirty="0"/>
            <a:t>Reduce interference from other devices.</a:t>
          </a:r>
          <a:br>
            <a:rPr lang="en-US" sz="2000" kern="1200" dirty="0"/>
          </a:br>
          <a:r>
            <a:rPr lang="en-US" sz="2000" kern="1200" dirty="0"/>
            <a:t>These can include:</a:t>
          </a:r>
        </a:p>
        <a:p>
          <a:pPr marL="457200" lvl="2" indent="-228600" algn="l" defTabSz="889000">
            <a:lnSpc>
              <a:spcPct val="90000"/>
            </a:lnSpc>
            <a:spcBef>
              <a:spcPct val="0"/>
            </a:spcBef>
            <a:spcAft>
              <a:spcPct val="15000"/>
            </a:spcAft>
            <a:buChar char="•"/>
          </a:pPr>
          <a:r>
            <a:rPr lang="en-US" sz="2000" kern="1200" dirty="0"/>
            <a:t>Cordless phones</a:t>
          </a:r>
        </a:p>
        <a:p>
          <a:pPr marL="457200" lvl="2" indent="-228600" algn="l" defTabSz="889000">
            <a:lnSpc>
              <a:spcPct val="90000"/>
            </a:lnSpc>
            <a:spcBef>
              <a:spcPct val="0"/>
            </a:spcBef>
            <a:spcAft>
              <a:spcPct val="15000"/>
            </a:spcAft>
            <a:buChar char="•"/>
          </a:pPr>
          <a:r>
            <a:rPr lang="en-US" sz="2000" kern="1200" dirty="0"/>
            <a:t>Bluetooth-enabled devices</a:t>
          </a:r>
        </a:p>
        <a:p>
          <a:pPr marL="457200" lvl="2" indent="-228600" algn="l" defTabSz="889000">
            <a:lnSpc>
              <a:spcPct val="90000"/>
            </a:lnSpc>
            <a:spcBef>
              <a:spcPct val="0"/>
            </a:spcBef>
            <a:spcAft>
              <a:spcPct val="15000"/>
            </a:spcAft>
            <a:buChar char="•"/>
          </a:pPr>
          <a:r>
            <a:rPr lang="en-US" sz="2000" kern="1200" dirty="0"/>
            <a:t>Student mobile devices</a:t>
          </a:r>
        </a:p>
        <a:p>
          <a:pPr marL="228600" lvl="1" indent="-228600" algn="l" defTabSz="889000">
            <a:lnSpc>
              <a:spcPct val="90000"/>
            </a:lnSpc>
            <a:spcBef>
              <a:spcPct val="0"/>
            </a:spcBef>
            <a:spcAft>
              <a:spcPct val="15000"/>
            </a:spcAft>
            <a:buChar char="•"/>
          </a:pPr>
          <a:r>
            <a:rPr lang="en-US" sz="2000" b="1" kern="1200" dirty="0"/>
            <a:t>Temporarily turn off or unplug electronics to reduce wireless interference during testing.</a:t>
          </a:r>
          <a:endParaRPr lang="en-US" sz="2000" kern="1200" dirty="0"/>
        </a:p>
        <a:p>
          <a:pPr marL="228600" lvl="1" indent="-228600" algn="l" defTabSz="889000">
            <a:lnSpc>
              <a:spcPct val="90000"/>
            </a:lnSpc>
            <a:spcBef>
              <a:spcPct val="0"/>
            </a:spcBef>
            <a:spcAft>
              <a:spcPct val="15000"/>
            </a:spcAft>
            <a:buChar char="•"/>
          </a:pPr>
          <a:r>
            <a:rPr lang="en-US" sz="2000" i="1" kern="1200" dirty="0"/>
            <a:t>If you previously had channel auto-switching allowed, but notice slow speeds or poor connections, manually configure the channel and perform speed tests to find the fastest channel.</a:t>
          </a:r>
          <a:endParaRPr lang="en-US" sz="2000" kern="1200" dirty="0"/>
        </a:p>
      </dsp:txBody>
      <dsp:txXfrm>
        <a:off x="0" y="283936"/>
        <a:ext cx="11155768" cy="4203786"/>
      </dsp:txXfrm>
    </dsp:sp>
    <dsp:sp modelId="{D395D341-FA09-4E06-AD2A-B81B4A622AE4}">
      <dsp:nvSpPr>
        <dsp:cNvPr id="0" name=""/>
        <dsp:cNvSpPr/>
      </dsp:nvSpPr>
      <dsp:spPr>
        <a:xfrm>
          <a:off x="557788" y="3496"/>
          <a:ext cx="7809037" cy="5608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5163" tIns="0" rIns="295163" bIns="0" numCol="1" spcCol="1270" anchor="ctr" anchorCtr="0">
          <a:noAutofit/>
        </a:bodyPr>
        <a:lstStyle/>
        <a:p>
          <a:pPr marL="0" lvl="0" indent="0" algn="l" defTabSz="1066800">
            <a:lnSpc>
              <a:spcPct val="90000"/>
            </a:lnSpc>
            <a:spcBef>
              <a:spcPct val="0"/>
            </a:spcBef>
            <a:spcAft>
              <a:spcPct val="35000"/>
            </a:spcAft>
            <a:buNone/>
          </a:pPr>
          <a:r>
            <a:rPr lang="en-US" sz="2400" b="1" kern="1200" dirty="0"/>
            <a:t>Design for Density</a:t>
          </a:r>
          <a:endParaRPr lang="en-US" sz="2400" kern="1200" dirty="0"/>
        </a:p>
      </dsp:txBody>
      <dsp:txXfrm>
        <a:off x="585168" y="30876"/>
        <a:ext cx="7754277"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A60E9-45A5-435A-B931-CE65E34BFB49}">
      <dsp:nvSpPr>
        <dsp:cNvPr id="0" name=""/>
        <dsp:cNvSpPr/>
      </dsp:nvSpPr>
      <dsp:spPr>
        <a:xfrm rot="5400000">
          <a:off x="3116311" y="-124512"/>
          <a:ext cx="3481070" cy="4600363"/>
        </a:xfrm>
        <a:prstGeom prst="round2Same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Very low network and or internet bandwidth.</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Tests with large media files like Colorado Science simulations and Text to Speech forms.</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Early TestNav versions that attempted to download the entire test at sign in. </a:t>
          </a:r>
        </a:p>
      </dsp:txBody>
      <dsp:txXfrm rot="-5400000">
        <a:off x="2556665" y="605066"/>
        <a:ext cx="4430431" cy="3141206"/>
      </dsp:txXfrm>
    </dsp:sp>
    <dsp:sp modelId="{C45C4020-3030-4051-9200-1EEA1E06D3E0}">
      <dsp:nvSpPr>
        <dsp:cNvPr id="0" name=""/>
        <dsp:cNvSpPr/>
      </dsp:nvSpPr>
      <dsp:spPr>
        <a:xfrm>
          <a:off x="31039" y="0"/>
          <a:ext cx="2525625" cy="4351338"/>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err="1"/>
            <a:t>ProctorCache</a:t>
          </a:r>
          <a:r>
            <a:rPr lang="en-US" sz="2800" kern="1200" dirty="0"/>
            <a:t> was originally developed in 2001 to support testing environments with:</a:t>
          </a:r>
        </a:p>
      </dsp:txBody>
      <dsp:txXfrm>
        <a:off x="154330" y="123291"/>
        <a:ext cx="2279043" cy="41047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082FF-6581-4F26-88DD-A38DB1FBC86D}">
      <dsp:nvSpPr>
        <dsp:cNvPr id="0" name=""/>
        <dsp:cNvSpPr/>
      </dsp:nvSpPr>
      <dsp:spPr>
        <a:xfrm>
          <a:off x="-5485560" y="-839897"/>
          <a:ext cx="6531526" cy="6531526"/>
        </a:xfrm>
        <a:prstGeom prst="blockArc">
          <a:avLst>
            <a:gd name="adj1" fmla="val 18900000"/>
            <a:gd name="adj2" fmla="val 2700000"/>
            <a:gd name="adj3" fmla="val 331"/>
          </a:avLst>
        </a:pr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C34B95-DB06-492B-B30F-FBCF4FE15BB8}">
      <dsp:nvSpPr>
        <dsp:cNvPr id="0" name=""/>
        <dsp:cNvSpPr/>
      </dsp:nvSpPr>
      <dsp:spPr>
        <a:xfrm>
          <a:off x="547571" y="373001"/>
          <a:ext cx="8766207" cy="74639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47"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Must have </a:t>
          </a:r>
          <a:r>
            <a:rPr lang="en-US" sz="2400" b="1" kern="1200" dirty="0"/>
            <a:t>Fixed internal IP address</a:t>
          </a:r>
          <a:r>
            <a:rPr lang="en-US" sz="2400" kern="1200" dirty="0"/>
            <a:t>.</a:t>
          </a:r>
        </a:p>
      </dsp:txBody>
      <dsp:txXfrm>
        <a:off x="547571" y="373001"/>
        <a:ext cx="8766207" cy="746390"/>
      </dsp:txXfrm>
    </dsp:sp>
    <dsp:sp modelId="{53C59889-22D4-4D07-9CBE-B25585E70ECB}">
      <dsp:nvSpPr>
        <dsp:cNvPr id="0" name=""/>
        <dsp:cNvSpPr/>
      </dsp:nvSpPr>
      <dsp:spPr>
        <a:xfrm>
          <a:off x="81077" y="279702"/>
          <a:ext cx="932987" cy="93298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27EC1F-8EB0-49CA-9827-93A76FFAC386}">
      <dsp:nvSpPr>
        <dsp:cNvPr id="0" name=""/>
        <dsp:cNvSpPr/>
      </dsp:nvSpPr>
      <dsp:spPr>
        <a:xfrm>
          <a:off x="975494" y="1492780"/>
          <a:ext cx="8338284" cy="74639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47"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Open traffic on TCP Ports include: 80 &amp; 443 (Internet), 4480,  and 4481 (Local Network).</a:t>
          </a:r>
        </a:p>
      </dsp:txBody>
      <dsp:txXfrm>
        <a:off x="975494" y="1492780"/>
        <a:ext cx="8338284" cy="746390"/>
      </dsp:txXfrm>
    </dsp:sp>
    <dsp:sp modelId="{32B1790A-A496-45E5-B192-36C3A8A0C08B}">
      <dsp:nvSpPr>
        <dsp:cNvPr id="0" name=""/>
        <dsp:cNvSpPr/>
      </dsp:nvSpPr>
      <dsp:spPr>
        <a:xfrm>
          <a:off x="509000" y="1399481"/>
          <a:ext cx="932987" cy="93298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334C54-21FC-4D75-B5DF-B3718772EF25}">
      <dsp:nvSpPr>
        <dsp:cNvPr id="0" name=""/>
        <dsp:cNvSpPr/>
      </dsp:nvSpPr>
      <dsp:spPr>
        <a:xfrm>
          <a:off x="975494" y="2612560"/>
          <a:ext cx="8338284" cy="74639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47"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Does not require an underlying server-based operating system.</a:t>
          </a:r>
        </a:p>
      </dsp:txBody>
      <dsp:txXfrm>
        <a:off x="975494" y="2612560"/>
        <a:ext cx="8338284" cy="746390"/>
      </dsp:txXfrm>
    </dsp:sp>
    <dsp:sp modelId="{45391B1D-19E4-482F-B286-A8C7AD366605}">
      <dsp:nvSpPr>
        <dsp:cNvPr id="0" name=""/>
        <dsp:cNvSpPr/>
      </dsp:nvSpPr>
      <dsp:spPr>
        <a:xfrm>
          <a:off x="509000" y="2519261"/>
          <a:ext cx="932987" cy="93298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640E40-5560-49A5-8A12-3F98AD69773A}">
      <dsp:nvSpPr>
        <dsp:cNvPr id="0" name=""/>
        <dsp:cNvSpPr/>
      </dsp:nvSpPr>
      <dsp:spPr>
        <a:xfrm>
          <a:off x="547571" y="3732339"/>
          <a:ext cx="8766207" cy="74639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47"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For setting up an upstream proxy, refer to the Windows Upstream Proxy Configuration</a:t>
          </a:r>
          <a:r>
            <a:rPr lang="en-US" sz="2400" i="1" kern="1200" dirty="0"/>
            <a:t>.</a:t>
          </a:r>
          <a:r>
            <a:rPr lang="en-US" sz="2400" kern="1200" dirty="0">
              <a:hlinkClick xmlns:r="http://schemas.openxmlformats.org/officeDocument/2006/relationships" r:id="rId1"/>
            </a:rPr>
            <a:t> </a:t>
          </a:r>
          <a:endParaRPr lang="en-US" sz="2400" kern="1200" dirty="0"/>
        </a:p>
      </dsp:txBody>
      <dsp:txXfrm>
        <a:off x="547571" y="3732339"/>
        <a:ext cx="8766207" cy="746390"/>
      </dsp:txXfrm>
    </dsp:sp>
    <dsp:sp modelId="{B6A6FFAA-2987-4963-BEAA-FB4CF372AB68}">
      <dsp:nvSpPr>
        <dsp:cNvPr id="0" name=""/>
        <dsp:cNvSpPr/>
      </dsp:nvSpPr>
      <dsp:spPr>
        <a:xfrm>
          <a:off x="81077" y="3639040"/>
          <a:ext cx="932987" cy="93298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D5D33-F9E1-407B-8556-591063BA047B}">
      <dsp:nvSpPr>
        <dsp:cNvPr id="0" name=""/>
        <dsp:cNvSpPr/>
      </dsp:nvSpPr>
      <dsp:spPr>
        <a:xfrm>
          <a:off x="0" y="8034"/>
          <a:ext cx="4541520" cy="455294"/>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Calibri" panose="020F0502020204030204"/>
              <a:ea typeface="+mn-ea"/>
              <a:cs typeface="+mn-cs"/>
            </a:rPr>
            <a:t>Windows</a:t>
          </a:r>
          <a:endParaRPr lang="en-US" sz="2500" kern="1200" dirty="0">
            <a:latin typeface="Calibri" panose="020F0502020204030204"/>
            <a:ea typeface="+mn-ea"/>
            <a:cs typeface="+mn-cs"/>
          </a:endParaRPr>
        </a:p>
      </dsp:txBody>
      <dsp:txXfrm>
        <a:off x="22226" y="30260"/>
        <a:ext cx="4497068" cy="410842"/>
      </dsp:txXfrm>
    </dsp:sp>
    <dsp:sp modelId="{3ECF7E7B-E17B-4E07-B52E-A7807F3C696B}">
      <dsp:nvSpPr>
        <dsp:cNvPr id="0" name=""/>
        <dsp:cNvSpPr/>
      </dsp:nvSpPr>
      <dsp:spPr>
        <a:xfrm>
          <a:off x="0" y="456268"/>
          <a:ext cx="4541520" cy="3894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9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v2022.1</a:t>
          </a:r>
        </a:p>
        <a:p>
          <a:pPr marL="228600" lvl="1" indent="-228600" algn="l" defTabSz="1066800">
            <a:lnSpc>
              <a:spcPct val="90000"/>
            </a:lnSpc>
            <a:spcBef>
              <a:spcPct val="0"/>
            </a:spcBef>
            <a:spcAft>
              <a:spcPct val="20000"/>
            </a:spcAft>
            <a:buChar char="•"/>
          </a:pPr>
          <a:r>
            <a:rPr lang="en-US" sz="2400" kern="1200" dirty="0"/>
            <a:t>Processor</a:t>
          </a:r>
        </a:p>
        <a:p>
          <a:pPr marL="457200" lvl="2" indent="-228600" algn="l" defTabSz="1066800">
            <a:lnSpc>
              <a:spcPct val="90000"/>
            </a:lnSpc>
            <a:spcBef>
              <a:spcPct val="0"/>
            </a:spcBef>
            <a:spcAft>
              <a:spcPct val="20000"/>
            </a:spcAft>
            <a:buChar char="•"/>
          </a:pPr>
          <a:r>
            <a:rPr lang="en-US" sz="2400" kern="1200" dirty="0"/>
            <a:t>x86/x32 and x64</a:t>
          </a:r>
        </a:p>
        <a:p>
          <a:pPr marL="457200" lvl="2" indent="-228600" algn="l" defTabSz="1066800">
            <a:lnSpc>
              <a:spcPct val="90000"/>
            </a:lnSpc>
            <a:spcBef>
              <a:spcPct val="0"/>
            </a:spcBef>
            <a:spcAft>
              <a:spcPct val="20000"/>
            </a:spcAft>
            <a:buChar char="•"/>
          </a:pPr>
          <a:r>
            <a:rPr lang="en-US" sz="2400" kern="1200" dirty="0"/>
            <a:t>Minimum</a:t>
          </a:r>
        </a:p>
        <a:p>
          <a:pPr marL="457200" lvl="2" indent="-228600" algn="l" defTabSz="1066800">
            <a:lnSpc>
              <a:spcPct val="90000"/>
            </a:lnSpc>
            <a:spcBef>
              <a:spcPct val="0"/>
            </a:spcBef>
            <a:spcAft>
              <a:spcPct val="20000"/>
            </a:spcAft>
            <a:buChar char="•"/>
          </a:pPr>
          <a:r>
            <a:rPr lang="en-US" sz="2400" kern="1200" dirty="0"/>
            <a:t>2 GHz</a:t>
          </a:r>
        </a:p>
        <a:p>
          <a:pPr marL="457200" lvl="2"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r>
            <a:rPr lang="en-US" sz="2400" kern="1200" dirty="0"/>
            <a:t>Memory</a:t>
          </a:r>
        </a:p>
        <a:p>
          <a:pPr marL="457200" lvl="2" indent="-228600" algn="l" defTabSz="1066800">
            <a:lnSpc>
              <a:spcPct val="90000"/>
            </a:lnSpc>
            <a:spcBef>
              <a:spcPct val="0"/>
            </a:spcBef>
            <a:spcAft>
              <a:spcPct val="20000"/>
            </a:spcAft>
            <a:buChar char="•"/>
          </a:pPr>
          <a:r>
            <a:rPr lang="en-US" sz="2400" kern="1200" dirty="0"/>
            <a:t>Recommended: 4 GB RAM</a:t>
          </a:r>
        </a:p>
        <a:p>
          <a:pPr marL="457200" lvl="2" indent="-228600" algn="l" defTabSz="1066800">
            <a:lnSpc>
              <a:spcPct val="90000"/>
            </a:lnSpc>
            <a:spcBef>
              <a:spcPct val="0"/>
            </a:spcBef>
            <a:spcAft>
              <a:spcPct val="20000"/>
            </a:spcAft>
            <a:buChar char="•"/>
          </a:pPr>
          <a:r>
            <a:rPr lang="en-US" sz="2400" kern="1200" dirty="0"/>
            <a:t>Minimum: 2 GB RAM</a:t>
          </a:r>
        </a:p>
      </dsp:txBody>
      <dsp:txXfrm>
        <a:off x="0" y="456268"/>
        <a:ext cx="4541520" cy="38940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DC257-A56D-4BB6-9352-417DFA786542}">
      <dsp:nvSpPr>
        <dsp:cNvPr id="0" name=""/>
        <dsp:cNvSpPr/>
      </dsp:nvSpPr>
      <dsp:spPr>
        <a:xfrm>
          <a:off x="0" y="0"/>
          <a:ext cx="4853938" cy="558835"/>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Calibri" panose="020F0502020204030204"/>
              <a:ea typeface="+mn-ea"/>
              <a:cs typeface="+mn-cs"/>
            </a:rPr>
            <a:t>MacOS</a:t>
          </a:r>
          <a:endParaRPr lang="en-US" sz="2500" kern="1200" dirty="0">
            <a:latin typeface="Calibri" panose="020F0502020204030204"/>
            <a:ea typeface="+mn-ea"/>
            <a:cs typeface="+mn-cs"/>
          </a:endParaRPr>
        </a:p>
      </dsp:txBody>
      <dsp:txXfrm>
        <a:off x="27280" y="27280"/>
        <a:ext cx="4799378" cy="504275"/>
      </dsp:txXfrm>
    </dsp:sp>
    <dsp:sp modelId="{5CD2396B-978F-493D-B006-F81671D653AF}">
      <dsp:nvSpPr>
        <dsp:cNvPr id="0" name=""/>
        <dsp:cNvSpPr/>
      </dsp:nvSpPr>
      <dsp:spPr>
        <a:xfrm>
          <a:off x="0" y="808949"/>
          <a:ext cx="4853938" cy="297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11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Pearson is no longer developing Proctor Caching software for MacOS.</a:t>
          </a:r>
        </a:p>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r>
            <a:rPr lang="en-US" sz="2400" kern="1200" dirty="0"/>
            <a:t>For the legacy version of </a:t>
          </a:r>
          <a:r>
            <a:rPr lang="en-US" sz="2400" kern="1200" dirty="0" err="1"/>
            <a:t>ProctorCache</a:t>
          </a:r>
          <a:r>
            <a:rPr lang="en-US" sz="2400" kern="1200" dirty="0"/>
            <a:t> for macOS visit:</a:t>
          </a:r>
        </a:p>
        <a:p>
          <a:pPr marL="457200" lvl="2" indent="-228600" algn="l" defTabSz="1066800">
            <a:lnSpc>
              <a:spcPct val="90000"/>
            </a:lnSpc>
            <a:spcBef>
              <a:spcPct val="0"/>
            </a:spcBef>
            <a:spcAft>
              <a:spcPct val="20000"/>
            </a:spcAft>
            <a:buChar char="•"/>
          </a:pPr>
          <a:r>
            <a:rPr lang="en-US" sz="2400" kern="1200" dirty="0">
              <a:hlinkClick xmlns:r="http://schemas.openxmlformats.org/officeDocument/2006/relationships" r:id="rId1"/>
            </a:rPr>
            <a:t>https://coassessments.com/technology-setup/</a:t>
          </a:r>
          <a:endParaRPr lang="en-US" sz="2400" kern="1200" dirty="0"/>
        </a:p>
      </dsp:txBody>
      <dsp:txXfrm>
        <a:off x="0" y="808949"/>
        <a:ext cx="4853938" cy="29749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CF12D-709E-463B-A2F9-1A26C3067E66}">
      <dsp:nvSpPr>
        <dsp:cNvPr id="0" name=""/>
        <dsp:cNvSpPr/>
      </dsp:nvSpPr>
      <dsp:spPr>
        <a:xfrm>
          <a:off x="0" y="23719"/>
          <a:ext cx="10515600" cy="1386632"/>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Java runtime is included with Windows install.</a:t>
          </a:r>
        </a:p>
      </dsp:txBody>
      <dsp:txXfrm>
        <a:off x="67690" y="91409"/>
        <a:ext cx="10380220" cy="1251252"/>
      </dsp:txXfrm>
    </dsp:sp>
    <dsp:sp modelId="{096AD8A6-38B4-4D82-B089-98668DCA51FD}">
      <dsp:nvSpPr>
        <dsp:cNvPr id="0" name=""/>
        <dsp:cNvSpPr/>
      </dsp:nvSpPr>
      <dsp:spPr>
        <a:xfrm>
          <a:off x="0" y="1482352"/>
          <a:ext cx="10515600" cy="1386632"/>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Java runtime plugin is required for PearsonAccess</a:t>
          </a:r>
          <a:r>
            <a:rPr lang="en-US" sz="2500" kern="1200" baseline="30000"/>
            <a:t>next</a:t>
          </a:r>
          <a:r>
            <a:rPr lang="en-US" sz="2500" kern="1200"/>
            <a:t> pre-caching functionality.</a:t>
          </a:r>
        </a:p>
      </dsp:txBody>
      <dsp:txXfrm>
        <a:off x="67690" y="1550042"/>
        <a:ext cx="10380220" cy="1251252"/>
      </dsp:txXfrm>
    </dsp:sp>
    <dsp:sp modelId="{1E37EF21-2333-4BE0-8478-8F8AAAA2C261}">
      <dsp:nvSpPr>
        <dsp:cNvPr id="0" name=""/>
        <dsp:cNvSpPr/>
      </dsp:nvSpPr>
      <dsp:spPr>
        <a:xfrm>
          <a:off x="0" y="2940984"/>
          <a:ext cx="10515600" cy="1386632"/>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If you must direct the </a:t>
          </a:r>
          <a:r>
            <a:rPr lang="en-US" sz="2500" kern="1200" dirty="0" err="1"/>
            <a:t>ProctorCache</a:t>
          </a:r>
          <a:r>
            <a:rPr lang="en-US" sz="2500" kern="1200" dirty="0"/>
            <a:t> machine to an upstream proxy server to access the Internet, the </a:t>
          </a:r>
          <a:r>
            <a:rPr lang="en-US" sz="2500" kern="1200" dirty="0" err="1"/>
            <a:t>ProctorCache</a:t>
          </a:r>
          <a:r>
            <a:rPr lang="en-US" sz="2500" kern="1200" dirty="0"/>
            <a:t> service can be configured to use the proxy server.  </a:t>
          </a:r>
        </a:p>
      </dsp:txBody>
      <dsp:txXfrm>
        <a:off x="67690" y="3008674"/>
        <a:ext cx="10380220" cy="12512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3995711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4576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sz="2400" dirty="0"/>
              <a:t>Construction materials in schools can impact </a:t>
            </a:r>
            <a:r>
              <a:rPr lang="en-US" sz="2400" dirty="0" err="1"/>
              <a:t>WiFi</a:t>
            </a:r>
            <a:r>
              <a:rPr lang="en-US" sz="2400" dirty="0"/>
              <a:t> coverage and speed.</a:t>
            </a:r>
          </a:p>
          <a:p>
            <a:pPr marL="0" marR="0" indent="0" algn="l" defTabSz="457200" rtl="0" eaLnBrk="0" fontAlgn="base" latinLnBrk="0" hangingPunct="0">
              <a:lnSpc>
                <a:spcPct val="125000"/>
              </a:lnSpc>
              <a:spcBef>
                <a:spcPct val="0"/>
              </a:spcBef>
              <a:spcAft>
                <a:spcPct val="0"/>
              </a:spcAft>
              <a:buClrTx/>
              <a:buSzTx/>
              <a:buFontTx/>
              <a:buNone/>
              <a:tabLst/>
              <a:defRPr/>
            </a:pPr>
            <a:endParaRPr lang="en-US" sz="2400" dirty="0"/>
          </a:p>
          <a:p>
            <a:pPr marL="0" marR="0" indent="0" algn="l" defTabSz="457200" rtl="0" eaLnBrk="0" fontAlgn="base" latinLnBrk="0" hangingPunct="0">
              <a:lnSpc>
                <a:spcPct val="125000"/>
              </a:lnSpc>
              <a:spcBef>
                <a:spcPct val="0"/>
              </a:spcBef>
              <a:spcAft>
                <a:spcPct val="0"/>
              </a:spcAft>
              <a:buClrTx/>
              <a:buSzTx/>
              <a:buFontTx/>
              <a:buNone/>
              <a:tabLst/>
              <a:defRPr/>
            </a:pPr>
            <a:r>
              <a:rPr lang="en-US" sz="2400" dirty="0"/>
              <a:t>If possible, move the student devices directly under the AP. Even just couple of feet can make a big difference in throughput and signal strength.</a:t>
            </a:r>
          </a:p>
          <a:p>
            <a:endParaRPr lang="en-US" dirty="0"/>
          </a:p>
          <a:p>
            <a:endParaRPr lang="en-US" dirty="0"/>
          </a:p>
          <a:p>
            <a:pPr marL="0" marR="0" indent="0" algn="l" defTabSz="457200" rtl="0" eaLnBrk="0" fontAlgn="base" latinLnBrk="0" hangingPunct="0">
              <a:lnSpc>
                <a:spcPct val="125000"/>
              </a:lnSpc>
              <a:spcBef>
                <a:spcPct val="0"/>
              </a:spcBef>
              <a:spcAft>
                <a:spcPct val="0"/>
              </a:spcAft>
              <a:buClrTx/>
              <a:buSzTx/>
              <a:buFontTx/>
              <a:buNone/>
              <a:tabLst/>
              <a:defRPr/>
            </a:pPr>
            <a:r>
              <a:rPr lang="en-US" sz="2400" dirty="0"/>
              <a:t>When </a:t>
            </a:r>
            <a:r>
              <a:rPr lang="en-US" sz="2400" dirty="0" err="1"/>
              <a:t>WiFi</a:t>
            </a:r>
            <a:r>
              <a:rPr lang="en-US" sz="2400" dirty="0"/>
              <a:t> networks are set to use the same channel, they compete for limited bandwidth. Check for other </a:t>
            </a:r>
            <a:r>
              <a:rPr lang="en-US" sz="2400" dirty="0" err="1"/>
              <a:t>WiFi</a:t>
            </a:r>
            <a:r>
              <a:rPr lang="en-US" sz="2400" dirty="0"/>
              <a:t> names by opening the wireless options on your device for a list of </a:t>
            </a:r>
            <a:r>
              <a:rPr lang="en-US" sz="2400" dirty="0" err="1"/>
              <a:t>WiFi</a:t>
            </a:r>
            <a:r>
              <a:rPr lang="en-US" sz="2400" dirty="0"/>
              <a:t> networks. If you see many networks to choose from, you may encounter interference from these other networks.</a:t>
            </a:r>
          </a:p>
          <a:p>
            <a:endParaRPr lang="en-US" dirty="0"/>
          </a:p>
        </p:txBody>
      </p:sp>
    </p:spTree>
    <p:extLst>
      <p:ext uri="{BB962C8B-B14F-4D97-AF65-F5344CB8AC3E}">
        <p14:creationId xmlns:p14="http://schemas.microsoft.com/office/powerpoint/2010/main" val="365412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Electronic devices that are not connected to the school's </a:t>
            </a:r>
            <a:r>
              <a:rPr lang="en-US" sz="2400" dirty="0" err="1"/>
              <a:t>WiFi</a:t>
            </a:r>
            <a:r>
              <a:rPr lang="en-US" sz="2400" dirty="0"/>
              <a:t> network, can still use the same 2.4GHz or 5GHz frequencies to connect</a:t>
            </a:r>
          </a:p>
          <a:p>
            <a:endParaRPr lang="en-US" sz="2400" dirty="0"/>
          </a:p>
          <a:p>
            <a:endParaRPr lang="en-US" sz="2400" dirty="0"/>
          </a:p>
          <a:p>
            <a:pPr marL="0" marR="0" indent="0" algn="l" defTabSz="457200" rtl="0" eaLnBrk="0" fontAlgn="base" latinLnBrk="0" hangingPunct="0">
              <a:lnSpc>
                <a:spcPct val="125000"/>
              </a:lnSpc>
              <a:spcBef>
                <a:spcPct val="0"/>
              </a:spcBef>
              <a:spcAft>
                <a:spcPct val="0"/>
              </a:spcAft>
              <a:buClrTx/>
              <a:buSzTx/>
              <a:buFontTx/>
              <a:buNone/>
              <a:tabLst/>
              <a:defRPr/>
            </a:pPr>
            <a:r>
              <a:rPr lang="en-US" sz="2400" dirty="0"/>
              <a:t>Personal devices communicate on the network, even while inside backpacks or bags. Email and social media notifications require the devices to send requests to maintain connectivity with the AP.</a:t>
            </a:r>
          </a:p>
          <a:p>
            <a:endParaRPr lang="en-US" sz="2400" dirty="0"/>
          </a:p>
          <a:p>
            <a:endParaRPr lang="en-US" sz="2400" dirty="0"/>
          </a:p>
          <a:p>
            <a:endParaRPr lang="en-US" dirty="0"/>
          </a:p>
        </p:txBody>
      </p:sp>
    </p:spTree>
    <p:extLst>
      <p:ext uri="{BB962C8B-B14F-4D97-AF65-F5344CB8AC3E}">
        <p14:creationId xmlns:p14="http://schemas.microsoft.com/office/powerpoint/2010/main" val="47659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Proctor Caching runs solely on Windows.</a:t>
            </a:r>
          </a:p>
          <a:p>
            <a:endParaRPr lang="en-US" sz="2400" dirty="0"/>
          </a:p>
          <a:p>
            <a:r>
              <a:rPr lang="en-US" sz="2400" dirty="0"/>
              <a:t>It does not require an underlying server-based operating system.  It can run on desktop class hardware and a desktop class operating system, which gives districts flexibility on what machines they use for Proctor Caching.</a:t>
            </a:r>
          </a:p>
          <a:p>
            <a:endParaRPr lang="en-US" sz="2400" dirty="0"/>
          </a:p>
          <a:p>
            <a:endParaRPr lang="en-US" sz="2400" dirty="0"/>
          </a:p>
          <a:p>
            <a:r>
              <a:rPr lang="en-US" sz="2400" dirty="0"/>
              <a:t>Proctor Caching uses TCP Port 80 for communication between the Proctor Caching machine and the Pearson servers, and ports 4480 and 4481 for communication between testing workstations and the Proctor Caching machine.</a:t>
            </a:r>
          </a:p>
          <a:p>
            <a:endParaRPr lang="en-US" sz="2400" dirty="0"/>
          </a:p>
          <a:p>
            <a:r>
              <a:rPr lang="en-US" sz="2400" dirty="0"/>
              <a:t>Because testing workstations must know a predictable network location for the Proctor Caching machine, Proctor Caching requires a fixed internal IP address. Those districts that require Internet traffic to pass through an upstream proxy server will have to configure Proctor Caching to point to their proxy server.  For details on setting up an upstream proxy, refer to the Windows or Mac “Tips on Proctor Caching” section in the </a:t>
            </a:r>
            <a:r>
              <a:rPr lang="en-US" sz="2400" i="1" dirty="0" err="1"/>
              <a:t>TestNav</a:t>
            </a:r>
            <a:r>
              <a:rPr lang="en-US" sz="2400" i="1" dirty="0"/>
              <a:t> 8 Proctor Caching User Guide.</a:t>
            </a:r>
          </a:p>
          <a:p>
            <a:pPr>
              <a:defRPr/>
            </a:pPr>
            <a:endParaRPr lang="en-US" sz="2400" kern="1200" dirty="0">
              <a:solidFill>
                <a:srgbClr val="000000"/>
              </a:solidFill>
              <a:latin typeface="Avenir" charset="0"/>
              <a:ea typeface="Avenir" charset="0"/>
              <a:cs typeface="Avenir" charset="0"/>
              <a:sym typeface="Avenir" charset="0"/>
            </a:endParaRPr>
          </a:p>
          <a:p>
            <a:endParaRPr lang="en-US" dirty="0"/>
          </a:p>
        </p:txBody>
      </p:sp>
    </p:spTree>
    <p:extLst>
      <p:ext uri="{BB962C8B-B14F-4D97-AF65-F5344CB8AC3E}">
        <p14:creationId xmlns:p14="http://schemas.microsoft.com/office/powerpoint/2010/main" val="3248165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112106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2544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r>
              <a:rPr lang="en-US" sz="2200" b="0" i="0" kern="1200" dirty="0">
                <a:solidFill>
                  <a:srgbClr val="000000"/>
                </a:solidFill>
                <a:effectLst/>
                <a:latin typeface="Avenir" charset="0"/>
                <a:ea typeface="Avenir" charset="0"/>
                <a:cs typeface="Avenir" charset="0"/>
                <a:sym typeface="Avenir" charset="0"/>
              </a:rPr>
              <a:t>When a student responds to a test question, </a:t>
            </a:r>
            <a:r>
              <a:rPr lang="en-US" sz="2200" b="0" i="0" kern="1200" dirty="0" err="1">
                <a:solidFill>
                  <a:srgbClr val="000000"/>
                </a:solidFill>
                <a:effectLst/>
                <a:latin typeface="Avenir" charset="0"/>
                <a:ea typeface="Avenir" charset="0"/>
                <a:cs typeface="Avenir" charset="0"/>
                <a:sym typeface="Avenir" charset="0"/>
              </a:rPr>
              <a:t>TestNav</a:t>
            </a:r>
            <a:r>
              <a:rPr lang="en-US" sz="2200" b="0" i="0" kern="1200" dirty="0">
                <a:solidFill>
                  <a:srgbClr val="000000"/>
                </a:solidFill>
                <a:effectLst/>
                <a:latin typeface="Avenir" charset="0"/>
                <a:ea typeface="Avenir" charset="0"/>
                <a:cs typeface="Avenir" charset="0"/>
                <a:sym typeface="Avenir" charset="0"/>
              </a:rPr>
              <a:t> saves the response in a saved response file (SRF) and sends these responses to the Pearson server. After the responses successfully save to the Pearson server, </a:t>
            </a:r>
            <a:r>
              <a:rPr lang="en-US" sz="2200" b="0" i="0" kern="1200" dirty="0" err="1">
                <a:solidFill>
                  <a:srgbClr val="000000"/>
                </a:solidFill>
                <a:effectLst/>
                <a:latin typeface="Avenir" charset="0"/>
                <a:ea typeface="Avenir" charset="0"/>
                <a:cs typeface="Avenir" charset="0"/>
                <a:sym typeface="Avenir" charset="0"/>
              </a:rPr>
              <a:t>TestNav</a:t>
            </a:r>
            <a:r>
              <a:rPr lang="en-US" sz="2200" b="0" i="0" kern="1200" dirty="0">
                <a:solidFill>
                  <a:srgbClr val="000000"/>
                </a:solidFill>
                <a:effectLst/>
                <a:latin typeface="Avenir" charset="0"/>
                <a:ea typeface="Avenir" charset="0"/>
                <a:cs typeface="Avenir" charset="0"/>
                <a:sym typeface="Avenir" charset="0"/>
              </a:rPr>
              <a:t> deletes the SRF.</a:t>
            </a:r>
          </a:p>
          <a:p>
            <a:pPr eaLnBrk="1" hangingPunct="1"/>
            <a:endParaRPr lang="en-US" sz="2200" b="0" i="0" kern="1200" dirty="0">
              <a:solidFill>
                <a:srgbClr val="000000"/>
              </a:solidFill>
              <a:effectLst/>
              <a:latin typeface="Avenir" charset="0"/>
              <a:ea typeface="ＭＳ Ｐゴシック" pitchFamily="34" charset="-128"/>
              <a:sym typeface="Avenir" charset="0"/>
            </a:endParaRPr>
          </a:p>
          <a:p>
            <a:r>
              <a:rPr lang="en-US" sz="2200" b="0" i="0" kern="1200" dirty="0">
                <a:solidFill>
                  <a:srgbClr val="000000"/>
                </a:solidFill>
                <a:effectLst/>
                <a:latin typeface="Avenir" charset="0"/>
                <a:ea typeface="Avenir" charset="0"/>
                <a:cs typeface="Avenir" charset="0"/>
                <a:sym typeface="Avenir" charset="0"/>
              </a:rPr>
              <a:t>Before testing, refer to your PA next user guide to configure </a:t>
            </a:r>
            <a:r>
              <a:rPr lang="en-US" sz="2200" b="0" i="0" kern="1200" dirty="0" err="1">
                <a:solidFill>
                  <a:srgbClr val="000000"/>
                </a:solidFill>
                <a:effectLst/>
                <a:latin typeface="Avenir" charset="0"/>
                <a:ea typeface="Avenir" charset="0"/>
                <a:cs typeface="Avenir" charset="0"/>
                <a:sym typeface="Avenir" charset="0"/>
              </a:rPr>
              <a:t>TestNav</a:t>
            </a:r>
            <a:r>
              <a:rPr lang="en-US" sz="2200" b="0" i="0" kern="1200" dirty="0">
                <a:solidFill>
                  <a:srgbClr val="000000"/>
                </a:solidFill>
                <a:effectLst/>
                <a:latin typeface="Avenir" charset="0"/>
                <a:ea typeface="Avenir" charset="0"/>
                <a:cs typeface="Avenir" charset="0"/>
                <a:sym typeface="Avenir" charset="0"/>
              </a:rPr>
              <a:t> and complete the following steps. </a:t>
            </a:r>
          </a:p>
          <a:p>
            <a:r>
              <a:rPr lang="en-US" sz="2200" b="0" i="0" kern="1200" dirty="0">
                <a:solidFill>
                  <a:srgbClr val="000000"/>
                </a:solidFill>
                <a:effectLst/>
                <a:latin typeface="Avenir" charset="0"/>
                <a:ea typeface="Avenir" charset="0"/>
                <a:cs typeface="Avenir" charset="0"/>
                <a:sym typeface="Avenir" charset="0"/>
              </a:rPr>
              <a:t>Configure primary and a </a:t>
            </a:r>
            <a:r>
              <a:rPr lang="en-US" sz="2200" b="0" i="1" kern="1200" dirty="0">
                <a:solidFill>
                  <a:srgbClr val="000000"/>
                </a:solidFill>
                <a:effectLst/>
                <a:latin typeface="Avenir" charset="0"/>
                <a:ea typeface="Avenir" charset="0"/>
                <a:cs typeface="Avenir" charset="0"/>
                <a:sym typeface="Avenir" charset="0"/>
              </a:rPr>
              <a:t>secondary save location</a:t>
            </a:r>
            <a:r>
              <a:rPr lang="en-US" sz="2200" b="0" i="0" kern="1200" dirty="0">
                <a:solidFill>
                  <a:srgbClr val="000000"/>
                </a:solidFill>
                <a:effectLst/>
                <a:latin typeface="Avenir" charset="0"/>
                <a:ea typeface="Avenir" charset="0"/>
                <a:cs typeface="Avenir" charset="0"/>
                <a:sym typeface="Avenir" charset="0"/>
              </a:rPr>
              <a:t> through PA next .</a:t>
            </a:r>
          </a:p>
          <a:p>
            <a:r>
              <a:rPr lang="en-US" sz="2200" b="0" i="0" kern="1200" dirty="0">
                <a:solidFill>
                  <a:srgbClr val="000000"/>
                </a:solidFill>
                <a:effectLst/>
                <a:latin typeface="Avenir" charset="0"/>
                <a:ea typeface="Avenir" charset="0"/>
                <a:cs typeface="Avenir" charset="0"/>
                <a:sym typeface="Avenir" charset="0"/>
              </a:rPr>
              <a:t>Configure student accounts to have </a:t>
            </a:r>
            <a:r>
              <a:rPr lang="en-US" sz="2200" b="0" i="1" kern="1200" dirty="0">
                <a:solidFill>
                  <a:srgbClr val="000000"/>
                </a:solidFill>
                <a:effectLst/>
                <a:latin typeface="Avenir" charset="0"/>
                <a:ea typeface="Avenir" charset="0"/>
                <a:cs typeface="Avenir" charset="0"/>
                <a:sym typeface="Avenir" charset="0"/>
              </a:rPr>
              <a:t>complete read, write, and delete access</a:t>
            </a:r>
            <a:r>
              <a:rPr lang="en-US" sz="2200" b="0" i="0" kern="1200" dirty="0">
                <a:solidFill>
                  <a:srgbClr val="000000"/>
                </a:solidFill>
                <a:effectLst/>
                <a:latin typeface="Avenir" charset="0"/>
                <a:ea typeface="Avenir" charset="0"/>
                <a:cs typeface="Avenir" charset="0"/>
                <a:sym typeface="Avenir" charset="0"/>
              </a:rPr>
              <a:t> in these save locations.</a:t>
            </a:r>
          </a:p>
          <a:p>
            <a:r>
              <a:rPr lang="en-US" sz="2200" b="0" i="0" kern="1200" dirty="0">
                <a:solidFill>
                  <a:srgbClr val="000000"/>
                </a:solidFill>
                <a:effectLst/>
                <a:latin typeface="Avenir" charset="0"/>
                <a:ea typeface="Avenir" charset="0"/>
                <a:cs typeface="Avenir" charset="0"/>
                <a:sym typeface="Avenir" charset="0"/>
              </a:rPr>
              <a:t>Communicate SRF and log file locations to test proctors.</a:t>
            </a:r>
          </a:p>
          <a:p>
            <a:pPr eaLnBrk="1" hangingPunct="1"/>
            <a:endParaRPr lang="en-US" dirty="0">
              <a:ea typeface="ＭＳ Ｐゴシック" pitchFamily="34" charset="-128"/>
            </a:endParaRPr>
          </a:p>
        </p:txBody>
      </p:sp>
      <p:sp>
        <p:nvSpPr>
          <p:cNvPr id="140292" name="Slide Number Placeholder 3"/>
          <p:cNvSpPr>
            <a:spLocks noGrp="1"/>
          </p:cNvSpPr>
          <p:nvPr>
            <p:ph type="sldNum" sz="quarter" idx="5"/>
          </p:nvPr>
        </p:nvSpPr>
        <p:spPr>
          <a:xfrm>
            <a:off x="3884613" y="8685213"/>
            <a:ext cx="2971800" cy="457200"/>
          </a:xfrm>
          <a:prstGeom prst="rect">
            <a:avLst/>
          </a:prstGeom>
          <a:noFill/>
        </p:spPr>
        <p:txBody>
          <a:bodyPr/>
          <a:lstStyle/>
          <a:p>
            <a:fld id="{DE918F56-454E-4290-B459-45CD0E689ED2}" type="slidenum">
              <a:rPr lang="en-US" smtClean="0"/>
              <a:pPr/>
              <a:t>36</a:t>
            </a:fld>
            <a:endParaRPr lang="en-US"/>
          </a:p>
        </p:txBody>
      </p:sp>
    </p:spTree>
    <p:extLst>
      <p:ext uri="{BB962C8B-B14F-4D97-AF65-F5344CB8AC3E}">
        <p14:creationId xmlns:p14="http://schemas.microsoft.com/office/powerpoint/2010/main" val="39724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400" dirty="0"/>
              <a:t>Next you will need to create a </a:t>
            </a:r>
            <a:r>
              <a:rPr lang="en-US" sz="1400" dirty="0" err="1"/>
              <a:t>TestNav</a:t>
            </a:r>
            <a:r>
              <a:rPr lang="en-US" sz="1400" dirty="0"/>
              <a:t> configuration. Sign in to the CMAS </a:t>
            </a:r>
            <a:r>
              <a:rPr lang="en-US" sz="1400" dirty="0" err="1"/>
              <a:t>PearsonAccess</a:t>
            </a:r>
            <a:r>
              <a:rPr lang="en-US" sz="1400" baseline="30000" dirty="0" err="1"/>
              <a:t>next</a:t>
            </a:r>
            <a:r>
              <a:rPr lang="en-US" sz="1400" dirty="0"/>
              <a:t> website. Technology staff will need to receive secure access from their district coordinator.  </a:t>
            </a:r>
          </a:p>
          <a:p>
            <a:endParaRPr lang="en-US" sz="1400" dirty="0"/>
          </a:p>
          <a:p>
            <a:r>
              <a:rPr lang="en-US" sz="1400" dirty="0"/>
              <a:t>The </a:t>
            </a:r>
            <a:r>
              <a:rPr lang="en-US" sz="1400" i="1" dirty="0"/>
              <a:t>Configuration </a:t>
            </a:r>
            <a:r>
              <a:rPr lang="en-US" sz="1400" dirty="0"/>
              <a:t>screen can be accessed by selecting </a:t>
            </a:r>
            <a:r>
              <a:rPr lang="en-US" sz="1400" b="1" dirty="0"/>
              <a:t>Setup</a:t>
            </a:r>
            <a:r>
              <a:rPr lang="en-US" sz="1400" dirty="0"/>
              <a:t> and then </a:t>
            </a:r>
            <a:r>
              <a:rPr lang="en-US" sz="1400" b="1" dirty="0" err="1"/>
              <a:t>TestNav</a:t>
            </a:r>
            <a:r>
              <a:rPr lang="en-US" sz="1400" b="1" dirty="0"/>
              <a:t> Configurations </a:t>
            </a:r>
            <a:r>
              <a:rPr lang="en-US" sz="1400" dirty="0"/>
              <a:t>from the drop-down menu. This will allow you to access the configurations settings to set primary and secondary temporary student response save locations for TestNav, and if applicable, set up a connection to your Proctor Caching machine(s).</a:t>
            </a:r>
          </a:p>
          <a:p>
            <a:endParaRPr lang="en-US" sz="1400" dirty="0"/>
          </a:p>
          <a:p>
            <a:r>
              <a:rPr lang="en-US" sz="1400" dirty="0"/>
              <a:t>Select </a:t>
            </a:r>
            <a:r>
              <a:rPr lang="en-US" sz="1400" b="1" dirty="0"/>
              <a:t>Create/Edit Configurations </a:t>
            </a:r>
            <a:r>
              <a:rPr lang="en-US" sz="1400" dirty="0"/>
              <a:t>from the tasks menu to launch the </a:t>
            </a:r>
            <a:r>
              <a:rPr lang="en-US" sz="1400" i="1" dirty="0"/>
              <a:t>Configuration</a:t>
            </a:r>
            <a:r>
              <a:rPr lang="en-US" sz="1400" dirty="0"/>
              <a:t> screen.</a:t>
            </a:r>
            <a:endParaRPr lang="en-US" sz="1400" b="1" i="1" dirty="0"/>
          </a:p>
        </p:txBody>
      </p:sp>
    </p:spTree>
    <p:extLst>
      <p:ext uri="{BB962C8B-B14F-4D97-AF65-F5344CB8AC3E}">
        <p14:creationId xmlns:p14="http://schemas.microsoft.com/office/powerpoint/2010/main" val="1638004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50918">
              <a:defRPr/>
            </a:pPr>
            <a:r>
              <a:rPr lang="en-US" sz="1400" dirty="0"/>
              <a:t>Next, you can identify the Proctor Caching computer. In the “Default </a:t>
            </a:r>
            <a:r>
              <a:rPr lang="en-US" sz="1400" dirty="0" err="1"/>
              <a:t>Precaching</a:t>
            </a:r>
            <a:r>
              <a:rPr lang="en-US" sz="1400" dirty="0"/>
              <a:t> Computer” section, enter a computer name, the computer’s IP address, and port information. </a:t>
            </a:r>
          </a:p>
          <a:p>
            <a:pPr defTabSz="950918"/>
            <a:endParaRPr lang="en-US" sz="1400" dirty="0"/>
          </a:p>
          <a:p>
            <a:pPr defTabSz="950918"/>
            <a:r>
              <a:rPr lang="en-US" sz="1400" dirty="0"/>
              <a:t>The computer name will be the name that displays when selecting a Caching machine during test session creation.  If you will be Proctor Caching, provide the internal network IP address of the caching machine and the port number, which unless modified is 4480 for Pearson-supplied Proctor Caching. The IP address should be a static address to ensure students can access content during testing. Also note, the computer selected for Proctor Caching should not be a student testing machine.</a:t>
            </a:r>
          </a:p>
          <a:p>
            <a:pPr defTabSz="950918"/>
            <a:endParaRPr lang="en-US" sz="1400" dirty="0"/>
          </a:p>
          <a:p>
            <a:pPr defTabSz="950918"/>
            <a:endParaRPr lang="en-US" altLang="ja-JP" sz="1400" dirty="0"/>
          </a:p>
          <a:p>
            <a:pPr defTabSz="950918">
              <a:defRPr/>
            </a:pPr>
            <a:r>
              <a:rPr lang="en-US" altLang="ja-JP" sz="1400" dirty="0"/>
              <a:t>If you will not be </a:t>
            </a:r>
            <a:r>
              <a:rPr lang="en-US" altLang="ja-JP" sz="1400" dirty="0" err="1"/>
              <a:t>Precaching</a:t>
            </a:r>
            <a:r>
              <a:rPr lang="en-US" altLang="ja-JP" sz="1400" dirty="0"/>
              <a:t>, simply leave the </a:t>
            </a:r>
            <a:r>
              <a:rPr lang="en-US" altLang="ja-JP" sz="1400" b="1" i="1" dirty="0"/>
              <a:t>IP Address </a:t>
            </a:r>
            <a:r>
              <a:rPr lang="en-US" altLang="ja-JP" sz="1400" dirty="0"/>
              <a:t>and </a:t>
            </a:r>
            <a:r>
              <a:rPr lang="en-US" altLang="ja-JP" sz="1400" b="1" i="1" dirty="0"/>
              <a:t>Port </a:t>
            </a:r>
            <a:r>
              <a:rPr lang="en-US" altLang="ja-JP" sz="1400" dirty="0"/>
              <a:t>fields blank; you will still need to complete the next steps for TestNav. </a:t>
            </a:r>
          </a:p>
          <a:p>
            <a:pPr defTabSz="950918">
              <a:defRPr/>
            </a:pPr>
            <a:endParaRPr lang="en-US" altLang="ja-JP" sz="1400" dirty="0"/>
          </a:p>
          <a:p>
            <a:pPr defTabSz="950918">
              <a:defRPr/>
            </a:pPr>
            <a:r>
              <a:rPr lang="en-US" altLang="ja-JP" sz="1400" dirty="0"/>
              <a:t>For Response File Backup Locations, it is recommended that a Secondary Location be specified for Windows and Macintosh computers. The Secondary Location must be writeable by students and can be a network share on school network or a shared location on the local computer.</a:t>
            </a:r>
          </a:p>
        </p:txBody>
      </p:sp>
    </p:spTree>
    <p:extLst>
      <p:ext uri="{BB962C8B-B14F-4D97-AF65-F5344CB8AC3E}">
        <p14:creationId xmlns:p14="http://schemas.microsoft.com/office/powerpoint/2010/main" val="3577312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sz="1400" dirty="0"/>
              <a:t>A green Success! message will display after successful configuration. A red error will appear if there are issues. </a:t>
            </a:r>
          </a:p>
          <a:p>
            <a:pPr defTabSz="915772">
              <a:defRPr/>
            </a:pPr>
            <a:endParaRPr lang="en-US" sz="1400" dirty="0"/>
          </a:p>
          <a:p>
            <a:pPr defTabSz="915772">
              <a:defRPr/>
            </a:pPr>
            <a:r>
              <a:rPr lang="en-US" sz="1400" dirty="0"/>
              <a:t>To view, add, or make changes to an existing configuration, Select on the configuration name under “Configurations.”</a:t>
            </a:r>
          </a:p>
          <a:p>
            <a:pPr defTabSz="915772">
              <a:defRPr/>
            </a:pPr>
            <a:endParaRPr lang="en-US" sz="1400" dirty="0"/>
          </a:p>
          <a:p>
            <a:pPr defTabSz="915772">
              <a:defRPr/>
            </a:pPr>
            <a:r>
              <a:rPr lang="en-US" sz="1400" dirty="0"/>
              <a:t>Also</a:t>
            </a:r>
            <a:r>
              <a:rPr lang="en-US" sz="1400" baseline="0" dirty="0"/>
              <a:t> note that the configuration identifier has now been added. Use this unique number to test that specific configuration with </a:t>
            </a:r>
            <a:r>
              <a:rPr lang="en-US" sz="1400" baseline="0" dirty="0" err="1"/>
              <a:t>AppCheck</a:t>
            </a:r>
            <a:r>
              <a:rPr lang="en-US" sz="1400" baseline="0" dirty="0"/>
              <a:t>.</a:t>
            </a:r>
            <a:endParaRPr lang="en-US" sz="1400" dirty="0"/>
          </a:p>
          <a:p>
            <a:pPr defTabSz="915772">
              <a:defRPr/>
            </a:pPr>
            <a:endParaRPr lang="en-US" sz="1400" dirty="0"/>
          </a:p>
        </p:txBody>
      </p:sp>
    </p:spTree>
    <p:extLst>
      <p:ext uri="{BB962C8B-B14F-4D97-AF65-F5344CB8AC3E}">
        <p14:creationId xmlns:p14="http://schemas.microsoft.com/office/powerpoint/2010/main" val="592767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Testing for TestNav Server side software v8.12 is currently in process </a:t>
            </a:r>
          </a:p>
        </p:txBody>
      </p:sp>
    </p:spTree>
    <p:extLst>
      <p:ext uri="{BB962C8B-B14F-4D97-AF65-F5344CB8AC3E}">
        <p14:creationId xmlns:p14="http://schemas.microsoft.com/office/powerpoint/2010/main" val="2902521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 when Configurations can be added will go here once available.</a:t>
            </a:r>
          </a:p>
        </p:txBody>
      </p:sp>
    </p:spTree>
    <p:extLst>
      <p:ext uri="{BB962C8B-B14F-4D97-AF65-F5344CB8AC3E}">
        <p14:creationId xmlns:p14="http://schemas.microsoft.com/office/powerpoint/2010/main" val="585423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a:spcBef>
                <a:spcPct val="20000"/>
              </a:spcBef>
              <a:buClr>
                <a:srgbClr val="8F23B3"/>
              </a:buClr>
              <a:defRPr/>
            </a:pPr>
            <a:r>
              <a:rPr lang="en-US" sz="2400" dirty="0"/>
              <a:t>On the </a:t>
            </a:r>
            <a:r>
              <a:rPr lang="en-US" sz="2400" i="1" dirty="0"/>
              <a:t>Tests</a:t>
            </a:r>
            <a:r>
              <a:rPr lang="en-US" sz="2400" dirty="0"/>
              <a:t> tab content is displayed at the Test and Form level.</a:t>
            </a:r>
          </a:p>
          <a:p>
            <a:pPr>
              <a:spcBef>
                <a:spcPct val="20000"/>
              </a:spcBef>
              <a:buClr>
                <a:srgbClr val="8F23B3"/>
              </a:buClr>
              <a:defRPr/>
            </a:pPr>
            <a:endParaRPr lang="en-US" sz="2400" dirty="0"/>
          </a:p>
          <a:p>
            <a:pPr>
              <a:spcBef>
                <a:spcPct val="20000"/>
              </a:spcBef>
              <a:buClr>
                <a:srgbClr val="8F23B3"/>
              </a:buClr>
              <a:defRPr/>
            </a:pPr>
            <a:r>
              <a:rPr lang="en-US" sz="2400" dirty="0"/>
              <a:t>Functionality is available to refresh, reload, or purge selected test content if necessary, and requires a password. The password is available in the </a:t>
            </a:r>
            <a:r>
              <a:rPr lang="en-US" sz="2400" i="1" dirty="0"/>
              <a:t>Proctor Caching User Guide</a:t>
            </a:r>
            <a:r>
              <a:rPr lang="en-US" sz="2400" dirty="0"/>
              <a:t> to protect against unauthorized deletion of cached content.</a:t>
            </a:r>
          </a:p>
          <a:p>
            <a:pPr>
              <a:spcBef>
                <a:spcPct val="20000"/>
              </a:spcBef>
              <a:buClr>
                <a:srgbClr val="8F23B3"/>
              </a:buClr>
              <a:defRPr/>
            </a:pPr>
            <a:endParaRPr lang="en-US" sz="2400" dirty="0"/>
          </a:p>
          <a:p>
            <a:pPr>
              <a:spcBef>
                <a:spcPct val="20000"/>
              </a:spcBef>
              <a:buClr>
                <a:srgbClr val="8F23B3"/>
              </a:buClr>
              <a:defRPr/>
            </a:pPr>
            <a:r>
              <a:rPr lang="en-US" sz="2400" dirty="0"/>
              <a:t>Selecting on a test name will display the </a:t>
            </a:r>
            <a:r>
              <a:rPr lang="en-US" sz="2400" i="1" dirty="0"/>
              <a:t>Test Details </a:t>
            </a:r>
            <a:r>
              <a:rPr lang="en-US" sz="2400" dirty="0"/>
              <a:t>screen which displays individual items in a test.</a:t>
            </a:r>
          </a:p>
          <a:p>
            <a:endParaRPr lang="en-US" dirty="0">
              <a:ea typeface="ＭＳ Ｐゴシック" pitchFamily="34" charset="-128"/>
            </a:endParaRPr>
          </a:p>
        </p:txBody>
      </p:sp>
      <p:sp>
        <p:nvSpPr>
          <p:cNvPr id="123908" name="Slide Number Placeholder 3"/>
          <p:cNvSpPr>
            <a:spLocks noGrp="1"/>
          </p:cNvSpPr>
          <p:nvPr>
            <p:ph type="sldNum" sz="quarter" idx="5"/>
          </p:nvPr>
        </p:nvSpPr>
        <p:spPr>
          <a:xfrm>
            <a:off x="3884613" y="8685213"/>
            <a:ext cx="2971800" cy="457200"/>
          </a:xfrm>
          <a:prstGeom prst="rect">
            <a:avLst/>
          </a:prstGeom>
          <a:noFill/>
        </p:spPr>
        <p:txBody>
          <a:bodyPr/>
          <a:lstStyle/>
          <a:p>
            <a:fld id="{7995F6E9-0BE0-4CE1-83DF-6945E45EF69C}" type="slidenum">
              <a:rPr lang="en-US" smtClean="0"/>
              <a:pPr/>
              <a:t>42</a:t>
            </a:fld>
            <a:endParaRPr lang="en-US"/>
          </a:p>
        </p:txBody>
      </p:sp>
    </p:spTree>
    <p:extLst>
      <p:ext uri="{BB962C8B-B14F-4D97-AF65-F5344CB8AC3E}">
        <p14:creationId xmlns:p14="http://schemas.microsoft.com/office/powerpoint/2010/main" val="3618847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2400" dirty="0"/>
              <a:t>The </a:t>
            </a:r>
            <a:r>
              <a:rPr lang="en-US" sz="2400" i="1" dirty="0"/>
              <a:t>Tests</a:t>
            </a:r>
            <a:r>
              <a:rPr lang="en-US" sz="2400" dirty="0"/>
              <a:t> tab provides status indicators for each item of cached test content.</a:t>
            </a:r>
          </a:p>
          <a:p>
            <a:pPr>
              <a:buFontTx/>
              <a:buNone/>
              <a:defRPr/>
            </a:pPr>
            <a:r>
              <a:rPr lang="en-US" sz="2400" dirty="0"/>
              <a:t>An </a:t>
            </a:r>
            <a:r>
              <a:rPr lang="en-US" sz="2400" b="1" dirty="0"/>
              <a:t>OK</a:t>
            </a:r>
            <a:r>
              <a:rPr lang="en-US" sz="2400" dirty="0"/>
              <a:t> status means the content has successfully cached.</a:t>
            </a:r>
          </a:p>
          <a:p>
            <a:pPr>
              <a:buFontTx/>
              <a:buNone/>
              <a:defRPr/>
            </a:pPr>
            <a:endParaRPr lang="en-US" sz="2400" dirty="0"/>
          </a:p>
          <a:p>
            <a:pPr>
              <a:buFontTx/>
              <a:buNone/>
              <a:defRPr/>
            </a:pPr>
            <a:r>
              <a:rPr lang="en-US" sz="2400" dirty="0"/>
              <a:t>The yellow status indicators appear when the content is in the process of being cached.</a:t>
            </a:r>
          </a:p>
          <a:p>
            <a:pPr>
              <a:buFontTx/>
              <a:buNone/>
              <a:defRPr/>
            </a:pPr>
            <a:r>
              <a:rPr lang="en-US" sz="2400" b="1" dirty="0"/>
              <a:t>Not Loaded</a:t>
            </a:r>
            <a:r>
              <a:rPr lang="en-US" sz="2400" dirty="0"/>
              <a:t> means the content is not cached.</a:t>
            </a:r>
          </a:p>
          <a:p>
            <a:pPr>
              <a:buFontTx/>
              <a:buNone/>
              <a:defRPr/>
            </a:pPr>
            <a:r>
              <a:rPr lang="en-US" sz="2400" b="1" dirty="0"/>
              <a:t>Waiting… </a:t>
            </a:r>
            <a:r>
              <a:rPr lang="en-US" sz="2400" dirty="0"/>
              <a:t>means the content is in the queue, waiting to be loaded,</a:t>
            </a:r>
          </a:p>
          <a:p>
            <a:pPr>
              <a:buFontTx/>
              <a:buNone/>
              <a:defRPr/>
            </a:pPr>
            <a:r>
              <a:rPr lang="en-US" sz="2400" b="1" dirty="0"/>
              <a:t> </a:t>
            </a:r>
            <a:r>
              <a:rPr lang="en-US" sz="2400" dirty="0"/>
              <a:t>and </a:t>
            </a:r>
            <a:r>
              <a:rPr lang="en-US" sz="2400" b="1" dirty="0"/>
              <a:t>Loading… </a:t>
            </a:r>
            <a:r>
              <a:rPr lang="en-US" sz="2400" dirty="0"/>
              <a:t>means the content is currently loading.</a:t>
            </a:r>
          </a:p>
          <a:p>
            <a:pPr>
              <a:buFontTx/>
              <a:buNone/>
              <a:defRPr/>
            </a:pPr>
            <a:endParaRPr lang="en-US" sz="2400" dirty="0">
              <a:effectLst>
                <a:outerShdw blurRad="38100" dist="38100" dir="2700000" algn="tl">
                  <a:srgbClr val="C0C0C0"/>
                </a:outerShdw>
              </a:effectLst>
            </a:endParaRPr>
          </a:p>
          <a:p>
            <a:pPr>
              <a:buFontTx/>
              <a:buNone/>
              <a:defRPr/>
            </a:pPr>
            <a:r>
              <a:rPr lang="en-US" sz="2400" dirty="0">
                <a:effectLst>
                  <a:outerShdw blurRad="38100" dist="38100" dir="2700000" algn="tl">
                    <a:srgbClr val="C0C0C0"/>
                  </a:outerShdw>
                </a:effectLst>
              </a:rPr>
              <a:t>Red status indicators indicate problems with cached content.  </a:t>
            </a:r>
          </a:p>
          <a:p>
            <a:pPr>
              <a:buFontTx/>
              <a:buNone/>
              <a:defRPr/>
            </a:pPr>
            <a:r>
              <a:rPr lang="en-US" sz="2400" b="1" dirty="0">
                <a:effectLst>
                  <a:outerShdw blurRad="38100" dist="38100" dir="2700000" algn="tl">
                    <a:srgbClr val="C0C0C0"/>
                  </a:outerShdw>
                </a:effectLst>
              </a:rPr>
              <a:t>Failed to load content</a:t>
            </a:r>
            <a:r>
              <a:rPr lang="en-US" sz="2400" dirty="0"/>
              <a:t>  means there was a failure to download content .</a:t>
            </a:r>
          </a:p>
          <a:p>
            <a:pPr>
              <a:buFontTx/>
              <a:buNone/>
              <a:defRPr/>
            </a:pPr>
            <a:endParaRPr lang="en-US" sz="2400" dirty="0"/>
          </a:p>
          <a:p>
            <a:pPr>
              <a:buFontTx/>
              <a:buNone/>
              <a:defRPr/>
            </a:pPr>
            <a:r>
              <a:rPr lang="en-US" sz="2400" dirty="0"/>
              <a:t>Proctor Caching also performs an MD5 check once an item has been cached to compare the test content on the Pearson servers with the cached item.  The MD5 check should show that the items are identical.</a:t>
            </a:r>
          </a:p>
          <a:p>
            <a:pPr>
              <a:buFontTx/>
              <a:buNone/>
              <a:defRPr/>
            </a:pPr>
            <a:r>
              <a:rPr lang="en-US" sz="2400" b="1" dirty="0">
                <a:effectLst>
                  <a:outerShdw blurRad="38100" dist="38100" dir="2700000" algn="tl">
                    <a:srgbClr val="C0C0C0"/>
                  </a:outerShdw>
                </a:effectLst>
              </a:rPr>
              <a:t>MD5 Check Invalid</a:t>
            </a:r>
            <a:r>
              <a:rPr lang="en-US" sz="2400" dirty="0"/>
              <a:t> means the MD5 comparison could not be completed successfully.</a:t>
            </a:r>
          </a:p>
          <a:p>
            <a:pPr>
              <a:buFontTx/>
              <a:buNone/>
              <a:defRPr/>
            </a:pPr>
            <a:r>
              <a:rPr lang="en-US" sz="2400" b="1" dirty="0">
                <a:effectLst>
                  <a:outerShdw blurRad="38100" dist="38100" dir="2700000" algn="tl">
                    <a:srgbClr val="C0C0C0"/>
                  </a:outerShdw>
                </a:effectLst>
              </a:rPr>
              <a:t>MD5 Mismatch</a:t>
            </a:r>
            <a:r>
              <a:rPr lang="en-US" sz="2400" dirty="0"/>
              <a:t> means the MD5 comparison was completed but the files did not match.</a:t>
            </a:r>
          </a:p>
          <a:p>
            <a:pPr>
              <a:buFontTx/>
              <a:buNone/>
              <a:defRPr/>
            </a:pPr>
            <a:r>
              <a:rPr lang="en-US" sz="2400" dirty="0"/>
              <a:t>In general, any status in red is a critical problem.  Any content with a red status should be checked and reloaded.  </a:t>
            </a:r>
          </a:p>
          <a:p>
            <a:pPr>
              <a:buFontTx/>
              <a:buNone/>
              <a:defRPr/>
            </a:pPr>
            <a:endParaRPr lang="en-US" sz="2400" dirty="0"/>
          </a:p>
          <a:p>
            <a:pPr>
              <a:buFontTx/>
              <a:buNone/>
              <a:defRPr/>
            </a:pPr>
            <a:r>
              <a:rPr lang="en-US" sz="2400" dirty="0"/>
              <a:t>If the problem is not resolved, contact Pearson Support for technical assistance.</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24AA9509-08A1-41E0-AE81-E0736E70D0E3}" type="slidenum">
              <a:rPr lang="en-US" smtClean="0"/>
              <a:pPr>
                <a:defRPr/>
              </a:pPr>
              <a:t>43</a:t>
            </a:fld>
            <a:endParaRPr lang="en-US"/>
          </a:p>
        </p:txBody>
      </p:sp>
    </p:spTree>
    <p:extLst>
      <p:ext uri="{BB962C8B-B14F-4D97-AF65-F5344CB8AC3E}">
        <p14:creationId xmlns:p14="http://schemas.microsoft.com/office/powerpoint/2010/main" val="2714468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76">
              <a:defRPr>
                <a:solidFill>
                  <a:schemeClr val="tx1"/>
                </a:solidFill>
                <a:latin typeface="Tahoma" pitchFamily="34" charset="0"/>
                <a:cs typeface="Arial" charset="0"/>
              </a:defRPr>
            </a:lvl1pPr>
            <a:lvl2pPr marL="742561" indent="-285601" defTabSz="931376">
              <a:defRPr>
                <a:solidFill>
                  <a:schemeClr val="tx1"/>
                </a:solidFill>
                <a:latin typeface="Tahoma" pitchFamily="34" charset="0"/>
                <a:cs typeface="Arial" charset="0"/>
              </a:defRPr>
            </a:lvl2pPr>
            <a:lvl3pPr marL="1142402" indent="-228479" defTabSz="931376">
              <a:defRPr>
                <a:solidFill>
                  <a:schemeClr val="tx1"/>
                </a:solidFill>
                <a:latin typeface="Tahoma" pitchFamily="34" charset="0"/>
                <a:cs typeface="Arial" charset="0"/>
              </a:defRPr>
            </a:lvl3pPr>
            <a:lvl4pPr marL="1599362" indent="-228479" defTabSz="931376">
              <a:defRPr>
                <a:solidFill>
                  <a:schemeClr val="tx1"/>
                </a:solidFill>
                <a:latin typeface="Tahoma" pitchFamily="34" charset="0"/>
                <a:cs typeface="Arial" charset="0"/>
              </a:defRPr>
            </a:lvl4pPr>
            <a:lvl5pPr marL="2056324" indent="-228479" defTabSz="931376">
              <a:defRPr>
                <a:solidFill>
                  <a:schemeClr val="tx1"/>
                </a:solidFill>
                <a:latin typeface="Tahoma" pitchFamily="34" charset="0"/>
                <a:cs typeface="Arial" charset="0"/>
              </a:defRPr>
            </a:lvl5pPr>
            <a:lvl6pPr marL="2513286" indent="-228479" defTabSz="931376" eaLnBrk="0" fontAlgn="base" hangingPunct="0">
              <a:spcBef>
                <a:spcPct val="0"/>
              </a:spcBef>
              <a:spcAft>
                <a:spcPct val="0"/>
              </a:spcAft>
              <a:defRPr>
                <a:solidFill>
                  <a:schemeClr val="tx1"/>
                </a:solidFill>
                <a:latin typeface="Tahoma" pitchFamily="34" charset="0"/>
                <a:cs typeface="Arial" charset="0"/>
              </a:defRPr>
            </a:lvl6pPr>
            <a:lvl7pPr marL="2970246" indent="-228479" defTabSz="931376" eaLnBrk="0" fontAlgn="base" hangingPunct="0">
              <a:spcBef>
                <a:spcPct val="0"/>
              </a:spcBef>
              <a:spcAft>
                <a:spcPct val="0"/>
              </a:spcAft>
              <a:defRPr>
                <a:solidFill>
                  <a:schemeClr val="tx1"/>
                </a:solidFill>
                <a:latin typeface="Tahoma" pitchFamily="34" charset="0"/>
                <a:cs typeface="Arial" charset="0"/>
              </a:defRPr>
            </a:lvl7pPr>
            <a:lvl8pPr marL="3427207" indent="-228479" defTabSz="931376" eaLnBrk="0" fontAlgn="base" hangingPunct="0">
              <a:spcBef>
                <a:spcPct val="0"/>
              </a:spcBef>
              <a:spcAft>
                <a:spcPct val="0"/>
              </a:spcAft>
              <a:defRPr>
                <a:solidFill>
                  <a:schemeClr val="tx1"/>
                </a:solidFill>
                <a:latin typeface="Tahoma" pitchFamily="34" charset="0"/>
                <a:cs typeface="Arial" charset="0"/>
              </a:defRPr>
            </a:lvl8pPr>
            <a:lvl9pPr marL="3884168" indent="-228479" defTabSz="931376" eaLnBrk="0" fontAlgn="base" hangingPunct="0">
              <a:spcBef>
                <a:spcPct val="0"/>
              </a:spcBef>
              <a:spcAft>
                <a:spcPct val="0"/>
              </a:spcAft>
              <a:defRPr>
                <a:solidFill>
                  <a:schemeClr val="tx1"/>
                </a:solidFill>
                <a:latin typeface="Tahoma" pitchFamily="34" charset="0"/>
                <a:cs typeface="Arial" charset="0"/>
              </a:defRPr>
            </a:lvl9pPr>
          </a:lstStyle>
          <a:p>
            <a:fld id="{C4AEDB91-6361-41BB-9AAE-0728E597E912}" type="slidenum">
              <a:rPr lang="en-US" smtClean="0">
                <a:solidFill>
                  <a:srgbClr val="000000"/>
                </a:solidFill>
                <a:latin typeface="Trebuchet MS" pitchFamily="34" charset="0"/>
              </a:rPr>
              <a:pPr/>
              <a:t>44</a:t>
            </a:fld>
            <a:endParaRPr lang="en-US" dirty="0">
              <a:solidFill>
                <a:srgbClr val="000000"/>
              </a:solidFill>
              <a:latin typeface="Trebuchet MS" pitchFamily="34" charset="0"/>
            </a:endParaRPr>
          </a:p>
        </p:txBody>
      </p:sp>
      <p:sp>
        <p:nvSpPr>
          <p:cNvPr id="107524" name="Rectangle 2"/>
          <p:cNvSpPr>
            <a:spLocks noGrp="1" noRot="1" noChangeAspect="1" noChangeArrowheads="1" noTextEdit="1"/>
          </p:cNvSpPr>
          <p:nvPr>
            <p:ph type="sldImg"/>
          </p:nvPr>
        </p:nvSpPr>
        <p:spPr>
          <a:ln/>
        </p:spPr>
      </p:sp>
      <p:sp>
        <p:nvSpPr>
          <p:cNvPr id="50181" name="Rectangle 5"/>
          <p:cNvSpPr>
            <a:spLocks noGrp="1" noChangeArrowheads="1"/>
          </p:cNvSpPr>
          <p:nvPr>
            <p:ph type="body" idx="1"/>
          </p:nvPr>
        </p:nvSpPr>
        <p:spPr/>
        <p:txBody>
          <a:bodyPr>
            <a:normAutofit lnSpcReduction="10000"/>
          </a:bodyPr>
          <a:lstStyle/>
          <a:p>
            <a:pPr defTabSz="932929">
              <a:defRPr/>
            </a:pPr>
            <a:r>
              <a:rPr lang="en-US" sz="1400" dirty="0">
                <a:cs typeface="Arial" panose="020B0604020202020204" pitchFamily="34" charset="0"/>
              </a:rPr>
              <a:t>What does the new Proctor Caching software offer? </a:t>
            </a:r>
          </a:p>
          <a:p>
            <a:pPr defTabSz="932929">
              <a:defRPr/>
            </a:pPr>
            <a:r>
              <a:rPr lang="en-US" sz="1400" dirty="0">
                <a:cs typeface="Arial" panose="020B0604020202020204" pitchFamily="34" charset="0"/>
              </a:rPr>
              <a:t>The user interface has been redesigned to include the following enhancements: </a:t>
            </a:r>
          </a:p>
          <a:p>
            <a:pPr marL="171707" indent="-171707">
              <a:buFont typeface="Arial" panose="020B0604020202020204" pitchFamily="34" charset="0"/>
              <a:buChar char="•"/>
            </a:pPr>
            <a:r>
              <a:rPr lang="en-US" sz="1400" dirty="0"/>
              <a:t>renaming the </a:t>
            </a:r>
            <a:r>
              <a:rPr lang="en-US" sz="1400" i="1" dirty="0"/>
              <a:t>Contents </a:t>
            </a:r>
            <a:r>
              <a:rPr lang="en-US" sz="1400" dirty="0"/>
              <a:t>tab to </a:t>
            </a:r>
            <a:r>
              <a:rPr lang="en-US" sz="1400" i="1" dirty="0"/>
              <a:t>Tests</a:t>
            </a:r>
            <a:r>
              <a:rPr lang="en-US" sz="1400" dirty="0"/>
              <a:t> and the </a:t>
            </a:r>
            <a:r>
              <a:rPr lang="en-US" sz="1400" i="1" dirty="0"/>
              <a:t>Client List</a:t>
            </a:r>
            <a:r>
              <a:rPr lang="en-US" sz="1400" dirty="0"/>
              <a:t> tab to </a:t>
            </a:r>
            <a:r>
              <a:rPr lang="en-US" sz="1400" i="1" dirty="0"/>
              <a:t>Clients</a:t>
            </a:r>
            <a:r>
              <a:rPr lang="en-US" sz="1400" dirty="0"/>
              <a:t> for clarity,</a:t>
            </a:r>
          </a:p>
          <a:p>
            <a:pPr marL="171707" indent="-171707">
              <a:buFont typeface="Arial" panose="020B0604020202020204" pitchFamily="34" charset="0"/>
              <a:buChar char="•"/>
            </a:pPr>
            <a:r>
              <a:rPr lang="en-US" sz="1400" dirty="0"/>
              <a:t>simplifying use by consolidating information previously displayed on the Home page into the </a:t>
            </a:r>
            <a:r>
              <a:rPr lang="en-US" sz="1400" i="1" dirty="0"/>
              <a:t>Clients</a:t>
            </a:r>
            <a:r>
              <a:rPr lang="en-US" sz="1400" dirty="0"/>
              <a:t> and </a:t>
            </a:r>
            <a:r>
              <a:rPr lang="en-US" sz="1400" i="1" dirty="0"/>
              <a:t>Tests</a:t>
            </a:r>
            <a:r>
              <a:rPr lang="en-US" sz="1400" dirty="0"/>
              <a:t> tabs,</a:t>
            </a:r>
          </a:p>
          <a:p>
            <a:pPr marL="171707" indent="-171707">
              <a:buFont typeface="Arial" panose="020B0604020202020204" pitchFamily="34" charset="0"/>
              <a:buChar char="•"/>
            </a:pPr>
            <a:r>
              <a:rPr lang="en-US" sz="1400" dirty="0"/>
              <a:t>resolving issues with Internet Explorer 11 not displaying the list of cached content, </a:t>
            </a:r>
          </a:p>
          <a:p>
            <a:pPr marL="171707" indent="-171707">
              <a:buFont typeface="Arial" panose="020B0604020202020204" pitchFamily="34" charset="0"/>
              <a:buChar char="•"/>
            </a:pPr>
            <a:r>
              <a:rPr lang="en-US" sz="1400" dirty="0"/>
              <a:t>Enabling a more robust comparison between content on the caching computer and content on the Pearson server, to verify the cache has the most up-to-date content, and</a:t>
            </a:r>
          </a:p>
          <a:p>
            <a:pPr marL="171707" indent="-171707">
              <a:buFont typeface="Arial" panose="020B0604020202020204" pitchFamily="34" charset="0"/>
              <a:buChar char="•"/>
            </a:pPr>
            <a:r>
              <a:rPr lang="en-US" sz="1400" dirty="0"/>
              <a:t>renaming the “undefined” directory to “Was not Preloaded” to eliminate confusion.</a:t>
            </a:r>
          </a:p>
          <a:p>
            <a:pPr marL="171707" indent="-171707">
              <a:buFont typeface="Arial" panose="020B0604020202020204" pitchFamily="34" charset="0"/>
              <a:buChar char="•"/>
            </a:pPr>
            <a:endParaRPr lang="en-US" sz="1400" dirty="0"/>
          </a:p>
          <a:p>
            <a:pPr defTabSz="915772">
              <a:defRPr/>
            </a:pPr>
            <a:r>
              <a:rPr lang="en-US" sz="1400" dirty="0"/>
              <a:t>CMAS recommends that all schools upgrade to the latest version to take advantage of these enhancements.</a:t>
            </a:r>
          </a:p>
          <a:p>
            <a:endParaRPr lang="en-US" sz="1400" dirty="0"/>
          </a:p>
        </p:txBody>
      </p:sp>
    </p:spTree>
    <p:extLst>
      <p:ext uri="{BB962C8B-B14F-4D97-AF65-F5344CB8AC3E}">
        <p14:creationId xmlns:p14="http://schemas.microsoft.com/office/powerpoint/2010/main" val="3257559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Note that </a:t>
            </a:r>
            <a:r>
              <a:rPr lang="en-US" altLang="en-US" sz="1400" dirty="0"/>
              <a:t>Java runtime is included with Windows install and Java runtime plugin is required for </a:t>
            </a:r>
            <a:r>
              <a:rPr lang="en-US" altLang="en-US" sz="1400" dirty="0" err="1"/>
              <a:t>PearsonAccess</a:t>
            </a:r>
            <a:r>
              <a:rPr lang="en-US" altLang="en-US" sz="1400" baseline="30000" dirty="0" err="1"/>
              <a:t>next</a:t>
            </a:r>
            <a:r>
              <a:rPr lang="en-US" altLang="en-US" sz="1400" dirty="0"/>
              <a:t> pre-caching functionality.</a:t>
            </a:r>
          </a:p>
          <a:p>
            <a:endParaRPr lang="en-US" altLang="en-US" sz="1400" dirty="0"/>
          </a:p>
          <a:p>
            <a:r>
              <a:rPr lang="en-US" altLang="en-US" sz="1400" dirty="0"/>
              <a:t>For additional help, refer to the </a:t>
            </a:r>
            <a:r>
              <a:rPr lang="en-US" altLang="en-US" sz="1400" i="1" dirty="0"/>
              <a:t>Proctor Caching User Guide</a:t>
            </a:r>
            <a:r>
              <a:rPr lang="en-US" altLang="en-US" sz="1400" dirty="0"/>
              <a:t>. The guide provides details for planning, installing, and monitoring, as well as “Tips on Proctor Caching.” The “Tips” section provides guidance on changing computer settings and how to edit the configuration file to point to an upstream proxy computer if needed.</a:t>
            </a:r>
            <a:endParaRPr lang="en-US" altLang="en-US" sz="1400" i="1" dirty="0"/>
          </a:p>
          <a:p>
            <a:endParaRPr lang="en-US" sz="1400" dirty="0"/>
          </a:p>
          <a:p>
            <a:endParaRPr lang="en-US" sz="1400" dirty="0"/>
          </a:p>
        </p:txBody>
      </p:sp>
    </p:spTree>
    <p:extLst>
      <p:ext uri="{BB962C8B-B14F-4D97-AF65-F5344CB8AC3E}">
        <p14:creationId xmlns:p14="http://schemas.microsoft.com/office/powerpoint/2010/main" val="979663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6131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If</a:t>
            </a:r>
            <a:r>
              <a:rPr lang="en-US" baseline="0" dirty="0">
                <a:latin typeface="+mn-lt"/>
              </a:rPr>
              <a:t> your school is downloading the TestNav 8 app, it is accessible at http://download.testnav.com. </a:t>
            </a:r>
          </a:p>
          <a:p>
            <a:endParaRPr lang="en-US" baseline="0" dirty="0">
              <a:latin typeface="+mn-lt"/>
            </a:endParaRPr>
          </a:p>
          <a:p>
            <a:r>
              <a:rPr lang="en-US" baseline="0" dirty="0">
                <a:latin typeface="+mn-lt"/>
              </a:rPr>
              <a:t>If you are using a device that requires an application installation, or if you are planning to use the TestNav Desktop application for laptops and desktops, you can download the app or apps that you will need from this site, or you can go to the applicable device store for Chromebooks, iPads, and Android devices. We will talk more about these device types shortly.</a:t>
            </a:r>
          </a:p>
          <a:p>
            <a:endParaRPr lang="en-US" baseline="0" dirty="0">
              <a:latin typeface="+mn-lt"/>
            </a:endParaRPr>
          </a:p>
          <a:p>
            <a:r>
              <a:rPr lang="en-US" baseline="0" dirty="0">
                <a:latin typeface="+mn-lt"/>
              </a:rPr>
              <a:t>For now, if you are installing TestNav Desktop, there are options for Mac, Windows, and Linux. </a:t>
            </a:r>
          </a:p>
          <a:p>
            <a:r>
              <a:rPr lang="en-US" baseline="0" dirty="0">
                <a:latin typeface="+mn-lt"/>
              </a:rPr>
              <a:t>There are two options for Microsoft Window: .msi and .exe. </a:t>
            </a:r>
          </a:p>
          <a:p>
            <a:r>
              <a:rPr lang="en-US" baseline="0" dirty="0">
                <a:latin typeface="+mn-lt"/>
              </a:rPr>
              <a:t>The .msi file is optimized for network installation as a group and pushing out to multiple computers. </a:t>
            </a:r>
          </a:p>
          <a:p>
            <a:r>
              <a:rPr lang="en-US" baseline="0" dirty="0">
                <a:latin typeface="+mn-lt"/>
              </a:rPr>
              <a:t>The .exe file is for downloading onto individual computers. </a:t>
            </a:r>
          </a:p>
          <a:p>
            <a:br>
              <a:rPr lang="en-US" sz="2200" b="1" i="0" kern="1200" dirty="0">
                <a:solidFill>
                  <a:srgbClr val="000000"/>
                </a:solidFill>
                <a:effectLst/>
                <a:latin typeface="Avenir" charset="0"/>
                <a:ea typeface="Avenir" charset="0"/>
                <a:cs typeface="Avenir" charset="0"/>
                <a:sym typeface="Avenir" charset="0"/>
              </a:rPr>
            </a:br>
            <a:endParaRPr lang="en-US" baseline="0" dirty="0">
              <a:latin typeface="+mn-lt"/>
            </a:endParaRPr>
          </a:p>
        </p:txBody>
      </p:sp>
      <p:sp>
        <p:nvSpPr>
          <p:cNvPr id="4" name="Slide Number Placeholder 3"/>
          <p:cNvSpPr>
            <a:spLocks noGrp="1"/>
          </p:cNvSpPr>
          <p:nvPr>
            <p:ph type="sldNum" sz="quarter" idx="10"/>
          </p:nvPr>
        </p:nvSpPr>
        <p:spPr>
          <a:xfrm>
            <a:off x="3977978" y="8841263"/>
            <a:ext cx="3043553" cy="466393"/>
          </a:xfrm>
          <a:prstGeom prst="rect">
            <a:avLst/>
          </a:prstGeom>
        </p:spPr>
        <p:txBody>
          <a:bodyPr/>
          <a:lstStyle/>
          <a:p>
            <a:fld id="{945CC62E-3FA1-41FB-A27C-FC50207C8B4D}" type="slidenum">
              <a:rPr lang="en-US" smtClean="0"/>
              <a:pPr/>
              <a:t>51</a:t>
            </a:fld>
            <a:endParaRPr lang="en-US" dirty="0"/>
          </a:p>
        </p:txBody>
      </p:sp>
    </p:spTree>
    <p:extLst>
      <p:ext uri="{BB962C8B-B14F-4D97-AF65-F5344CB8AC3E}">
        <p14:creationId xmlns:p14="http://schemas.microsoft.com/office/powerpoint/2010/main" val="3730417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52</a:t>
            </a:fld>
            <a:endParaRPr lang="en-US"/>
          </a:p>
        </p:txBody>
      </p:sp>
    </p:spTree>
    <p:extLst>
      <p:ext uri="{BB962C8B-B14F-4D97-AF65-F5344CB8AC3E}">
        <p14:creationId xmlns:p14="http://schemas.microsoft.com/office/powerpoint/2010/main" val="66792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495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Replaces the TN quick verification.</a:t>
            </a:r>
          </a:p>
          <a:p>
            <a:endParaRPr lang="en-US" dirty="0"/>
          </a:p>
          <a:p>
            <a:r>
              <a:rPr lang="en-US" dirty="0"/>
              <a:t>Can now check connection to the Proctor caching device with a configuration identifier</a:t>
            </a:r>
            <a:r>
              <a:rPr lang="en-US" baseline="0" dirty="0"/>
              <a:t> created when you configure TN in </a:t>
            </a:r>
            <a:r>
              <a:rPr lang="en-US" baseline="0" dirty="0" err="1"/>
              <a:t>PearsonAccess</a:t>
            </a:r>
            <a:r>
              <a:rPr lang="en-US" baseline="30000" dirty="0" err="1"/>
              <a:t>next</a:t>
            </a:r>
            <a:endParaRPr lang="en-US" baseline="30000" dirty="0"/>
          </a:p>
        </p:txBody>
      </p:sp>
    </p:spTree>
    <p:extLst>
      <p:ext uri="{BB962C8B-B14F-4D97-AF65-F5344CB8AC3E}">
        <p14:creationId xmlns:p14="http://schemas.microsoft.com/office/powerpoint/2010/main" val="184819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8360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Replaces the TN quick verification.</a:t>
            </a:r>
          </a:p>
          <a:p>
            <a:endParaRPr lang="en-US" dirty="0"/>
          </a:p>
          <a:p>
            <a:r>
              <a:rPr lang="en-US" dirty="0"/>
              <a:t>Can now check connection to the Proctor caching device with a configuration identifier</a:t>
            </a:r>
            <a:r>
              <a:rPr lang="en-US" baseline="0" dirty="0"/>
              <a:t> created when you configure TN in </a:t>
            </a:r>
            <a:r>
              <a:rPr lang="en-US" baseline="0" dirty="0" err="1"/>
              <a:t>PearsonAccess</a:t>
            </a:r>
            <a:r>
              <a:rPr lang="en-US" baseline="30000" dirty="0" err="1"/>
              <a:t>next</a:t>
            </a:r>
            <a:endParaRPr lang="en-US" baseline="30000" dirty="0"/>
          </a:p>
        </p:txBody>
      </p:sp>
    </p:spTree>
    <p:extLst>
      <p:ext uri="{BB962C8B-B14F-4D97-AF65-F5344CB8AC3E}">
        <p14:creationId xmlns:p14="http://schemas.microsoft.com/office/powerpoint/2010/main" val="2315727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eaLnBrk="1" hangingPunct="1"/>
            <a:r>
              <a:rPr lang="en-US" altLang="en-US" b="0" i="0" u="none" baseline="0" dirty="0">
                <a:latin typeface="+mn-lt"/>
                <a:ea typeface="ＭＳ Ｐゴシック" pitchFamily="34" charset="-128"/>
              </a:rPr>
              <a:t>Before conducting an Infrastructure Trial, it is important that the Technology Setup be completed and that technology coordinators, school personnel, and students are all equally prepared to participate in the Infrastructure Trial.</a:t>
            </a:r>
          </a:p>
          <a:p>
            <a:pPr eaLnBrk="1" hangingPunct="1"/>
            <a:endParaRPr lang="en-US" altLang="en-US" b="0" i="0" u="none" dirty="0">
              <a:latin typeface="+mn-lt"/>
              <a:ea typeface="ＭＳ Ｐゴシック" pitchFamily="34" charset="-128"/>
            </a:endParaRPr>
          </a:p>
          <a:p>
            <a:pPr eaLnBrk="1" hangingPunct="1"/>
            <a:r>
              <a:rPr lang="en-US" altLang="en-US" b="0" i="0" u="none" dirty="0">
                <a:latin typeface="+mn-lt"/>
                <a:ea typeface="ＭＳ Ｐゴシック" pitchFamily="34" charset="-128"/>
              </a:rPr>
              <a:t>For</a:t>
            </a:r>
            <a:r>
              <a:rPr lang="en-US" altLang="en-US" b="0" i="0" u="none" baseline="0" dirty="0">
                <a:latin typeface="+mn-lt"/>
                <a:ea typeface="ＭＳ Ｐゴシック" pitchFamily="34" charset="-128"/>
              </a:rPr>
              <a:t> the Technology Setup, it is recommended that these steps be completed:</a:t>
            </a:r>
          </a:p>
          <a:p>
            <a:pPr eaLnBrk="1" hangingPunct="1"/>
            <a:endParaRPr lang="en-US" altLang="en-US" b="0" i="0" u="none" baseline="0" dirty="0">
              <a:latin typeface="+mn-lt"/>
              <a:ea typeface="ＭＳ Ｐゴシック" pitchFamily="34" charset="-128"/>
            </a:endParaRPr>
          </a:p>
          <a:p>
            <a:pPr marL="171450" indent="-171450" eaLnBrk="1" hangingPunct="1">
              <a:buFont typeface="Arial" panose="020B0604020202020204" pitchFamily="34" charset="0"/>
              <a:buChar char="•"/>
            </a:pPr>
            <a:r>
              <a:rPr lang="en-US" altLang="en-US" b="0" i="0" u="none" baseline="0" dirty="0">
                <a:latin typeface="+mn-lt"/>
                <a:ea typeface="ＭＳ Ｐゴシック" pitchFamily="34" charset="-128"/>
              </a:rPr>
              <a:t>Configure the network, so that network security devices such as content filters and firewalls allow connectivity with PearsonAccess</a:t>
            </a:r>
            <a:r>
              <a:rPr lang="en-US" altLang="en-US" b="0" i="0" u="none" baseline="30000" dirty="0">
                <a:latin typeface="+mn-lt"/>
                <a:ea typeface="ＭＳ Ｐゴシック" pitchFamily="34" charset="-128"/>
              </a:rPr>
              <a:t>next</a:t>
            </a:r>
            <a:r>
              <a:rPr lang="en-US" altLang="en-US" b="0" i="0" u="none" baseline="0" dirty="0">
                <a:latin typeface="+mn-lt"/>
                <a:ea typeface="ＭＳ Ｐゴシック" pitchFamily="34" charset="-128"/>
              </a:rPr>
              <a:t>, </a:t>
            </a:r>
            <a:r>
              <a:rPr lang="en-US" altLang="en-US" b="0" i="0" u="none" baseline="0" dirty="0" err="1">
                <a:latin typeface="+mn-lt"/>
                <a:ea typeface="ＭＳ Ｐゴシック" pitchFamily="34" charset="-128"/>
              </a:rPr>
              <a:t>TestNav</a:t>
            </a:r>
            <a:r>
              <a:rPr lang="en-US" altLang="en-US" b="0" i="0" u="none" baseline="0" dirty="0">
                <a:latin typeface="+mn-lt"/>
                <a:ea typeface="ＭＳ Ｐゴシック" pitchFamily="34" charset="-128"/>
              </a:rPr>
              <a:t>, Proctor Caching, and email communication with Pearson.</a:t>
            </a:r>
          </a:p>
          <a:p>
            <a:pPr marL="171450" indent="-171450" eaLnBrk="1" hangingPunct="1">
              <a:buFont typeface="Arial" panose="020B0604020202020204" pitchFamily="34" charset="0"/>
              <a:buChar char="•"/>
            </a:pPr>
            <a:endParaRPr lang="en-US" altLang="en-US" b="0" i="0" u="none" baseline="0" dirty="0">
              <a:latin typeface="+mn-lt"/>
              <a:ea typeface="ＭＳ Ｐゴシック" pitchFamily="34" charset="-128"/>
            </a:endParaRPr>
          </a:p>
          <a:p>
            <a:pPr marL="171450" indent="-171450" eaLnBrk="1" hangingPunct="1">
              <a:buFont typeface="Arial" panose="020B0604020202020204" pitchFamily="34" charset="0"/>
              <a:buChar char="•"/>
            </a:pPr>
            <a:r>
              <a:rPr lang="en-US" altLang="en-US" b="0" i="0" u="none" baseline="0" dirty="0">
                <a:latin typeface="+mn-lt"/>
                <a:ea typeface="ＭＳ Ｐゴシック" pitchFamily="34" charset="-128"/>
              </a:rPr>
              <a:t>Proctor Caching software should be installed on selected computers with local static IP addresses.</a:t>
            </a:r>
          </a:p>
          <a:p>
            <a:pPr marL="171450" indent="-171450" eaLnBrk="1" hangingPunct="1">
              <a:buFont typeface="Arial" panose="020B0604020202020204" pitchFamily="34" charset="0"/>
              <a:buChar char="•"/>
            </a:pPr>
            <a:endParaRPr lang="en-US" altLang="en-US" b="0" i="0" u="none" baseline="0" dirty="0">
              <a:latin typeface="+mn-lt"/>
              <a:ea typeface="ＭＳ Ｐゴシック" pitchFamily="34" charset="-128"/>
            </a:endParaRPr>
          </a:p>
          <a:p>
            <a:pPr marL="171450" indent="-171450" eaLnBrk="1" hangingPunct="1">
              <a:buFont typeface="Arial" panose="020B0604020202020204" pitchFamily="34" charset="0"/>
              <a:buChar char="•"/>
            </a:pPr>
            <a:r>
              <a:rPr lang="en-US" altLang="en-US" b="0" i="0" u="none" baseline="0" dirty="0" err="1">
                <a:latin typeface="+mn-lt"/>
                <a:ea typeface="ＭＳ Ｐゴシック" pitchFamily="34" charset="-128"/>
              </a:rPr>
              <a:t>TestNav</a:t>
            </a:r>
            <a:r>
              <a:rPr lang="en-US" altLang="en-US" b="0" i="0" u="none" baseline="0" dirty="0">
                <a:latin typeface="+mn-lt"/>
                <a:ea typeface="ＭＳ Ｐゴシック" pitchFamily="34" charset="-128"/>
              </a:rPr>
              <a:t> and Proctor Caching configurations will then need to be added to PearsonAccess</a:t>
            </a:r>
            <a:r>
              <a:rPr lang="en-US" altLang="en-US" b="0" i="0" u="none" baseline="30000" dirty="0">
                <a:latin typeface="+mn-lt"/>
                <a:ea typeface="ＭＳ Ｐゴシック" pitchFamily="34" charset="-128"/>
              </a:rPr>
              <a:t>next</a:t>
            </a:r>
            <a:r>
              <a:rPr lang="en-US" altLang="en-US" b="0" i="0" u="none" baseline="0" dirty="0">
                <a:latin typeface="+mn-lt"/>
                <a:ea typeface="ＭＳ Ｐゴシック" pitchFamily="34" charset="-128"/>
              </a:rPr>
              <a:t> for both the production site and the training site.</a:t>
            </a:r>
          </a:p>
          <a:p>
            <a:pPr marL="171450" indent="-171450" eaLnBrk="1" hangingPunct="1">
              <a:buFont typeface="Arial" panose="020B0604020202020204" pitchFamily="34" charset="0"/>
              <a:buChar char="•"/>
            </a:pPr>
            <a:endParaRPr lang="en-US" altLang="en-US" b="0" i="0" u="none" baseline="0" dirty="0">
              <a:latin typeface="+mn-lt"/>
              <a:ea typeface="ＭＳ Ｐゴシック" pitchFamily="34" charset="-128"/>
            </a:endParaRPr>
          </a:p>
          <a:p>
            <a:pPr marL="171450" indent="-171450" eaLnBrk="1" hangingPunct="1">
              <a:buFont typeface="Arial" panose="020B0604020202020204" pitchFamily="34" charset="0"/>
              <a:buChar char="•"/>
            </a:pPr>
            <a:r>
              <a:rPr lang="en-US" altLang="en-US" b="0" i="0" u="none" baseline="0" dirty="0">
                <a:latin typeface="+mn-lt"/>
                <a:ea typeface="ＭＳ Ｐゴシック" pitchFamily="34" charset="-128"/>
              </a:rPr>
              <a:t>Practice tests available in the Training site, as well as sample items and student tutorials can be utilized to gain further experience with TestNav and the CMAS test administrations.</a:t>
            </a:r>
          </a:p>
          <a:p>
            <a:pPr marL="171450" indent="-171450" eaLnBrk="1" hangingPunct="1">
              <a:buFont typeface="Arial" panose="020B0604020202020204" pitchFamily="34" charset="0"/>
              <a:buChar char="•"/>
            </a:pPr>
            <a:endParaRPr lang="en-US" altLang="en-US" b="0" i="0" u="none" baseline="0" dirty="0">
              <a:latin typeface="+mn-lt"/>
              <a:ea typeface="ＭＳ Ｐゴシック" pitchFamily="34" charset="-128"/>
            </a:endParaRPr>
          </a:p>
          <a:p>
            <a:pPr marL="0" indent="0" eaLnBrk="1" hangingPunct="1">
              <a:buFont typeface="Arial" panose="020B0604020202020204" pitchFamily="34" charset="0"/>
              <a:buNone/>
            </a:pPr>
            <a:r>
              <a:rPr lang="en-US" altLang="en-US" b="0" i="0" u="none" baseline="0" dirty="0">
                <a:latin typeface="+mn-lt"/>
                <a:ea typeface="ＭＳ Ｐゴシック" pitchFamily="34" charset="-128"/>
              </a:rPr>
              <a:t>Once the Technology Setup is completed, schools can then conduct an Infrastructure Trial to collectively evaluate the test environment. This will allow schools to identify and resolve any remaining potential issues prior to the CMAS test administrations.</a:t>
            </a:r>
          </a:p>
          <a:p>
            <a:pPr marL="0" indent="0" eaLnBrk="1" hangingPunct="1">
              <a:buFont typeface="Arial" panose="020B0604020202020204" pitchFamily="34" charset="0"/>
              <a:buNone/>
            </a:pPr>
            <a:endParaRPr lang="en-US" altLang="en-US" b="0" i="0" u="none" baseline="0" dirty="0">
              <a:latin typeface="+mn-lt"/>
              <a:ea typeface="ＭＳ Ｐゴシック" pitchFamily="34" charset="-128"/>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b="0" i="0" u="none" baseline="0" dirty="0">
                <a:latin typeface="+mn-lt"/>
                <a:ea typeface="ＭＳ Ｐゴシック" pitchFamily="34" charset="-128"/>
              </a:rPr>
              <a:t>For detailed steps on Proctor Caching and TestNav configuration please reference the “Proctor Caching &amp; TestNav Configuration” training module.</a:t>
            </a:r>
            <a:endParaRPr lang="en-US" dirty="0"/>
          </a:p>
        </p:txBody>
      </p:sp>
    </p:spTree>
    <p:extLst>
      <p:ext uri="{BB962C8B-B14F-4D97-AF65-F5344CB8AC3E}">
        <p14:creationId xmlns:p14="http://schemas.microsoft.com/office/powerpoint/2010/main" val="2014079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Once</a:t>
            </a:r>
            <a:r>
              <a:rPr lang="en-US" baseline="0" dirty="0"/>
              <a:t> </a:t>
            </a:r>
            <a:r>
              <a:rPr lang="en-US" baseline="0" dirty="0" err="1"/>
              <a:t>TestNav</a:t>
            </a:r>
            <a:r>
              <a:rPr lang="en-US" baseline="0" dirty="0"/>
              <a:t> and Proctor Caching configurations have been added to </a:t>
            </a:r>
            <a:r>
              <a:rPr lang="en-US" baseline="0" dirty="0" err="1"/>
              <a:t>PearsonAccess</a:t>
            </a:r>
            <a:r>
              <a:rPr lang="en-US" baseline="30000" dirty="0" err="1"/>
              <a:t>next</a:t>
            </a:r>
            <a:r>
              <a:rPr lang="en-US" baseline="0" dirty="0"/>
              <a:t>, the next set of tasks can be completed by school personnel:</a:t>
            </a:r>
          </a:p>
          <a:p>
            <a:endParaRPr lang="en-US" baseline="0" dirty="0"/>
          </a:p>
          <a:p>
            <a:r>
              <a:rPr lang="en-US" baseline="0" dirty="0"/>
              <a:t>Sample Students can be created in the PearsonAccess</a:t>
            </a:r>
            <a:r>
              <a:rPr lang="en-US" baseline="30000" dirty="0"/>
              <a:t>next</a:t>
            </a:r>
            <a:r>
              <a:rPr lang="en-US" baseline="0" dirty="0"/>
              <a:t> Training site in order to administer an Infrastructure Trial. </a:t>
            </a:r>
          </a:p>
          <a:p>
            <a:endParaRPr lang="en-US" baseline="0" dirty="0"/>
          </a:p>
          <a:p>
            <a:r>
              <a:rPr lang="en-US" baseline="0" dirty="0"/>
              <a:t>Online Testing Sessions will then be created.</a:t>
            </a:r>
          </a:p>
          <a:p>
            <a:endParaRPr lang="en-US" baseline="0" dirty="0"/>
          </a:p>
          <a:p>
            <a:r>
              <a:rPr lang="en-US" baseline="0" dirty="0"/>
              <a:t>And from each session print Student Testing Tickets, Session Unlock Codes, and Rosters may be printed in preparation for the Infrastructure Trial.</a:t>
            </a:r>
          </a:p>
          <a:p>
            <a:endParaRPr lang="en-US" baseline="0" dirty="0"/>
          </a:p>
          <a:p>
            <a:r>
              <a:rPr lang="en-US" baseline="0" dirty="0"/>
              <a:t>We will now demonstrate each of these tasks.</a:t>
            </a:r>
          </a:p>
          <a:p>
            <a:endParaRPr lang="en-US" baseline="0" dirty="0"/>
          </a:p>
          <a:p>
            <a:endParaRPr lang="en-US" baseline="0" dirty="0"/>
          </a:p>
          <a:p>
            <a:endParaRPr lang="en-US" dirty="0"/>
          </a:p>
        </p:txBody>
      </p:sp>
    </p:spTree>
    <p:extLst>
      <p:ext uri="{BB962C8B-B14F-4D97-AF65-F5344CB8AC3E}">
        <p14:creationId xmlns:p14="http://schemas.microsoft.com/office/powerpoint/2010/main" val="989841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pPr eaLnBrk="1" hangingPunct="1"/>
            <a:endParaRPr lang="en-US">
              <a:ea typeface="ＭＳ Ｐゴシック" pitchFamily="34" charset="-128"/>
            </a:endParaRPr>
          </a:p>
        </p:txBody>
      </p:sp>
      <p:sp>
        <p:nvSpPr>
          <p:cNvPr id="150532" name="Slide Number Placeholder 3"/>
          <p:cNvSpPr>
            <a:spLocks noGrp="1"/>
          </p:cNvSpPr>
          <p:nvPr>
            <p:ph type="sldNum" sz="quarter" idx="5"/>
          </p:nvPr>
        </p:nvSpPr>
        <p:spPr>
          <a:xfrm>
            <a:off x="3884613" y="8685213"/>
            <a:ext cx="2971800" cy="457200"/>
          </a:xfrm>
          <a:prstGeom prst="rect">
            <a:avLst/>
          </a:prstGeom>
          <a:noFill/>
        </p:spPr>
        <p:txBody>
          <a:bodyPr/>
          <a:lstStyle/>
          <a:p>
            <a:fld id="{9BEEF626-A9C7-4C51-8ABF-F86663F4F015}" type="slidenum">
              <a:rPr lang="en-US" smtClean="0"/>
              <a:pPr/>
              <a:t>68</a:t>
            </a:fld>
            <a:endParaRPr lang="en-US"/>
          </a:p>
        </p:txBody>
      </p:sp>
    </p:spTree>
    <p:extLst>
      <p:ext uri="{BB962C8B-B14F-4D97-AF65-F5344CB8AC3E}">
        <p14:creationId xmlns:p14="http://schemas.microsoft.com/office/powerpoint/2010/main" val="1519254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a:t>Any applications that can automatically launch on a device should be configured not to launch during testing sessions. Common applications that can launch automatically include:</a:t>
            </a:r>
          </a:p>
          <a:p>
            <a:pPr lvl="0"/>
            <a:endParaRPr lang="en-US" dirty="0"/>
          </a:p>
          <a:p>
            <a:pPr lvl="1"/>
            <a:r>
              <a:rPr lang="en-US" dirty="0"/>
              <a:t>anti-virus software performing automatic updates, </a:t>
            </a:r>
          </a:p>
          <a:p>
            <a:pPr lvl="1"/>
            <a:endParaRPr lang="en-US" dirty="0"/>
          </a:p>
          <a:p>
            <a:pPr lvl="1"/>
            <a:r>
              <a:rPr lang="en-US" dirty="0"/>
              <a:t>power management software on laptops (low-battery warning), </a:t>
            </a:r>
          </a:p>
          <a:p>
            <a:pPr lvl="1"/>
            <a:endParaRPr lang="en-US" dirty="0"/>
          </a:p>
          <a:p>
            <a:pPr lvl="1"/>
            <a:r>
              <a:rPr lang="en-US" dirty="0"/>
              <a:t>screen savers, and email message notifications.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71</a:t>
            </a:fld>
            <a:endParaRPr lang="en-US"/>
          </a:p>
        </p:txBody>
      </p:sp>
    </p:spTree>
    <p:extLst>
      <p:ext uri="{BB962C8B-B14F-4D97-AF65-F5344CB8AC3E}">
        <p14:creationId xmlns:p14="http://schemas.microsoft.com/office/powerpoint/2010/main" val="3907715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72</a:t>
            </a:fld>
            <a:endParaRPr lang="en-US"/>
          </a:p>
        </p:txBody>
      </p:sp>
    </p:spTree>
    <p:extLst>
      <p:ext uri="{BB962C8B-B14F-4D97-AF65-F5344CB8AC3E}">
        <p14:creationId xmlns:p14="http://schemas.microsoft.com/office/powerpoint/2010/main" val="3332998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endParaRPr lang="en-US" dirty="0">
              <a:ea typeface="ＭＳ Ｐゴシック" pitchFamily="34" charset="-128"/>
            </a:endParaRPr>
          </a:p>
        </p:txBody>
      </p:sp>
      <p:sp>
        <p:nvSpPr>
          <p:cNvPr id="130052" name="Slide Number Placeholder 3"/>
          <p:cNvSpPr>
            <a:spLocks noGrp="1"/>
          </p:cNvSpPr>
          <p:nvPr>
            <p:ph type="sldNum" sz="quarter" idx="5"/>
          </p:nvPr>
        </p:nvSpPr>
        <p:spPr>
          <a:xfrm>
            <a:off x="3884613" y="8685213"/>
            <a:ext cx="2971800" cy="457200"/>
          </a:xfrm>
          <a:prstGeom prst="rect">
            <a:avLst/>
          </a:prstGeom>
          <a:noFill/>
        </p:spPr>
        <p:txBody>
          <a:bodyPr/>
          <a:lstStyle/>
          <a:p>
            <a:fld id="{6E445884-EDC8-4007-905E-1A63D8AAAB86}" type="slidenum">
              <a:rPr lang="en-US" smtClean="0"/>
              <a:pPr/>
              <a:t>11</a:t>
            </a:fld>
            <a:endParaRPr lang="en-US"/>
          </a:p>
        </p:txBody>
      </p:sp>
    </p:spTree>
    <p:extLst>
      <p:ext uri="{BB962C8B-B14F-4D97-AF65-F5344CB8AC3E}">
        <p14:creationId xmlns:p14="http://schemas.microsoft.com/office/powerpoint/2010/main" val="156639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7">
              <a:defRPr/>
            </a:pPr>
            <a:r>
              <a:rPr lang="en-US" altLang="en-US" sz="2400" dirty="0">
                <a:ea typeface="ＭＳ Ｐゴシック" pitchFamily="34" charset="-128"/>
              </a:rPr>
              <a:t>What is Proctor Caching? </a:t>
            </a:r>
          </a:p>
          <a:p>
            <a:r>
              <a:rPr lang="en-US" sz="2400" dirty="0"/>
              <a:t>Proctor Caching is Pearson-supplied software that is used in conjunction with </a:t>
            </a:r>
            <a:r>
              <a:rPr lang="en-US" sz="2400" dirty="0" err="1"/>
              <a:t>TestNav</a:t>
            </a:r>
            <a:r>
              <a:rPr lang="en-US" sz="2400" dirty="0"/>
              <a:t> to reduce bandwidth requirements and accelerate the delivery of test content.</a:t>
            </a:r>
          </a:p>
          <a:p>
            <a:pPr marL="174970" indent="-174970">
              <a:buFont typeface="Arial" panose="020B0604020202020204" pitchFamily="34" charset="0"/>
              <a:buChar char="•"/>
            </a:pPr>
            <a:r>
              <a:rPr lang="en-US" sz="2400" dirty="0"/>
              <a:t>It allows you to pre-cache test content to your local network before testing.</a:t>
            </a:r>
          </a:p>
          <a:p>
            <a:pPr marL="174970" indent="-174970">
              <a:buFont typeface="Arial" panose="020B0604020202020204" pitchFamily="34" charset="0"/>
              <a:buChar char="•"/>
            </a:pPr>
            <a:r>
              <a:rPr lang="en-US" sz="2400" dirty="0"/>
              <a:t>It reduces the burden on your Internet service provider (ISP) by eliminating redundant requests for test content.</a:t>
            </a:r>
          </a:p>
          <a:p>
            <a:pPr marL="174970" indent="-174970">
              <a:buFont typeface="Arial" panose="020B0604020202020204" pitchFamily="34" charset="0"/>
              <a:buChar char="•"/>
            </a:pPr>
            <a:r>
              <a:rPr lang="en-US" sz="2400" dirty="0"/>
              <a:t>Cached content is encrypted and stored locally.</a:t>
            </a:r>
          </a:p>
          <a:p>
            <a:pPr>
              <a:spcBef>
                <a:spcPts val="612"/>
              </a:spcBef>
              <a:buClr>
                <a:srgbClr val="8F23B3"/>
              </a:buClr>
              <a:defRPr/>
            </a:pPr>
            <a:endParaRPr lang="en-US" sz="2400" dirty="0"/>
          </a:p>
          <a:p>
            <a:pPr defTabSz="918791">
              <a:defRPr/>
            </a:pPr>
            <a:endParaRPr lang="en-US" altLang="en-US" sz="2400" dirty="0">
              <a:ea typeface="ＭＳ Ｐゴシック" pitchFamily="34" charset="-128"/>
            </a:endParaRPr>
          </a:p>
          <a:p>
            <a:endParaRPr lang="en-US" sz="2400" dirty="0"/>
          </a:p>
        </p:txBody>
      </p:sp>
    </p:spTree>
    <p:extLst>
      <p:ext uri="{BB962C8B-B14F-4D97-AF65-F5344CB8AC3E}">
        <p14:creationId xmlns:p14="http://schemas.microsoft.com/office/powerpoint/2010/main" val="4189081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613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eaLnBrk="1" hangingPunct="1"/>
            <a:r>
              <a:rPr lang="en-US" dirty="0">
                <a:ea typeface="ＭＳ Ｐゴシック" pitchFamily="34" charset="-128"/>
              </a:rPr>
              <a:t>Illustrate the benefits</a:t>
            </a:r>
            <a:r>
              <a:rPr lang="en-US" baseline="0" dirty="0">
                <a:ea typeface="ＭＳ Ｐゴシック" pitchFamily="34" charset="-128"/>
              </a:rPr>
              <a:t> of supplying a secondary response location.</a:t>
            </a:r>
          </a:p>
          <a:p>
            <a:pPr eaLnBrk="1" hangingPunct="1"/>
            <a:endParaRPr lang="en-US" baseline="0" dirty="0">
              <a:ea typeface="ＭＳ Ｐゴシック" pitchFamily="34" charset="-128"/>
            </a:endParaRPr>
          </a:p>
          <a:p>
            <a:pPr eaLnBrk="1" hangingPunct="1"/>
            <a:r>
              <a:rPr lang="en-US" baseline="0" dirty="0">
                <a:ea typeface="ＭＳ Ｐゴシック" pitchFamily="34" charset="-128"/>
              </a:rPr>
              <a:t>Note that SRF and log files can be retrieved if necessary. Full instructions can be found on the support site. </a:t>
            </a:r>
          </a:p>
        </p:txBody>
      </p:sp>
      <p:sp>
        <p:nvSpPr>
          <p:cNvPr id="139268" name="Slide Number Placeholder 3"/>
          <p:cNvSpPr>
            <a:spLocks noGrp="1"/>
          </p:cNvSpPr>
          <p:nvPr>
            <p:ph type="sldNum" sz="quarter" idx="5"/>
          </p:nvPr>
        </p:nvSpPr>
        <p:spPr>
          <a:xfrm>
            <a:off x="3884613" y="8685213"/>
            <a:ext cx="2971800" cy="457200"/>
          </a:xfrm>
          <a:prstGeom prst="rect">
            <a:avLst/>
          </a:prstGeom>
          <a:noFill/>
        </p:spPr>
        <p:txBody>
          <a:bodyPr/>
          <a:lstStyle/>
          <a:p>
            <a:fld id="{E34156C5-4E92-4E58-A89C-0EC5019717F0}" type="slidenum">
              <a:rPr lang="en-US" smtClean="0"/>
              <a:pPr/>
              <a:t>16</a:t>
            </a:fld>
            <a:endParaRPr lang="en-US"/>
          </a:p>
        </p:txBody>
      </p:sp>
    </p:spTree>
    <p:extLst>
      <p:ext uri="{BB962C8B-B14F-4D97-AF65-F5344CB8AC3E}">
        <p14:creationId xmlns:p14="http://schemas.microsoft.com/office/powerpoint/2010/main" val="200198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baseline="0" dirty="0">
              <a:ea typeface="ＭＳ Ｐゴシック" pitchFamily="34" charset="-128"/>
            </a:endParaRPr>
          </a:p>
        </p:txBody>
      </p:sp>
      <p:sp>
        <p:nvSpPr>
          <p:cNvPr id="133124" name="Slide Number Placeholder 3"/>
          <p:cNvSpPr>
            <a:spLocks noGrp="1"/>
          </p:cNvSpPr>
          <p:nvPr>
            <p:ph type="sldNum" sz="quarter" idx="5"/>
          </p:nvPr>
        </p:nvSpPr>
        <p:spPr>
          <a:xfrm>
            <a:off x="3884613" y="8685213"/>
            <a:ext cx="2971800" cy="457200"/>
          </a:xfrm>
          <a:prstGeom prst="rect">
            <a:avLst/>
          </a:prstGeom>
          <a:noFill/>
        </p:spPr>
        <p:txBody>
          <a:bodyPr/>
          <a:lstStyle/>
          <a:p>
            <a:fld id="{627AB8EC-721A-4E40-92B0-FC44077B8A86}" type="slidenum">
              <a:rPr lang="en-US" smtClean="0"/>
              <a:pPr/>
              <a:t>17</a:t>
            </a:fld>
            <a:endParaRPr lang="en-US"/>
          </a:p>
        </p:txBody>
      </p:sp>
    </p:spTree>
    <p:extLst>
      <p:ext uri="{BB962C8B-B14F-4D97-AF65-F5344CB8AC3E}">
        <p14:creationId xmlns:p14="http://schemas.microsoft.com/office/powerpoint/2010/main" val="4231500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kern="1200" dirty="0">
                <a:solidFill>
                  <a:srgbClr val="000000"/>
                </a:solidFill>
                <a:effectLst/>
                <a:latin typeface="Avenir" charset="0"/>
                <a:ea typeface="Avenir" charset="0"/>
                <a:cs typeface="Avenir" charset="0"/>
                <a:sym typeface="Avenir" charset="0"/>
              </a:rPr>
              <a:t>The increase in devices accessing school networks increases the need for stable </a:t>
            </a:r>
            <a:r>
              <a:rPr lang="en-US" sz="2200" b="0" i="0" kern="1200" dirty="0" err="1">
                <a:solidFill>
                  <a:srgbClr val="000000"/>
                </a:solidFill>
                <a:effectLst/>
                <a:latin typeface="Avenir" charset="0"/>
                <a:ea typeface="Avenir" charset="0"/>
                <a:cs typeface="Avenir" charset="0"/>
                <a:sym typeface="Avenir" charset="0"/>
              </a:rPr>
              <a:t>WiFi</a:t>
            </a:r>
            <a:r>
              <a:rPr lang="en-US" sz="2200" b="0" i="0" kern="1200" dirty="0">
                <a:solidFill>
                  <a:srgbClr val="000000"/>
                </a:solidFill>
                <a:effectLst/>
                <a:latin typeface="Avenir" charset="0"/>
                <a:ea typeface="Avenir" charset="0"/>
                <a:cs typeface="Avenir" charset="0"/>
                <a:sym typeface="Avenir" charset="0"/>
              </a:rPr>
              <a:t> networks, daily monitoring, and maintenance. To help network admins stabilize </a:t>
            </a:r>
            <a:r>
              <a:rPr lang="en-US" sz="2200" b="0" i="0" kern="1200" dirty="0" err="1">
                <a:solidFill>
                  <a:srgbClr val="000000"/>
                </a:solidFill>
                <a:effectLst/>
                <a:latin typeface="Avenir" charset="0"/>
                <a:ea typeface="Avenir" charset="0"/>
                <a:cs typeface="Avenir" charset="0"/>
                <a:sym typeface="Avenir" charset="0"/>
              </a:rPr>
              <a:t>WiFi</a:t>
            </a:r>
            <a:r>
              <a:rPr lang="en-US" sz="2200" b="0" i="0" kern="1200" dirty="0">
                <a:solidFill>
                  <a:srgbClr val="000000"/>
                </a:solidFill>
                <a:effectLst/>
                <a:latin typeface="Avenir" charset="0"/>
                <a:ea typeface="Avenir" charset="0"/>
                <a:cs typeface="Avenir" charset="0"/>
                <a:sym typeface="Avenir" charset="0"/>
              </a:rPr>
              <a:t> for online testing and classroom activities, Pearson field engineers collaborated with IT departments to present these requirements, recommendations, and troubleshooting tips.</a:t>
            </a:r>
            <a:endParaRPr lang="en-US" dirty="0"/>
          </a:p>
        </p:txBody>
      </p:sp>
    </p:spTree>
    <p:extLst>
      <p:ext uri="{BB962C8B-B14F-4D97-AF65-F5344CB8AC3E}">
        <p14:creationId xmlns:p14="http://schemas.microsoft.com/office/powerpoint/2010/main" val="1742960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4675238"/>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1" name="Straight Connector 10"/>
          <p:cNvCxnSpPr/>
          <p:nvPr userDrawn="1"/>
        </p:nvCxnSpPr>
        <p:spPr>
          <a:xfrm>
            <a:off x="914401" y="2752344"/>
            <a:ext cx="10402529" cy="20352"/>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6" name="Text Placeholder 3"/>
          <p:cNvSpPr>
            <a:spLocks noGrp="1"/>
          </p:cNvSpPr>
          <p:nvPr>
            <p:ph type="body" sz="half" idx="2"/>
          </p:nvPr>
        </p:nvSpPr>
        <p:spPr>
          <a:xfrm>
            <a:off x="80293" y="2232152"/>
            <a:ext cx="2547760" cy="2816352"/>
          </a:xfrm>
          <a:prstGeom prst="rect">
            <a:avLst/>
          </a:prstGeom>
        </p:spPr>
        <p:txBody>
          <a:bodyPr tIns="0"/>
          <a:lstStyle>
            <a:lvl1pPr marL="0" indent="0">
              <a:buNone/>
              <a:defRPr sz="1800" b="0" spc="0">
                <a:solidFill>
                  <a:srgbClr val="FFFFFF"/>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dirty="0"/>
              <a:t>Click to edit Master text styles</a:t>
            </a:r>
          </a:p>
        </p:txBody>
      </p:sp>
      <p:sp>
        <p:nvSpPr>
          <p:cNvPr id="9" name="Title 10"/>
          <p:cNvSpPr>
            <a:spLocks noGrp="1"/>
          </p:cNvSpPr>
          <p:nvPr>
            <p:ph type="title"/>
          </p:nvPr>
        </p:nvSpPr>
        <p:spPr>
          <a:xfrm>
            <a:off x="77216" y="1096963"/>
            <a:ext cx="2551275" cy="1033590"/>
          </a:xfrm>
          <a:prstGeom prst="rect">
            <a:avLst/>
          </a:prstGeom>
        </p:spPr>
        <p:txBody>
          <a:bodyPr anchor="b"/>
          <a:lstStyle>
            <a:lvl1pPr algn="l">
              <a:defRPr sz="2000" spc="0" baseline="0"/>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Tree>
    <p:extLst>
      <p:ext uri="{BB962C8B-B14F-4D97-AF65-F5344CB8AC3E}">
        <p14:creationId xmlns:p14="http://schemas.microsoft.com/office/powerpoint/2010/main" val="419696678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1188722"/>
            <a:ext cx="8128001" cy="4969193"/>
          </a:xfrm>
          <a:prstGeom prst="rect">
            <a:avLst/>
          </a:prstGeo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386853" y="2232152"/>
            <a:ext cx="2547760" cy="2816352"/>
          </a:xfrm>
          <a:prstGeom prst="rect">
            <a:avLst/>
          </a:prstGeom>
        </p:spPr>
        <p:txBody>
          <a:bodyPr tIns="0"/>
          <a:lstStyle>
            <a:lvl1pPr marL="0" indent="0">
              <a:buNone/>
              <a:defRPr sz="1800" b="0" spc="0">
                <a:solidFill>
                  <a:srgbClr val="FFFFFF"/>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dirty="0"/>
              <a:t>Click to edit Master text styles</a:t>
            </a:r>
          </a:p>
        </p:txBody>
      </p:sp>
      <p:sp>
        <p:nvSpPr>
          <p:cNvPr id="11" name="Title 10"/>
          <p:cNvSpPr>
            <a:spLocks noGrp="1"/>
          </p:cNvSpPr>
          <p:nvPr>
            <p:ph type="title"/>
          </p:nvPr>
        </p:nvSpPr>
        <p:spPr>
          <a:xfrm>
            <a:off x="9383776" y="1096963"/>
            <a:ext cx="2551275" cy="1033590"/>
          </a:xfrm>
          <a:prstGeom prst="rect">
            <a:avLst/>
          </a:prstGeom>
        </p:spPr>
        <p:txBody>
          <a:bodyPr anchor="b"/>
          <a:lstStyle>
            <a:lvl1pPr algn="l">
              <a:defRPr sz="2000" spc="0" baseline="0"/>
            </a:lvl1pPr>
          </a:lstStyle>
          <a:p>
            <a:r>
              <a:rPr lang="en-US" dirty="0"/>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a:p>
        </p:txBody>
      </p:sp>
      <p:sp>
        <p:nvSpPr>
          <p:cNvPr id="10" name="Text Placeholder 2"/>
          <p:cNvSpPr>
            <a:spLocks noGrp="1"/>
          </p:cNvSpPr>
          <p:nvPr>
            <p:ph type="body" idx="10"/>
          </p:nvPr>
        </p:nvSpPr>
        <p:spPr>
          <a:xfrm>
            <a:off x="508000" y="457200"/>
            <a:ext cx="8128001" cy="639762"/>
          </a:xfrm>
          <a:prstGeom prst="rect">
            <a:avLst/>
          </a:prstGeom>
        </p:spPr>
        <p:txBody>
          <a:bodyPr anchor="ctr" anchorCtr="0">
            <a:normAutofit/>
          </a:bodyPr>
          <a:lstStyle>
            <a:lvl1pPr marL="0" indent="0" algn="l">
              <a:buNone/>
              <a:defRPr sz="2800" b="0" i="0" spc="0">
                <a:solidFill>
                  <a:srgbClr val="45454C"/>
                </a:solidFill>
                <a:latin typeface="Museo Slab 500"/>
                <a:cs typeface="Museo Slab 50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dirty="0"/>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Tree>
    <p:extLst>
      <p:ext uri="{BB962C8B-B14F-4D97-AF65-F5344CB8AC3E}">
        <p14:creationId xmlns:p14="http://schemas.microsoft.com/office/powerpoint/2010/main" val="384821349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52500" y="1783707"/>
            <a:ext cx="10287000" cy="1470049"/>
          </a:xfrm>
          <a:prstGeom prst="rect">
            <a:avLst/>
          </a:prstGeom>
        </p:spPr>
        <p:txBody>
          <a:bodyPr anchor="b"/>
          <a:lstStyle>
            <a:lvl1pPr algn="ctr">
              <a:defRPr>
                <a:solidFill>
                  <a:srgbClr val="53585F"/>
                </a:solidFill>
              </a:defRPr>
            </a:lvl1pPr>
          </a:lstStyle>
          <a:p>
            <a:r>
              <a:rPr lang="en-US" dirty="0"/>
              <a:t>Click to Edit </a:t>
            </a:r>
            <a:br>
              <a:rPr lang="en-US" dirty="0"/>
            </a:br>
            <a:r>
              <a:rPr lang="en-US" dirty="0"/>
              <a:t>Master Title Style</a:t>
            </a:r>
          </a:p>
        </p:txBody>
      </p:sp>
      <p:sp>
        <p:nvSpPr>
          <p:cNvPr id="5" name="Subtitle 2"/>
          <p:cNvSpPr>
            <a:spLocks noGrp="1"/>
          </p:cNvSpPr>
          <p:nvPr>
            <p:ph type="subTitle" idx="1"/>
          </p:nvPr>
        </p:nvSpPr>
        <p:spPr>
          <a:xfrm>
            <a:off x="952500" y="3391050"/>
            <a:ext cx="10287000" cy="1752451"/>
          </a:xfrm>
          <a:prstGeom prst="rect">
            <a:avLst/>
          </a:prstGeom>
        </p:spPr>
        <p:txBody>
          <a:bodyPr vert="horz" anchor="t"/>
          <a:lstStyle>
            <a:lvl1pPr marL="0" indent="0" algn="ctr">
              <a:buNone/>
              <a:defRPr>
                <a:solidFill>
                  <a:srgbClr val="53585F"/>
                </a:solidFill>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dirty="0"/>
              <a:t>Click to edit Master subtitle style</a:t>
            </a:r>
          </a:p>
        </p:txBody>
      </p:sp>
      <p:sp>
        <p:nvSpPr>
          <p:cNvPr id="7" name="Text Placeholder 4"/>
          <p:cNvSpPr>
            <a:spLocks noGrp="1"/>
          </p:cNvSpPr>
          <p:nvPr>
            <p:ph type="body" sz="quarter" idx="10" hasCustomPrompt="1"/>
          </p:nvPr>
        </p:nvSpPr>
        <p:spPr>
          <a:xfrm>
            <a:off x="952500" y="1232297"/>
            <a:ext cx="10287000" cy="442108"/>
          </a:xfrm>
          <a:prstGeom prst="rect">
            <a:avLst/>
          </a:prstGeom>
        </p:spPr>
        <p:txBody>
          <a:bodyPr vert="horz"/>
          <a:lstStyle>
            <a:lvl1pPr algn="ctr">
              <a:defRPr sz="2250">
                <a:solidFill>
                  <a:schemeClr val="bg2"/>
                </a:solidFill>
              </a:defRPr>
            </a:lvl1pPr>
          </a:lstStyle>
          <a:p>
            <a:pPr lvl="0"/>
            <a:r>
              <a:rPr lang="en-US" dirty="0"/>
              <a:t>SECTION 1</a:t>
            </a:r>
          </a:p>
        </p:txBody>
      </p:sp>
    </p:spTree>
    <p:extLst>
      <p:ext uri="{BB962C8B-B14F-4D97-AF65-F5344CB8AC3E}">
        <p14:creationId xmlns:p14="http://schemas.microsoft.com/office/powerpoint/2010/main" val="398920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12/19/2023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9" r:id="rId11"/>
    <p:sldLayoutId id="2147483668" r:id="rId12"/>
    <p:sldLayoutId id="2147483696" r:id="rId13"/>
    <p:sldLayoutId id="2147483697" r:id="rId14"/>
    <p:sldLayoutId id="2147483698"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de.state.co.us/assessment/newassess-dtc"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support.assessment.pearson.com/x/AxZgA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s://support.assessment.pearson.com/x/HAACAQ" TargetMode="Externa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24.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download.testnav.com/"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7.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hyperlink" Target="https://trng-co.pearsonaccessnext.com/customer/index.action"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24.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download.testnav.com/"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admin.google.com/" TargetMode="Externa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s://support.assessment.pearson.com/TN/files/18614070/32838534/2/1634663438000/TN_ChromeOSStep14.png" TargetMode="Externa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hyperlink" Target="https://support.assessment.pearson.com/x/DwACAQ" TargetMode="Externa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mailto:bonner_c@cde.state.co.us"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40810-68B2-4629-BF6A-93440EE5109C}"/>
              </a:ext>
            </a:extLst>
          </p:cNvPr>
          <p:cNvSpPr>
            <a:spLocks noGrp="1"/>
          </p:cNvSpPr>
          <p:nvPr>
            <p:ph type="title"/>
          </p:nvPr>
        </p:nvSpPr>
        <p:spPr/>
        <p:txBody>
          <a:bodyPr anchor="ctr">
            <a:noAutofit/>
          </a:bodyPr>
          <a:lstStyle/>
          <a:p>
            <a:r>
              <a:rPr lang="en-US" dirty="0">
                <a:latin typeface="+mn-lt"/>
              </a:rPr>
              <a:t>2023-2024</a:t>
            </a:r>
            <a:br>
              <a:rPr lang="en-US" dirty="0">
                <a:latin typeface="+mn-lt"/>
              </a:rPr>
            </a:br>
            <a:r>
              <a:rPr lang="en" dirty="0"/>
              <a:t>CMAS TestNav Technical Site Readiness </a:t>
            </a:r>
            <a:r>
              <a:rPr lang="en-US" dirty="0"/>
              <a:t>Training</a:t>
            </a:r>
            <a:endParaRPr lang="en-US" dirty="0">
              <a:latin typeface="+mn-lt"/>
            </a:endParaRPr>
          </a:p>
        </p:txBody>
      </p:sp>
      <p:sp>
        <p:nvSpPr>
          <p:cNvPr id="5" name="Content Placeholder 4" descr="TEAMS interface with callouts.&#10; the top of the navigation select the Chat icon&#10;In the Type a new message section tell us your district role and how long you have held your position&#10;Select the paper airplane icon in the bottom right corner of the window to send&#10;Note: Select the three dots (…) and click “Turn on live captions” to access closed captioning&#10;">
            <a:extLst>
              <a:ext uri="{FF2B5EF4-FFF2-40B4-BE49-F238E27FC236}">
                <a16:creationId xmlns:a16="http://schemas.microsoft.com/office/drawing/2014/main" id="{942D1CB7-9E50-416A-8EF5-71C2418E78EF}"/>
              </a:ext>
            </a:extLst>
          </p:cNvPr>
          <p:cNvSpPr>
            <a:spLocks noGrp="1"/>
          </p:cNvSpPr>
          <p:nvPr>
            <p:ph idx="1"/>
          </p:nvPr>
        </p:nvSpPr>
        <p:spPr>
          <a:xfrm>
            <a:off x="838200" y="1554480"/>
            <a:ext cx="5257800" cy="4351338"/>
          </a:xfrm>
        </p:spPr>
        <p:txBody>
          <a:bodyPr>
            <a:normAutofit/>
          </a:bodyPr>
          <a:lstStyle/>
          <a:p>
            <a:pPr marL="0" indent="0">
              <a:buNone/>
            </a:pPr>
            <a:r>
              <a:rPr lang="en-US" sz="4000" dirty="0"/>
              <a:t>Welcome!</a:t>
            </a:r>
          </a:p>
          <a:p>
            <a:pPr marL="0" indent="0">
              <a:buNone/>
            </a:pPr>
            <a:r>
              <a:rPr lang="en-US" b="1" dirty="0"/>
              <a:t>Introduce Yourself</a:t>
            </a:r>
          </a:p>
          <a:p>
            <a:pPr lvl="0"/>
            <a:r>
              <a:rPr lang="en-US" sz="2000" dirty="0"/>
              <a:t>From the top of the navigation select the </a:t>
            </a:r>
            <a:r>
              <a:rPr lang="en-US" sz="2000" b="1" dirty="0"/>
              <a:t>Chat </a:t>
            </a:r>
            <a:r>
              <a:rPr lang="en-US" sz="2000" dirty="0"/>
              <a:t>icon</a:t>
            </a:r>
          </a:p>
          <a:p>
            <a:pPr lvl="0"/>
            <a:r>
              <a:rPr lang="en-US" sz="2000" dirty="0"/>
              <a:t>In the </a:t>
            </a:r>
            <a:r>
              <a:rPr lang="en-US" sz="2000" b="1" dirty="0"/>
              <a:t>Type a new message </a:t>
            </a:r>
            <a:r>
              <a:rPr lang="en-US" sz="2000" dirty="0"/>
              <a:t>section tell us your district role and how long you have held your position</a:t>
            </a:r>
          </a:p>
          <a:p>
            <a:pPr lvl="0"/>
            <a:r>
              <a:rPr lang="en-US" sz="2000" dirty="0"/>
              <a:t>Select the </a:t>
            </a:r>
            <a:r>
              <a:rPr lang="en-US" sz="2000" b="1" dirty="0"/>
              <a:t>paper airplane </a:t>
            </a:r>
            <a:r>
              <a:rPr lang="en-US" sz="2000" dirty="0"/>
              <a:t>icon in the bottom right corner of the window to send</a:t>
            </a:r>
          </a:p>
          <a:p>
            <a:pPr lvl="0"/>
            <a:r>
              <a:rPr lang="en-US" sz="2000" b="1" dirty="0"/>
              <a:t>Note</a:t>
            </a:r>
            <a:r>
              <a:rPr lang="en-US" sz="2000" dirty="0"/>
              <a:t>: Select the three dots (…) and click “Turn on live captions” to access closed captioning</a:t>
            </a:r>
          </a:p>
        </p:txBody>
      </p:sp>
      <p:sp>
        <p:nvSpPr>
          <p:cNvPr id="4" name="Slide Number Placeholder 3">
            <a:extLst>
              <a:ext uri="{FF2B5EF4-FFF2-40B4-BE49-F238E27FC236}">
                <a16:creationId xmlns:a16="http://schemas.microsoft.com/office/drawing/2014/main" id="{9E1C6873-9006-4F8A-83F3-AF673D15657F}"/>
              </a:ext>
            </a:extLst>
          </p:cNvPr>
          <p:cNvSpPr>
            <a:spLocks noGrp="1"/>
          </p:cNvSpPr>
          <p:nvPr>
            <p:ph type="sldNum" sz="quarter" idx="12"/>
          </p:nvPr>
        </p:nvSpPr>
        <p:spPr/>
        <p:txBody>
          <a:bodyPr/>
          <a:lstStyle/>
          <a:p>
            <a:fld id="{C479D5F6-EDCB-402A-AC08-4943A1820E8F}" type="slidenum">
              <a:rPr lang="en-US" smtClean="0"/>
              <a:pPr/>
              <a:t>1</a:t>
            </a:fld>
            <a:endParaRPr lang="en-US" dirty="0"/>
          </a:p>
        </p:txBody>
      </p:sp>
      <p:grpSp>
        <p:nvGrpSpPr>
          <p:cNvPr id="7" name="Group 6" descr="A picture of the TEAMs interface with callouts to the Chat, text box, and ">
            <a:extLst>
              <a:ext uri="{FF2B5EF4-FFF2-40B4-BE49-F238E27FC236}">
                <a16:creationId xmlns:a16="http://schemas.microsoft.com/office/drawing/2014/main" id="{8A1B2788-18B8-4A42-A35C-86D792561112}"/>
              </a:ext>
            </a:extLst>
          </p:cNvPr>
          <p:cNvGrpSpPr/>
          <p:nvPr/>
        </p:nvGrpSpPr>
        <p:grpSpPr>
          <a:xfrm>
            <a:off x="6250519" y="1329268"/>
            <a:ext cx="4282576" cy="4793209"/>
            <a:chOff x="4726519" y="1329267"/>
            <a:chExt cx="4282576" cy="4793209"/>
          </a:xfrm>
        </p:grpSpPr>
        <p:pic>
          <p:nvPicPr>
            <p:cNvPr id="8" name="Picture 7">
              <a:extLst>
                <a:ext uri="{FF2B5EF4-FFF2-40B4-BE49-F238E27FC236}">
                  <a16:creationId xmlns:a16="http://schemas.microsoft.com/office/drawing/2014/main" id="{6963B5C4-3CD4-417E-B903-D75CF3337770}"/>
                </a:ext>
              </a:extLst>
            </p:cNvPr>
            <p:cNvPicPr>
              <a:picLocks noChangeAspect="1"/>
            </p:cNvPicPr>
            <p:nvPr/>
          </p:nvPicPr>
          <p:blipFill>
            <a:blip r:embed="rId2"/>
            <a:stretch>
              <a:fillRect/>
            </a:stretch>
          </p:blipFill>
          <p:spPr>
            <a:xfrm>
              <a:off x="4800600" y="1329267"/>
              <a:ext cx="4208495" cy="4793209"/>
            </a:xfrm>
            <a:prstGeom prst="rect">
              <a:avLst/>
            </a:prstGeom>
          </p:spPr>
        </p:pic>
        <p:sp>
          <p:nvSpPr>
            <p:cNvPr id="9" name="Speech Bubble: Rectangle with Corners Rounded 8">
              <a:extLst>
                <a:ext uri="{FF2B5EF4-FFF2-40B4-BE49-F238E27FC236}">
                  <a16:creationId xmlns:a16="http://schemas.microsoft.com/office/drawing/2014/main" id="{2F2B8684-0D3E-4694-9548-375F1B7F0C80}"/>
                </a:ext>
              </a:extLst>
            </p:cNvPr>
            <p:cNvSpPr/>
            <p:nvPr/>
          </p:nvSpPr>
          <p:spPr>
            <a:xfrm>
              <a:off x="5268385" y="2386727"/>
              <a:ext cx="1301749" cy="795866"/>
            </a:xfrm>
            <a:prstGeom prst="wedgeRoundRectCallout">
              <a:avLst>
                <a:gd name="adj1" fmla="val -38394"/>
                <a:gd name="adj2" fmla="val -94715"/>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the </a:t>
              </a:r>
              <a:r>
                <a:rPr lang="en-US" b="1" dirty="0"/>
                <a:t>Chat icon</a:t>
              </a:r>
              <a:endParaRPr lang="en-US" dirty="0"/>
            </a:p>
          </p:txBody>
        </p:sp>
        <p:sp>
          <p:nvSpPr>
            <p:cNvPr id="10" name="Speech Bubble: Rectangle with Corners Rounded 9">
              <a:extLst>
                <a:ext uri="{FF2B5EF4-FFF2-40B4-BE49-F238E27FC236}">
                  <a16:creationId xmlns:a16="http://schemas.microsoft.com/office/drawing/2014/main" id="{1DCD2059-8B59-46D7-889F-56F417C629D5}"/>
                </a:ext>
              </a:extLst>
            </p:cNvPr>
            <p:cNvSpPr/>
            <p:nvPr/>
          </p:nvSpPr>
          <p:spPr>
            <a:xfrm>
              <a:off x="4726519" y="3429000"/>
              <a:ext cx="1843615" cy="1710417"/>
            </a:xfrm>
            <a:prstGeom prst="wedgeRoundRectCallout">
              <a:avLst>
                <a:gd name="adj1" fmla="val 61298"/>
                <a:gd name="adj2" fmla="val 86283"/>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Tell us your district role and how long you have held your position.</a:t>
              </a:r>
            </a:p>
          </p:txBody>
        </p:sp>
        <p:sp>
          <p:nvSpPr>
            <p:cNvPr id="11" name="Speech Bubble: Rectangle with Corners Rounded 10">
              <a:extLst>
                <a:ext uri="{FF2B5EF4-FFF2-40B4-BE49-F238E27FC236}">
                  <a16:creationId xmlns:a16="http://schemas.microsoft.com/office/drawing/2014/main" id="{0BD4A36D-3B7B-475E-A659-70F9B0FE69DD}"/>
                </a:ext>
              </a:extLst>
            </p:cNvPr>
            <p:cNvSpPr/>
            <p:nvPr/>
          </p:nvSpPr>
          <p:spPr>
            <a:xfrm>
              <a:off x="7622119" y="4388656"/>
              <a:ext cx="1301749" cy="750761"/>
            </a:xfrm>
            <a:prstGeom prst="wedgeRoundRectCallout">
              <a:avLst>
                <a:gd name="adj1" fmla="val 31850"/>
                <a:gd name="adj2" fmla="val 15325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Send your message</a:t>
              </a:r>
            </a:p>
          </p:txBody>
        </p:sp>
      </p:grpSp>
      <p:sp>
        <p:nvSpPr>
          <p:cNvPr id="3" name="TextBox 2">
            <a:extLst>
              <a:ext uri="{FF2B5EF4-FFF2-40B4-BE49-F238E27FC236}">
                <a16:creationId xmlns:a16="http://schemas.microsoft.com/office/drawing/2014/main" id="{8FD000E4-02F9-4FC5-A1D2-B615A96207E8}"/>
              </a:ext>
            </a:extLst>
          </p:cNvPr>
          <p:cNvSpPr txBox="1"/>
          <p:nvPr/>
        </p:nvSpPr>
        <p:spPr>
          <a:xfrm>
            <a:off x="2571273" y="6175815"/>
            <a:ext cx="7311867" cy="646331"/>
          </a:xfrm>
          <a:prstGeom prst="rect">
            <a:avLst/>
          </a:prstGeom>
          <a:noFill/>
        </p:spPr>
        <p:txBody>
          <a:bodyPr wrap="square" rtlCol="0">
            <a:spAutoFit/>
          </a:bodyPr>
          <a:lstStyle/>
          <a:p>
            <a:pPr algn="ctr"/>
            <a:r>
              <a:rPr lang="en-US" dirty="0">
                <a:solidFill>
                  <a:srgbClr val="FF0000"/>
                </a:solidFill>
              </a:rPr>
              <a:t>A recording of this meeting will be available at </a:t>
            </a:r>
            <a:r>
              <a:rPr lang="en-US" dirty="0">
                <a:solidFill>
                  <a:srgbClr val="FF0000"/>
                </a:solidFill>
                <a:hlinkClick r:id="rId3"/>
              </a:rPr>
              <a:t>http://www.cde.state.co.us/assessment/newassess-dtc</a:t>
            </a:r>
            <a:r>
              <a:rPr lang="en-US" dirty="0">
                <a:solidFill>
                  <a:srgbClr val="FF0000"/>
                </a:solidFill>
              </a:rPr>
              <a:t> after December 20</a:t>
            </a:r>
          </a:p>
        </p:txBody>
      </p:sp>
    </p:spTree>
    <p:extLst>
      <p:ext uri="{BB962C8B-B14F-4D97-AF65-F5344CB8AC3E}">
        <p14:creationId xmlns:p14="http://schemas.microsoft.com/office/powerpoint/2010/main" val="388578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Finding the Current App Version of TestNav</a:t>
            </a:r>
          </a:p>
        </p:txBody>
      </p:sp>
      <p:pic>
        <p:nvPicPr>
          <p:cNvPr id="8" name="Picture 7" descr="Graphical user interface, text, application&#10;&#10;Description automatically generated">
            <a:extLst>
              <a:ext uri="{FF2B5EF4-FFF2-40B4-BE49-F238E27FC236}">
                <a16:creationId xmlns:a16="http://schemas.microsoft.com/office/drawing/2014/main" id="{26C969B2-AC39-DE4E-A5A6-760658F232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9690" y="1156155"/>
            <a:ext cx="5211521" cy="5335605"/>
          </a:xfrm>
          <a:prstGeom prst="rect">
            <a:avLst/>
          </a:prstGeom>
        </p:spPr>
      </p:pic>
      <p:pic>
        <p:nvPicPr>
          <p:cNvPr id="9" name="Picture 8" descr="Options for Test Nav. Choose Colorado&#10;">
            <a:extLst>
              <a:ext uri="{FF2B5EF4-FFF2-40B4-BE49-F238E27FC236}">
                <a16:creationId xmlns:a16="http://schemas.microsoft.com/office/drawing/2014/main" id="{9FECB504-0467-DB43-B61A-958105198D51}"/>
              </a:ext>
            </a:extLst>
          </p:cNvPr>
          <p:cNvPicPr>
            <a:picLocks noChangeAspect="1"/>
          </p:cNvPicPr>
          <p:nvPr/>
        </p:nvPicPr>
        <p:blipFill>
          <a:blip r:embed="rId4"/>
          <a:stretch>
            <a:fillRect/>
          </a:stretch>
        </p:blipFill>
        <p:spPr>
          <a:xfrm>
            <a:off x="6547769" y="1275450"/>
            <a:ext cx="3558892" cy="3733103"/>
          </a:xfrm>
          <a:prstGeom prst="rect">
            <a:avLst/>
          </a:prstGeom>
        </p:spPr>
      </p:pic>
      <p:pic>
        <p:nvPicPr>
          <p:cNvPr id="11" name="Picture 10" descr="Text&#10;&#10;Description automatically generated">
            <a:extLst>
              <a:ext uri="{FF2B5EF4-FFF2-40B4-BE49-F238E27FC236}">
                <a16:creationId xmlns:a16="http://schemas.microsoft.com/office/drawing/2014/main" id="{DB189C5B-0195-5B43-B62A-55CC0B1210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5577" y="5149402"/>
            <a:ext cx="3953561" cy="827777"/>
          </a:xfrm>
          <a:prstGeom prst="rect">
            <a:avLst/>
          </a:prstGeom>
        </p:spPr>
      </p:pic>
      <p:sp>
        <p:nvSpPr>
          <p:cNvPr id="12" name="Rounded Rectangle 11" descr="choose a different customer&#10;">
            <a:extLst>
              <a:ext uri="{FF2B5EF4-FFF2-40B4-BE49-F238E27FC236}">
                <a16:creationId xmlns:a16="http://schemas.microsoft.com/office/drawing/2014/main" id="{1FF221B7-23F3-8D47-8A09-955D9698C557}"/>
              </a:ext>
            </a:extLst>
          </p:cNvPr>
          <p:cNvSpPr/>
          <p:nvPr/>
        </p:nvSpPr>
        <p:spPr bwMode="auto">
          <a:xfrm>
            <a:off x="5089134" y="2065107"/>
            <a:ext cx="1160979" cy="133564"/>
          </a:xfrm>
          <a:prstGeom prst="roundRect">
            <a:avLst/>
          </a:prstGeom>
          <a:noFill/>
          <a:ln w="38100" cap="flat" cmpd="sng" algn="ctr">
            <a:solidFill>
              <a:srgbClr val="0070C0"/>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cxnSp>
        <p:nvCxnSpPr>
          <p:cNvPr id="7" name="Straight Arrow Connector 6" descr="arrow showing the area of the screen that is expanded&#10;"/>
          <p:cNvCxnSpPr/>
          <p:nvPr/>
        </p:nvCxnSpPr>
        <p:spPr>
          <a:xfrm flipH="1">
            <a:off x="8855104" y="4810644"/>
            <a:ext cx="453415" cy="315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descr="Test Nav device app version&#10;">
            <a:extLst>
              <a:ext uri="{FF2B5EF4-FFF2-40B4-BE49-F238E27FC236}">
                <a16:creationId xmlns:a16="http://schemas.microsoft.com/office/drawing/2014/main" id="{DFB97926-0A38-0842-AF2E-F2FD1AE70B35}"/>
              </a:ext>
            </a:extLst>
          </p:cNvPr>
          <p:cNvSpPr/>
          <p:nvPr/>
        </p:nvSpPr>
        <p:spPr bwMode="auto">
          <a:xfrm>
            <a:off x="8236957" y="5537057"/>
            <a:ext cx="2143125" cy="214313"/>
          </a:xfrm>
          <a:prstGeom prst="roundRect">
            <a:avLst/>
          </a:prstGeom>
          <a:noFill/>
          <a:ln w="38100" cap="flat" cmpd="sng" algn="ctr">
            <a:solidFill>
              <a:srgbClr val="0070C0"/>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270460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dirty="0"/>
              <a:t>TestNav 8.21 Install Options</a:t>
            </a:r>
          </a:p>
        </p:txBody>
      </p:sp>
      <p:sp>
        <p:nvSpPr>
          <p:cNvPr id="4" name="Content Placeholder 3"/>
          <p:cNvSpPr>
            <a:spLocks noGrp="1"/>
          </p:cNvSpPr>
          <p:nvPr>
            <p:ph idx="1"/>
          </p:nvPr>
        </p:nvSpPr>
        <p:spPr/>
        <p:txBody>
          <a:bodyPr>
            <a:noAutofit/>
          </a:bodyPr>
          <a:lstStyle/>
          <a:p>
            <a:pPr marL="0" indent="0">
              <a:buNone/>
            </a:pPr>
            <a:r>
              <a:rPr lang="en-US" sz="2800" dirty="0">
                <a:ea typeface="Verdana" panose="020B0604030504040204" pitchFamily="34" charset="0"/>
                <a:cs typeface="Verdana" panose="020B0604030504040204" pitchFamily="34" charset="0"/>
              </a:rPr>
              <a:t>Installable app a</a:t>
            </a:r>
            <a:r>
              <a:rPr lang="en-US" sz="2800" dirty="0">
                <a:ea typeface="Trebuchet MS" pitchFamily="-100" charset="0"/>
                <a:cs typeface="Trebuchet MS" pitchFamily="-100" charset="0"/>
              </a:rPr>
              <a:t>vailable for</a:t>
            </a:r>
          </a:p>
          <a:p>
            <a:pPr marL="401822" lvl="1" indent="-241093">
              <a:defRPr/>
            </a:pPr>
            <a:r>
              <a:rPr lang="en-US" sz="2400" dirty="0" err="1">
                <a:ea typeface="Trebuchet MS" pitchFamily="-100" charset="0"/>
                <a:cs typeface="Trebuchet MS" pitchFamily="-100" charset="0"/>
              </a:rPr>
              <a:t>ChromeOS</a:t>
            </a:r>
            <a:r>
              <a:rPr lang="en-US" sz="2400" dirty="0">
                <a:ea typeface="Trebuchet MS" pitchFamily="-100" charset="0"/>
                <a:cs typeface="Trebuchet MS" pitchFamily="-100" charset="0"/>
              </a:rPr>
              <a:t> Kiosk Mode (via Admin Console)</a:t>
            </a:r>
          </a:p>
          <a:p>
            <a:pPr marL="401822" lvl="1" indent="-241093">
              <a:defRPr/>
            </a:pPr>
            <a:r>
              <a:rPr lang="en-US" sz="2400" dirty="0">
                <a:ea typeface="Trebuchet MS" pitchFamily="-100" charset="0"/>
                <a:cs typeface="Trebuchet MS" pitchFamily="-100" charset="0"/>
              </a:rPr>
              <a:t>iOS</a:t>
            </a:r>
          </a:p>
          <a:p>
            <a:pPr marL="401822" lvl="1" indent="-241093">
              <a:defRPr/>
            </a:pPr>
            <a:r>
              <a:rPr lang="en-US" sz="2400" dirty="0">
                <a:ea typeface="Trebuchet MS" pitchFamily="-100" charset="0"/>
                <a:cs typeface="Trebuchet MS" pitchFamily="-100" charset="0"/>
              </a:rPr>
              <a:t>Linux Ubuntu</a:t>
            </a:r>
          </a:p>
          <a:p>
            <a:pPr marL="401822" lvl="1" indent="-241093">
              <a:defRPr/>
            </a:pPr>
            <a:r>
              <a:rPr lang="en-US" sz="2400" dirty="0">
                <a:ea typeface="Trebuchet MS" pitchFamily="-100" charset="0"/>
                <a:cs typeface="Trebuchet MS" pitchFamily="-100" charset="0"/>
              </a:rPr>
              <a:t>Mac OS X</a:t>
            </a:r>
          </a:p>
          <a:p>
            <a:pPr marL="401822" lvl="1" indent="-241093">
              <a:defRPr/>
            </a:pPr>
            <a:r>
              <a:rPr lang="en-US" sz="2400" dirty="0">
                <a:ea typeface="Trebuchet MS" pitchFamily="-100" charset="0"/>
                <a:cs typeface="Trebuchet MS" pitchFamily="-100" charset="0"/>
              </a:rPr>
              <a:t>Windows 10/11 .</a:t>
            </a:r>
            <a:r>
              <a:rPr lang="en-US" sz="2400" dirty="0" err="1">
                <a:ea typeface="Trebuchet MS" pitchFamily="-100" charset="0"/>
                <a:cs typeface="Trebuchet MS" pitchFamily="-100" charset="0"/>
              </a:rPr>
              <a:t>msi</a:t>
            </a:r>
            <a:r>
              <a:rPr lang="en-US" sz="2400" dirty="0">
                <a:ea typeface="Trebuchet MS" pitchFamily="-100" charset="0"/>
                <a:cs typeface="Trebuchet MS" pitchFamily="-100" charset="0"/>
              </a:rPr>
              <a:t> installer</a:t>
            </a:r>
          </a:p>
          <a:p>
            <a:pPr marL="401822" lvl="1" indent="-241093">
              <a:defRPr/>
            </a:pPr>
            <a:r>
              <a:rPr lang="en-US" sz="2400" dirty="0">
                <a:ea typeface="Trebuchet MS" pitchFamily="-100" charset="0"/>
                <a:cs typeface="Trebuchet MS" pitchFamily="-100" charset="0"/>
              </a:rPr>
              <a:t>Windows 10/11 Microsoft Store</a:t>
            </a:r>
          </a:p>
          <a:p>
            <a:pPr>
              <a:defRPr/>
            </a:pPr>
            <a:r>
              <a:rPr lang="en-US" sz="2800" dirty="0">
                <a:ea typeface="Trebuchet MS" pitchFamily="-100" charset="0"/>
                <a:cs typeface="Trebuchet MS" pitchFamily="-100" charset="0"/>
              </a:rPr>
              <a:t>Does not depend on other software, such as a browser or Java.</a:t>
            </a:r>
          </a:p>
          <a:p>
            <a:pPr>
              <a:defRPr/>
            </a:pPr>
            <a:endParaRPr lang="en-US" sz="2800" dirty="0">
              <a:ea typeface="Trebuchet MS" pitchFamily="-100" charset="0"/>
              <a:cs typeface="Trebuchet MS" pitchFamily="-100" charset="0"/>
            </a:endParaRPr>
          </a:p>
          <a:p>
            <a:pPr>
              <a:defRPr/>
            </a:pPr>
            <a:r>
              <a:rPr lang="en-US" sz="2800" dirty="0">
                <a:ea typeface="Trebuchet MS" pitchFamily="-100" charset="0"/>
                <a:cs typeface="Trebuchet MS" pitchFamily="-100" charset="0"/>
              </a:rPr>
              <a:t>Access your test by starting the TestNav app and choosing your test.</a:t>
            </a:r>
          </a:p>
          <a:p>
            <a:pPr marL="0" indent="0">
              <a:buNone/>
            </a:pPr>
            <a:endParaRPr lang="en-US" dirty="0"/>
          </a:p>
        </p:txBody>
      </p:sp>
    </p:spTree>
    <p:extLst>
      <p:ext uri="{BB962C8B-B14F-4D97-AF65-F5344CB8AC3E}">
        <p14:creationId xmlns:p14="http://schemas.microsoft.com/office/powerpoint/2010/main" val="343782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C183D7F6-B498-43B3-948B-1728B52AA6E4}">
                <adec:decorative xmlns:adec="http://schemas.microsoft.com/office/drawing/2017/decorative" val="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686502" y="2821248"/>
            <a:ext cx="4505498" cy="2722418"/>
          </a:xfrm>
          <a:prstGeom prst="rect">
            <a:avLst/>
          </a:prstGeom>
        </p:spPr>
      </p:pic>
      <p:sp>
        <p:nvSpPr>
          <p:cNvPr id="12" name="Title 11"/>
          <p:cNvSpPr>
            <a:spLocks noGrp="1"/>
          </p:cNvSpPr>
          <p:nvPr>
            <p:ph type="title"/>
          </p:nvPr>
        </p:nvSpPr>
        <p:spPr/>
        <p:txBody>
          <a:bodyPr>
            <a:normAutofit/>
          </a:bodyPr>
          <a:lstStyle/>
          <a:p>
            <a:r>
              <a:rPr lang="en-US" dirty="0"/>
              <a:t>Proctor Caching</a:t>
            </a:r>
          </a:p>
        </p:txBody>
      </p:sp>
      <p:sp>
        <p:nvSpPr>
          <p:cNvPr id="15" name="TextBox 14"/>
          <p:cNvSpPr txBox="1"/>
          <p:nvPr/>
        </p:nvSpPr>
        <p:spPr>
          <a:xfrm>
            <a:off x="443565" y="1314334"/>
            <a:ext cx="12090015" cy="1257139"/>
          </a:xfrm>
          <a:prstGeom prst="rect">
            <a:avLst/>
          </a:prstGeom>
          <a:noFill/>
        </p:spPr>
        <p:txBody>
          <a:bodyPr wrap="square" rtlCol="0">
            <a:spAutoFit/>
          </a:bodyPr>
          <a:lstStyle/>
          <a:p>
            <a:pPr>
              <a:defRPr/>
            </a:pPr>
            <a:r>
              <a:rPr lang="en-US" sz="2800" dirty="0"/>
              <a:t>Proctor Caching is Pearson-supplied software that is used in conjunction with TestNav to reduce bandwidth requirements.</a:t>
            </a:r>
          </a:p>
          <a:p>
            <a:pPr hangingPunct="1">
              <a:defRPr/>
            </a:pPr>
            <a:endParaRPr lang="en-US" sz="1969" dirty="0"/>
          </a:p>
        </p:txBody>
      </p:sp>
      <p:sp>
        <p:nvSpPr>
          <p:cNvPr id="3" name="TextBox 2"/>
          <p:cNvSpPr txBox="1"/>
          <p:nvPr/>
        </p:nvSpPr>
        <p:spPr>
          <a:xfrm>
            <a:off x="854680" y="2567697"/>
            <a:ext cx="7242937" cy="4045275"/>
          </a:xfrm>
          <a:prstGeom prst="rect">
            <a:avLst/>
          </a:prstGeom>
          <a:noFill/>
        </p:spPr>
        <p:txBody>
          <a:bodyPr wrap="square" rtlCol="0">
            <a:spAutoFit/>
          </a:bodyPr>
          <a:lstStyle/>
          <a:p>
            <a:pPr marL="321457" indent="-321457">
              <a:buFont typeface="Arial" panose="020B0604020202020204" pitchFamily="34" charset="0"/>
              <a:buChar char="•"/>
              <a:defRPr/>
            </a:pPr>
            <a:r>
              <a:rPr lang="en-US" sz="2400" dirty="0"/>
              <a:t>Allows you to pre-cache test content to your local network before a test.</a:t>
            </a:r>
          </a:p>
          <a:p>
            <a:pPr marL="321457" indent="-321457">
              <a:buFont typeface="Arial" panose="020B0604020202020204" pitchFamily="34" charset="0"/>
              <a:buChar char="•"/>
              <a:defRPr/>
            </a:pPr>
            <a:endParaRPr lang="en-US" sz="2400" dirty="0"/>
          </a:p>
          <a:p>
            <a:pPr marL="321457" indent="-321457">
              <a:buFont typeface="Arial" panose="020B0604020202020204" pitchFamily="34" charset="0"/>
              <a:buChar char="•"/>
              <a:defRPr/>
            </a:pPr>
            <a:r>
              <a:rPr lang="en-US" sz="2400" dirty="0"/>
              <a:t>Reduces the burden on your ISP by eliminating redundancy in requests for test content.</a:t>
            </a:r>
          </a:p>
          <a:p>
            <a:pPr marL="321457" indent="-321457">
              <a:buFont typeface="Arial" panose="020B0604020202020204" pitchFamily="34" charset="0"/>
              <a:buChar char="•"/>
              <a:defRPr/>
            </a:pPr>
            <a:endParaRPr lang="en-US" sz="2400" dirty="0"/>
          </a:p>
          <a:p>
            <a:pPr marL="321457" indent="-321457">
              <a:buFont typeface="Arial" panose="020B0604020202020204" pitchFamily="34" charset="0"/>
              <a:buChar char="•"/>
              <a:defRPr/>
            </a:pPr>
            <a:r>
              <a:rPr lang="en-US" sz="2400" dirty="0"/>
              <a:t>Stores an encrypted local copy of all pre-cached tests.</a:t>
            </a:r>
          </a:p>
          <a:p>
            <a:pPr marL="321457" indent="-321457">
              <a:buFont typeface="Arial" panose="020B0604020202020204" pitchFamily="34" charset="0"/>
              <a:buChar char="•"/>
              <a:defRPr/>
            </a:pPr>
            <a:endParaRPr lang="en-US" sz="2400" dirty="0"/>
          </a:p>
          <a:p>
            <a:pPr marL="321457" indent="-321457">
              <a:buFont typeface="Arial" panose="020B0604020202020204" pitchFamily="34" charset="0"/>
              <a:buChar char="•"/>
              <a:defRPr/>
            </a:pPr>
            <a:r>
              <a:rPr lang="en-US" sz="2400" dirty="0"/>
              <a:t>Automatic </a:t>
            </a:r>
            <a:r>
              <a:rPr lang="en-US" sz="2400" b="1" dirty="0" err="1">
                <a:sym typeface="Times New Roman"/>
              </a:rPr>
              <a:t>ProctorCache</a:t>
            </a:r>
            <a:r>
              <a:rPr lang="en-US" sz="2400" b="1" dirty="0">
                <a:sym typeface="Times New Roman"/>
              </a:rPr>
              <a:t> Override </a:t>
            </a:r>
            <a:r>
              <a:rPr lang="en-US" sz="2400" dirty="0">
                <a:sym typeface="Times New Roman"/>
              </a:rPr>
              <a:t>if </a:t>
            </a:r>
            <a:r>
              <a:rPr lang="en-US" sz="2400" dirty="0" err="1">
                <a:sym typeface="Times New Roman"/>
              </a:rPr>
              <a:t>ProctorCache</a:t>
            </a:r>
            <a:r>
              <a:rPr lang="en-US" sz="2400" dirty="0">
                <a:sym typeface="Times New Roman"/>
              </a:rPr>
              <a:t> machine connection is unsuccessful.</a:t>
            </a:r>
            <a:endParaRPr lang="en-US" sz="2400" dirty="0"/>
          </a:p>
          <a:p>
            <a:endParaRPr lang="en-US" sz="1687" dirty="0"/>
          </a:p>
        </p:txBody>
      </p:sp>
      <p:sp>
        <p:nvSpPr>
          <p:cNvPr id="9" name="TextBox 8"/>
          <p:cNvSpPr txBox="1"/>
          <p:nvPr/>
        </p:nvSpPr>
        <p:spPr>
          <a:xfrm rot="16200000">
            <a:off x="11706347" y="4560298"/>
            <a:ext cx="803247" cy="168059"/>
          </a:xfrm>
          <a:prstGeom prst="rect">
            <a:avLst/>
          </a:prstGeom>
          <a:noFill/>
        </p:spPr>
        <p:txBody>
          <a:bodyPr wrap="square" rtlCol="0">
            <a:spAutoFit/>
          </a:bodyPr>
          <a:lstStyle/>
          <a:p>
            <a:r>
              <a:rPr lang="en-US" sz="492" dirty="0" err="1">
                <a:solidFill>
                  <a:schemeClr val="bg1">
                    <a:lumMod val="65000"/>
                  </a:schemeClr>
                </a:solidFill>
              </a:rPr>
              <a:t>CanStock</a:t>
            </a:r>
            <a:r>
              <a:rPr lang="en-US" sz="492" dirty="0">
                <a:solidFill>
                  <a:schemeClr val="bg1">
                    <a:lumMod val="65000"/>
                  </a:schemeClr>
                </a:solidFill>
              </a:rPr>
              <a:t> Photo</a:t>
            </a:r>
          </a:p>
        </p:txBody>
      </p:sp>
    </p:spTree>
    <p:extLst>
      <p:ext uri="{BB962C8B-B14F-4D97-AF65-F5344CB8AC3E}">
        <p14:creationId xmlns:p14="http://schemas.microsoft.com/office/powerpoint/2010/main" val="2090254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321457" indent="-321457"/>
            <a:r>
              <a:rPr lang="en-US" sz="2800" dirty="0"/>
              <a:t>Create </a:t>
            </a:r>
            <a:r>
              <a:rPr lang="en-US" sz="2800" dirty="0" err="1"/>
              <a:t>TestNav</a:t>
            </a:r>
            <a:r>
              <a:rPr lang="en-US" sz="2800" dirty="0"/>
              <a:t> configurations and save file locations.</a:t>
            </a:r>
          </a:p>
          <a:p>
            <a:pPr marL="321457" indent="-321457"/>
            <a:endParaRPr lang="en-US" sz="2800" dirty="0"/>
          </a:p>
          <a:p>
            <a:pPr marL="321457" indent="-321457"/>
            <a:r>
              <a:rPr lang="en-US" sz="2800" dirty="0"/>
              <a:t>Create test sessions.</a:t>
            </a:r>
          </a:p>
          <a:p>
            <a:pPr marL="321457" indent="-321457"/>
            <a:endParaRPr lang="en-US" dirty="0"/>
          </a:p>
        </p:txBody>
      </p:sp>
      <p:sp>
        <p:nvSpPr>
          <p:cNvPr id="2" name="Title 1"/>
          <p:cNvSpPr>
            <a:spLocks noGrp="1"/>
          </p:cNvSpPr>
          <p:nvPr>
            <p:ph type="title"/>
          </p:nvPr>
        </p:nvSpPr>
        <p:spPr/>
        <p:txBody>
          <a:bodyPr>
            <a:normAutofit/>
          </a:bodyPr>
          <a:lstStyle/>
          <a:p>
            <a:r>
              <a:rPr lang="en-US" dirty="0" err="1"/>
              <a:t>PearsonAccess</a:t>
            </a:r>
            <a:r>
              <a:rPr lang="en-US" baseline="30000" dirty="0" err="1"/>
              <a:t>next</a:t>
            </a:r>
            <a:endParaRPr lang="en-US" baseline="30000" dirty="0"/>
          </a:p>
        </p:txBody>
      </p:sp>
      <p:pic>
        <p:nvPicPr>
          <p:cNvPr id="4" name="Picture 5" descr="https://support.assessment.pearson.com/download/attachments/6029315/pearsonaccess-next-text-small-orange.png?version=1&amp;modificationDate=1414172621000&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65" y="6303189"/>
            <a:ext cx="2039541" cy="3496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earson Access Next Screen shot"/>
          <p:cNvPicPr>
            <a:picLocks noChangeAspect="1"/>
          </p:cNvPicPr>
          <p:nvPr/>
        </p:nvPicPr>
        <p:blipFill>
          <a:blip r:embed="rId3"/>
          <a:stretch>
            <a:fillRect/>
          </a:stretch>
        </p:blipFill>
        <p:spPr>
          <a:xfrm>
            <a:off x="6019800" y="1517728"/>
            <a:ext cx="4699863" cy="4960278"/>
          </a:xfrm>
          <a:prstGeom prst="rect">
            <a:avLst/>
          </a:prstGeom>
        </p:spPr>
      </p:pic>
    </p:spTree>
    <p:extLst>
      <p:ext uri="{BB962C8B-B14F-4D97-AF65-F5344CB8AC3E}">
        <p14:creationId xmlns:p14="http://schemas.microsoft.com/office/powerpoint/2010/main" val="3235946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Device Preparation</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Any software that would allow secure test content on student computers to be viewed on another computer must be turned off. </a:t>
            </a:r>
          </a:p>
          <a:p>
            <a:pPr lvl="0"/>
            <a:endParaRPr lang="en-US" dirty="0"/>
          </a:p>
          <a:p>
            <a:pPr lvl="0"/>
            <a:r>
              <a:rPr lang="en-US" dirty="0"/>
              <a:t>Any applications that may automatically launch on a computer are configured not to launch during testing sessions.</a:t>
            </a:r>
          </a:p>
          <a:p>
            <a:pPr lvl="0"/>
            <a:endParaRPr lang="en-US" dirty="0"/>
          </a:p>
          <a:p>
            <a:pPr lvl="0"/>
            <a:r>
              <a:rPr lang="en-US" dirty="0"/>
              <a:t>Turn off notifications for software that cannot be disabled.</a:t>
            </a:r>
          </a:p>
          <a:p>
            <a:pPr lvl="0"/>
            <a:endParaRPr lang="en-US" dirty="0"/>
          </a:p>
          <a:p>
            <a:pPr lvl="0"/>
            <a:r>
              <a:rPr lang="en-US" dirty="0"/>
              <a:t>Allow local file access to home directory </a:t>
            </a:r>
            <a:r>
              <a:rPr lang="en-US" b="1" dirty="0"/>
              <a:t>&lt;home </a:t>
            </a:r>
            <a:r>
              <a:rPr lang="en-US" b="1" dirty="0" err="1"/>
              <a:t>dir</a:t>
            </a:r>
            <a:r>
              <a:rPr lang="en-US" b="1" dirty="0"/>
              <a:t>&gt;/Pearson/ </a:t>
            </a:r>
            <a:r>
              <a:rPr lang="en-US" dirty="0"/>
              <a:t>and any alternative SRF save locations.</a:t>
            </a:r>
          </a:p>
          <a:p>
            <a:pPr lvl="0"/>
            <a:endParaRPr lang="en-US" dirty="0"/>
          </a:p>
          <a:p>
            <a:pPr lvl="0"/>
            <a:r>
              <a:rPr lang="en-US" dirty="0"/>
              <a:t>Use App Check to verify Device and Network Connectivity.</a:t>
            </a:r>
          </a:p>
        </p:txBody>
      </p:sp>
    </p:spTree>
    <p:extLst>
      <p:ext uri="{BB962C8B-B14F-4D97-AF65-F5344CB8AC3E}">
        <p14:creationId xmlns:p14="http://schemas.microsoft.com/office/powerpoint/2010/main" val="435342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003785-CD11-45B8-B3B4-90C6C23A4B21}"/>
              </a:ext>
            </a:extLst>
          </p:cNvPr>
          <p:cNvSpPr>
            <a:spLocks noGrp="1"/>
          </p:cNvSpPr>
          <p:nvPr>
            <p:ph type="title"/>
          </p:nvPr>
        </p:nvSpPr>
        <p:spPr/>
        <p:txBody>
          <a:bodyPr/>
          <a:lstStyle/>
          <a:p>
            <a:r>
              <a:rPr lang="en-US" dirty="0"/>
              <a:t>SRF and Log File Save Locations</a:t>
            </a:r>
            <a:br>
              <a:rPr lang="en-US" b="0" i="0" dirty="0">
                <a:solidFill>
                  <a:srgbClr val="000C34"/>
                </a:solidFill>
                <a:effectLst/>
                <a:latin typeface="roboto-medium"/>
              </a:rPr>
            </a:br>
            <a:endParaRPr lang="en-US" dirty="0"/>
          </a:p>
        </p:txBody>
      </p:sp>
      <p:sp>
        <p:nvSpPr>
          <p:cNvPr id="7" name="Content Placeholder 6">
            <a:extLst>
              <a:ext uri="{FF2B5EF4-FFF2-40B4-BE49-F238E27FC236}">
                <a16:creationId xmlns:a16="http://schemas.microsoft.com/office/drawing/2014/main" id="{B39B110D-C640-4F6A-B8EE-7A56CE0589D8}"/>
              </a:ext>
            </a:extLst>
          </p:cNvPr>
          <p:cNvSpPr>
            <a:spLocks noGrp="1"/>
          </p:cNvSpPr>
          <p:nvPr>
            <p:ph idx="1"/>
          </p:nvPr>
        </p:nvSpPr>
        <p:spPr/>
        <p:txBody>
          <a:bodyPr/>
          <a:lstStyle/>
          <a:p>
            <a:pPr lvl="0"/>
            <a:r>
              <a:rPr lang="en-US" dirty="0"/>
              <a:t>TestNav saves SRF and log files in different locations depending on the operating system and platform.</a:t>
            </a:r>
          </a:p>
          <a:p>
            <a:pPr lvl="0"/>
            <a:endParaRPr lang="en-US" dirty="0"/>
          </a:p>
          <a:p>
            <a:r>
              <a:rPr lang="en-US" b="1" dirty="0"/>
              <a:t>Saved Response File (SRF) </a:t>
            </a:r>
            <a:r>
              <a:rPr lang="en-US" dirty="0"/>
              <a:t>- a file in which TestNav saves a student response if an error stops a response from saving to the Pearson server. The SRF preserves these responses and sends them to the server when connectivity is re-established.</a:t>
            </a:r>
          </a:p>
          <a:p>
            <a:endParaRPr lang="en-US" dirty="0"/>
          </a:p>
          <a:p>
            <a:r>
              <a:rPr lang="en-US" b="1" dirty="0"/>
              <a:t>Log File </a:t>
            </a:r>
            <a:r>
              <a:rPr lang="en-US" dirty="0"/>
              <a:t>- a file that contains current TestNav output and any error messages that TestNav displays during a test session. This information helps Pearson Support diagnose issues, if they occur.</a:t>
            </a:r>
          </a:p>
        </p:txBody>
      </p:sp>
      <p:sp>
        <p:nvSpPr>
          <p:cNvPr id="4" name="Slide Number Placeholder 3">
            <a:extLst>
              <a:ext uri="{FF2B5EF4-FFF2-40B4-BE49-F238E27FC236}">
                <a16:creationId xmlns:a16="http://schemas.microsoft.com/office/drawing/2014/main" id="{176E6F09-9E67-49A1-A665-114F52B06494}"/>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3725578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Autofit/>
          </a:bodyPr>
          <a:lstStyle/>
          <a:p>
            <a:r>
              <a:rPr lang="en-US" dirty="0"/>
              <a:t>Student Responses – SRF Files</a:t>
            </a:r>
          </a:p>
        </p:txBody>
      </p:sp>
      <p:sp>
        <p:nvSpPr>
          <p:cNvPr id="58371" name="Content Placeholder 2"/>
          <p:cNvSpPr>
            <a:spLocks noGrp="1"/>
          </p:cNvSpPr>
          <p:nvPr>
            <p:ph idx="1"/>
          </p:nvPr>
        </p:nvSpPr>
        <p:spPr>
          <a:xfrm>
            <a:off x="838200" y="1554479"/>
            <a:ext cx="10515600" cy="5180795"/>
          </a:xfrm>
        </p:spPr>
        <p:txBody>
          <a:bodyPr>
            <a:noAutofit/>
          </a:bodyPr>
          <a:lstStyle/>
          <a:p>
            <a:r>
              <a:rPr lang="en-US" dirty="0"/>
              <a:t>Student response files write to Pearson on every student navigation.</a:t>
            </a:r>
          </a:p>
          <a:p>
            <a:endParaRPr lang="en-US" dirty="0"/>
          </a:p>
          <a:p>
            <a:r>
              <a:rPr lang="en-US" dirty="0"/>
              <a:t>Both the Primary and Alternate files are written to at the same time. If files cannot be written to Pearson.</a:t>
            </a:r>
          </a:p>
          <a:p>
            <a:endParaRPr lang="en-US" dirty="0"/>
          </a:p>
          <a:p>
            <a:r>
              <a:rPr lang="en-US" dirty="0"/>
              <a:t>Uploading of response data is continuous. If an upload fails, TestNav save the SRF to the primary save location (student device) and the secondary save location if configured.</a:t>
            </a:r>
          </a:p>
          <a:p>
            <a:endParaRPr lang="en-US" dirty="0"/>
          </a:p>
          <a:p>
            <a:r>
              <a:rPr lang="en-US" dirty="0"/>
              <a:t>If the response data upload is successful, </a:t>
            </a:r>
            <a:r>
              <a:rPr lang="en-US" dirty="0" err="1"/>
              <a:t>TestNav</a:t>
            </a:r>
            <a:r>
              <a:rPr lang="en-US" dirty="0"/>
              <a:t> will create a new empty SRF file and begin the process again. </a:t>
            </a:r>
            <a:r>
              <a:rPr lang="en-US" dirty="0" err="1"/>
              <a:t>TestNav</a:t>
            </a:r>
            <a:r>
              <a:rPr lang="en-US" dirty="0"/>
              <a:t> will only delete an SRF file once it is successfully uploaded.</a:t>
            </a:r>
          </a:p>
        </p:txBody>
      </p:sp>
    </p:spTree>
    <p:extLst>
      <p:ext uri="{BB962C8B-B14F-4D97-AF65-F5344CB8AC3E}">
        <p14:creationId xmlns:p14="http://schemas.microsoft.com/office/powerpoint/2010/main" val="611241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Autofit/>
          </a:bodyPr>
          <a:lstStyle/>
          <a:p>
            <a:r>
              <a:rPr lang="en-US" dirty="0"/>
              <a:t>Best Practices and Recommendations</a:t>
            </a:r>
          </a:p>
        </p:txBody>
      </p:sp>
      <p:sp>
        <p:nvSpPr>
          <p:cNvPr id="52227" name="Content Placeholder 2"/>
          <p:cNvSpPr>
            <a:spLocks noGrp="1"/>
          </p:cNvSpPr>
          <p:nvPr>
            <p:ph idx="1"/>
          </p:nvPr>
        </p:nvSpPr>
        <p:spPr/>
        <p:txBody>
          <a:bodyPr numCol="1">
            <a:normAutofit fontScale="92500" lnSpcReduction="10000"/>
          </a:bodyPr>
          <a:lstStyle/>
          <a:p>
            <a:pPr marL="0" indent="0">
              <a:buNone/>
            </a:pPr>
            <a:endParaRPr lang="en-US" sz="2800" b="1" dirty="0"/>
          </a:p>
          <a:p>
            <a:pPr marL="482186" lvl="1" indent="-321457"/>
            <a:r>
              <a:rPr lang="en-US" sz="2800" dirty="0"/>
              <a:t>Use Proctor Caching for Science as well as Text to Speech forms due to the larger file sizes for these assessments.</a:t>
            </a:r>
          </a:p>
          <a:p>
            <a:pPr marL="482186" lvl="1" indent="-321457"/>
            <a:endParaRPr lang="en-US" sz="2800" dirty="0"/>
          </a:p>
          <a:p>
            <a:pPr marL="482186" lvl="1" indent="-321457"/>
            <a:r>
              <a:rPr lang="en-US" sz="2800" dirty="0"/>
              <a:t>Use Student Device as Primary SRF save location.</a:t>
            </a:r>
          </a:p>
          <a:p>
            <a:pPr marL="482186" lvl="1" indent="-321457"/>
            <a:endParaRPr lang="en-US" sz="2800" dirty="0"/>
          </a:p>
          <a:p>
            <a:pPr marL="482186" lvl="1" indent="-321457"/>
            <a:r>
              <a:rPr lang="en-US" sz="2800" dirty="0"/>
              <a:t>Use the CMAS </a:t>
            </a:r>
            <a:r>
              <a:rPr lang="en-US" sz="2800" dirty="0" err="1"/>
              <a:t>PearsonAccess</a:t>
            </a:r>
            <a:r>
              <a:rPr lang="en-US" sz="2800" baseline="30000" dirty="0" err="1"/>
              <a:t>next</a:t>
            </a:r>
            <a:r>
              <a:rPr lang="en-US" sz="2800" baseline="30000" dirty="0"/>
              <a:t> </a:t>
            </a:r>
            <a:r>
              <a:rPr lang="en-US" sz="2800" dirty="0"/>
              <a:t>Training center to run Site Readiness test forms to verify testing devices, proctor cache devices, and network configurations.</a:t>
            </a:r>
          </a:p>
          <a:p>
            <a:pPr marL="482186" lvl="1" indent="-321457"/>
            <a:endParaRPr lang="en-US" sz="2800" dirty="0"/>
          </a:p>
          <a:p>
            <a:pPr marL="482186" lvl="1" indent="-321457"/>
            <a:r>
              <a:rPr lang="en-US" sz="2800" dirty="0"/>
              <a:t>Open the TestNav app before live testing so it can be allowed to update if necessary. </a:t>
            </a:r>
          </a:p>
        </p:txBody>
      </p:sp>
    </p:spTree>
    <p:extLst>
      <p:ext uri="{BB962C8B-B14F-4D97-AF65-F5344CB8AC3E}">
        <p14:creationId xmlns:p14="http://schemas.microsoft.com/office/powerpoint/2010/main" val="1166290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542E24-06B0-4090-8960-D50559A1EAB2}"/>
              </a:ext>
            </a:extLst>
          </p:cNvPr>
          <p:cNvSpPr>
            <a:spLocks noGrp="1"/>
          </p:cNvSpPr>
          <p:nvPr>
            <p:ph type="title"/>
          </p:nvPr>
        </p:nvSpPr>
        <p:spPr/>
        <p:txBody>
          <a:bodyPr/>
          <a:lstStyle/>
          <a:p>
            <a:r>
              <a:rPr lang="en-US" sz="2800" dirty="0"/>
              <a:t>Network Preparation</a:t>
            </a:r>
            <a:endParaRPr lang="en-US" dirty="0"/>
          </a:p>
        </p:txBody>
      </p:sp>
      <p:sp>
        <p:nvSpPr>
          <p:cNvPr id="5" name="Content Placeholder 4">
            <a:extLst>
              <a:ext uri="{FF2B5EF4-FFF2-40B4-BE49-F238E27FC236}">
                <a16:creationId xmlns:a16="http://schemas.microsoft.com/office/drawing/2014/main" id="{D44E2E95-ED92-4AF0-8B25-66DF0B8C99D9}"/>
              </a:ext>
            </a:extLst>
          </p:cNvPr>
          <p:cNvSpPr>
            <a:spLocks noGrp="1"/>
          </p:cNvSpPr>
          <p:nvPr>
            <p:ph idx="1"/>
          </p:nvPr>
        </p:nvSpPr>
        <p:spPr>
          <a:xfrm>
            <a:off x="683127" y="1929659"/>
            <a:ext cx="11176000" cy="4609253"/>
          </a:xfrm>
        </p:spPr>
        <p:txBody>
          <a:bodyPr numCol="2">
            <a:normAutofit/>
          </a:bodyPr>
          <a:lstStyle/>
          <a:p>
            <a:r>
              <a:rPr lang="en-US" sz="3000" dirty="0"/>
              <a:t>TestNav Test Delivery URLs and Ports</a:t>
            </a:r>
          </a:p>
          <a:p>
            <a:endParaRPr lang="en-US" sz="3000" dirty="0"/>
          </a:p>
          <a:p>
            <a:r>
              <a:rPr lang="en-US" sz="3000" dirty="0"/>
              <a:t>Proxy Servers</a:t>
            </a:r>
          </a:p>
          <a:p>
            <a:endParaRPr lang="en-US" sz="3000" dirty="0"/>
          </a:p>
          <a:p>
            <a:r>
              <a:rPr lang="en-US" sz="3000" dirty="0"/>
              <a:t>Firewalls</a:t>
            </a:r>
          </a:p>
          <a:p>
            <a:endParaRPr lang="en-US" sz="3000" dirty="0"/>
          </a:p>
          <a:p>
            <a:endParaRPr lang="en-US" sz="3000" dirty="0"/>
          </a:p>
          <a:p>
            <a:endParaRPr lang="en-US" sz="3000" dirty="0"/>
          </a:p>
          <a:p>
            <a:r>
              <a:rPr lang="en-US" sz="3000" dirty="0"/>
              <a:t>Content Filtering</a:t>
            </a:r>
          </a:p>
          <a:p>
            <a:endParaRPr lang="en-US" sz="3000" dirty="0"/>
          </a:p>
          <a:p>
            <a:r>
              <a:rPr lang="en-US" sz="3000" dirty="0"/>
              <a:t>Anti-Virus</a:t>
            </a:r>
          </a:p>
          <a:p>
            <a:endParaRPr lang="en-US" sz="3000" dirty="0"/>
          </a:p>
          <a:p>
            <a:r>
              <a:rPr lang="en-US" sz="3000" dirty="0"/>
              <a:t>Wireless Network Best Practices</a:t>
            </a:r>
            <a:br>
              <a:rPr lang="en-US" sz="2800" dirty="0"/>
            </a:br>
            <a:endParaRPr lang="en-US" dirty="0"/>
          </a:p>
        </p:txBody>
      </p:sp>
      <p:sp>
        <p:nvSpPr>
          <p:cNvPr id="3" name="Slide Number Placeholder 2">
            <a:extLst>
              <a:ext uri="{FF2B5EF4-FFF2-40B4-BE49-F238E27FC236}">
                <a16:creationId xmlns:a16="http://schemas.microsoft.com/office/drawing/2014/main" id="{7F3D132D-4AE4-4268-B45A-B5B1F3DFEE78}"/>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966872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9EDBE9-19D6-4ACB-BCE4-DB34B6A1F2A8}"/>
              </a:ext>
            </a:extLst>
          </p:cNvPr>
          <p:cNvSpPr>
            <a:spLocks noGrp="1"/>
          </p:cNvSpPr>
          <p:nvPr>
            <p:ph type="title"/>
          </p:nvPr>
        </p:nvSpPr>
        <p:spPr/>
        <p:txBody>
          <a:bodyPr/>
          <a:lstStyle/>
          <a:p>
            <a:r>
              <a:rPr lang="en-US" sz="2800" dirty="0"/>
              <a:t>TestNav Test Delivery URLs and Ports</a:t>
            </a:r>
            <a:endParaRPr lang="en-US" dirty="0"/>
          </a:p>
        </p:txBody>
      </p:sp>
      <p:sp>
        <p:nvSpPr>
          <p:cNvPr id="6" name="Content Placeholder 5">
            <a:extLst>
              <a:ext uri="{FF2B5EF4-FFF2-40B4-BE49-F238E27FC236}">
                <a16:creationId xmlns:a16="http://schemas.microsoft.com/office/drawing/2014/main" id="{730BE62C-405F-4A2B-80E7-A5E6E7DAFB0A}"/>
              </a:ext>
            </a:extLst>
          </p:cNvPr>
          <p:cNvSpPr>
            <a:spLocks noGrp="1"/>
          </p:cNvSpPr>
          <p:nvPr>
            <p:ph idx="1"/>
          </p:nvPr>
        </p:nvSpPr>
        <p:spPr>
          <a:xfrm>
            <a:off x="838200" y="1362268"/>
            <a:ext cx="10515600" cy="3172025"/>
          </a:xfrm>
        </p:spPr>
        <p:txBody>
          <a:bodyPr numCol="2">
            <a:normAutofit/>
          </a:bodyPr>
          <a:lstStyle/>
          <a:p>
            <a:pPr marL="0" indent="0">
              <a:buNone/>
            </a:pPr>
            <a:r>
              <a:rPr lang="en-US" b="1" dirty="0"/>
              <a:t>Test Delivery URLs and Ports</a:t>
            </a:r>
          </a:p>
          <a:p>
            <a:pPr lvl="1"/>
            <a:r>
              <a:rPr lang="en-US" sz="2400" b="0" i="0" dirty="0">
                <a:solidFill>
                  <a:srgbClr val="000000"/>
                </a:solidFill>
                <a:effectLst/>
              </a:rPr>
              <a:t>*.testnav.com:80</a:t>
            </a:r>
            <a:endParaRPr lang="en-US" sz="2400" b="0" i="0" dirty="0">
              <a:solidFill>
                <a:srgbClr val="172B4D"/>
              </a:solidFill>
              <a:effectLst/>
            </a:endParaRPr>
          </a:p>
          <a:p>
            <a:pPr lvl="1"/>
            <a:r>
              <a:rPr lang="en-US" sz="2400" b="0" i="0" dirty="0">
                <a:solidFill>
                  <a:srgbClr val="000000"/>
                </a:solidFill>
                <a:effectLst/>
              </a:rPr>
              <a:t>*.testnav.com:443</a:t>
            </a:r>
            <a:endParaRPr lang="en-US" sz="2400" b="0" i="0" dirty="0">
              <a:solidFill>
                <a:srgbClr val="172B4D"/>
              </a:solidFill>
              <a:effectLst/>
            </a:endParaRPr>
          </a:p>
          <a:p>
            <a:pPr lvl="1"/>
            <a:r>
              <a:rPr lang="en-US" sz="2400" b="0" i="0" dirty="0">
                <a:solidFill>
                  <a:srgbClr val="000000"/>
                </a:solidFill>
                <a:effectLst/>
              </a:rPr>
              <a:t>*.pearsontestcontent.com:80</a:t>
            </a:r>
            <a:endParaRPr lang="en-US" sz="2400" b="0" i="0" dirty="0">
              <a:solidFill>
                <a:srgbClr val="172B4D"/>
              </a:solidFill>
              <a:effectLst/>
            </a:endParaRPr>
          </a:p>
          <a:p>
            <a:pPr lvl="1"/>
            <a:r>
              <a:rPr lang="en-US" sz="2400" b="0" i="0" dirty="0">
                <a:solidFill>
                  <a:srgbClr val="000000"/>
                </a:solidFill>
                <a:effectLst/>
              </a:rPr>
              <a:t>*.pearsontestcontent.com:443</a:t>
            </a:r>
            <a:endParaRPr lang="en-US" sz="2400" b="0" i="0" dirty="0">
              <a:solidFill>
                <a:srgbClr val="000C34"/>
              </a:solidFill>
              <a:effectLst/>
            </a:endParaRPr>
          </a:p>
          <a:p>
            <a:pPr lvl="1"/>
            <a:r>
              <a:rPr lang="en-US" sz="2400" b="0" i="0" dirty="0">
                <a:solidFill>
                  <a:srgbClr val="000000"/>
                </a:solidFill>
                <a:effectLst/>
              </a:rPr>
              <a:t>*.</a:t>
            </a:r>
            <a:r>
              <a:rPr lang="en-US" sz="2400" b="0" i="0" dirty="0" err="1">
                <a:solidFill>
                  <a:srgbClr val="000000"/>
                </a:solidFill>
                <a:effectLst/>
              </a:rPr>
              <a:t>chime.aws</a:t>
            </a:r>
            <a:endParaRPr lang="en-US" sz="2400" b="0" i="0" dirty="0">
              <a:solidFill>
                <a:srgbClr val="000C34"/>
              </a:solidFill>
              <a:effectLst/>
            </a:endParaRPr>
          </a:p>
          <a:p>
            <a:pPr marL="1200150" lvl="2" indent="-285750"/>
            <a:r>
              <a:rPr lang="en-US" sz="2400" b="0" i="0" dirty="0">
                <a:solidFill>
                  <a:srgbClr val="000000"/>
                </a:solidFill>
                <a:effectLst/>
              </a:rPr>
              <a:t>TCP:443</a:t>
            </a:r>
            <a:endParaRPr lang="en-US" sz="2400" b="0" i="0" dirty="0">
              <a:solidFill>
                <a:srgbClr val="000C34"/>
              </a:solidFill>
              <a:effectLst/>
            </a:endParaRPr>
          </a:p>
          <a:p>
            <a:pPr marL="1200150" lvl="2" indent="-285750"/>
            <a:r>
              <a:rPr lang="en-US" sz="2400" b="0" i="0" dirty="0">
                <a:solidFill>
                  <a:srgbClr val="000000"/>
                </a:solidFill>
                <a:effectLst/>
              </a:rPr>
              <a:t>UDP:3478</a:t>
            </a:r>
            <a:endParaRPr lang="en-US" sz="2400" dirty="0"/>
          </a:p>
          <a:p>
            <a:pPr marL="0" indent="0">
              <a:buNone/>
            </a:pPr>
            <a:r>
              <a:rPr lang="en-US" b="1" dirty="0"/>
              <a:t>Certificate Authority URLs</a:t>
            </a:r>
          </a:p>
          <a:p>
            <a:pPr lvl="1"/>
            <a:r>
              <a:rPr lang="en-US" sz="2400" b="0" i="0" dirty="0">
                <a:solidFill>
                  <a:srgbClr val="000000"/>
                </a:solidFill>
                <a:effectLst/>
              </a:rPr>
              <a:t>*.thawte.com</a:t>
            </a:r>
            <a:endParaRPr lang="en-US" sz="2400" b="0" i="0" dirty="0">
              <a:solidFill>
                <a:srgbClr val="172B4D"/>
              </a:solidFill>
              <a:effectLst/>
            </a:endParaRPr>
          </a:p>
          <a:p>
            <a:pPr lvl="1"/>
            <a:r>
              <a:rPr lang="en-US" sz="2400" b="0" i="0" dirty="0">
                <a:solidFill>
                  <a:srgbClr val="000000"/>
                </a:solidFill>
                <a:effectLst/>
              </a:rPr>
              <a:t>*.usertrust.com</a:t>
            </a:r>
            <a:endParaRPr lang="en-US" sz="2400" b="0" i="0" dirty="0">
              <a:solidFill>
                <a:srgbClr val="172B4D"/>
              </a:solidFill>
              <a:effectLst/>
            </a:endParaRPr>
          </a:p>
          <a:p>
            <a:pPr lvl="1"/>
            <a:r>
              <a:rPr lang="en-US" sz="2400" b="0" i="0" dirty="0">
                <a:solidFill>
                  <a:srgbClr val="000000"/>
                </a:solidFill>
                <a:effectLst/>
              </a:rPr>
              <a:t>*.comodoca.com</a:t>
            </a:r>
            <a:endParaRPr lang="en-US" sz="2400" b="0" i="0" dirty="0">
              <a:solidFill>
                <a:srgbClr val="172B4D"/>
              </a:solidFill>
              <a:effectLst/>
            </a:endParaRPr>
          </a:p>
          <a:p>
            <a:pPr lvl="1"/>
            <a:r>
              <a:rPr lang="en-US" sz="2400" b="0" i="0" dirty="0">
                <a:solidFill>
                  <a:srgbClr val="000000"/>
                </a:solidFill>
                <a:effectLst/>
              </a:rPr>
              <a:t>google-analytics.com (optional)</a:t>
            </a:r>
            <a:endParaRPr lang="en-US" sz="2400" b="0" i="0" dirty="0">
              <a:solidFill>
                <a:srgbClr val="172B4D"/>
              </a:solidFill>
              <a:effectLst/>
            </a:endParaRPr>
          </a:p>
        </p:txBody>
      </p:sp>
      <p:sp>
        <p:nvSpPr>
          <p:cNvPr id="4" name="Slide Number Placeholder 3">
            <a:extLst>
              <a:ext uri="{FF2B5EF4-FFF2-40B4-BE49-F238E27FC236}">
                <a16:creationId xmlns:a16="http://schemas.microsoft.com/office/drawing/2014/main" id="{AD66861A-B32C-46E3-95D6-069F6B1510F0}"/>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
        <p:nvSpPr>
          <p:cNvPr id="2" name="TextBox 1">
            <a:extLst>
              <a:ext uri="{FF2B5EF4-FFF2-40B4-BE49-F238E27FC236}">
                <a16:creationId xmlns:a16="http://schemas.microsoft.com/office/drawing/2014/main" id="{CF663625-03ED-A321-060F-1B2E119E532C}"/>
              </a:ext>
            </a:extLst>
          </p:cNvPr>
          <p:cNvSpPr txBox="1"/>
          <p:nvPr/>
        </p:nvSpPr>
        <p:spPr>
          <a:xfrm>
            <a:off x="672446" y="4798243"/>
            <a:ext cx="10847110" cy="1631216"/>
          </a:xfrm>
          <a:prstGeom prst="rect">
            <a:avLst/>
          </a:prstGeom>
          <a:noFill/>
        </p:spPr>
        <p:txBody>
          <a:bodyPr wrap="square" rtlCol="0">
            <a:spAutoFit/>
          </a:bodyPr>
          <a:lstStyle/>
          <a:p>
            <a:pPr marL="457200" lvl="1" indent="0">
              <a:buNone/>
            </a:pPr>
            <a:r>
              <a:rPr lang="en-US" sz="2000" dirty="0"/>
              <a:t>Allow traffic on ports 4480 and 4481 to flow freely on the network. </a:t>
            </a:r>
            <a:r>
              <a:rPr lang="en-US" sz="2000" b="1" dirty="0"/>
              <a:t>Proctor Caching </a:t>
            </a:r>
            <a:r>
              <a:rPr lang="en-US" sz="2000" dirty="0"/>
              <a:t>uses these ports.</a:t>
            </a:r>
          </a:p>
          <a:p>
            <a:pPr marL="457200" lvl="1" indent="0">
              <a:buNone/>
            </a:pPr>
            <a:endParaRPr lang="en-US" sz="2000" dirty="0"/>
          </a:p>
          <a:p>
            <a:pPr marL="457200" lvl="1" indent="0">
              <a:buNone/>
            </a:pPr>
            <a:r>
              <a:rPr lang="en-US" sz="2000" dirty="0">
                <a:hlinkClick r:id="rId2"/>
              </a:rPr>
              <a:t>https://support.assessment.pearson.com/x/AxZgAQ</a:t>
            </a:r>
            <a:r>
              <a:rPr lang="en-US" sz="2000" dirty="0"/>
              <a:t> </a:t>
            </a:r>
          </a:p>
          <a:p>
            <a:endParaRPr lang="en-US" sz="2000" dirty="0"/>
          </a:p>
        </p:txBody>
      </p:sp>
    </p:spTree>
    <p:extLst>
      <p:ext uri="{BB962C8B-B14F-4D97-AF65-F5344CB8AC3E}">
        <p14:creationId xmlns:p14="http://schemas.microsoft.com/office/powerpoint/2010/main" val="371032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324169"/>
            <a:ext cx="10402529" cy="1130135"/>
          </a:xfrm>
        </p:spPr>
        <p:txBody>
          <a:bodyPr>
            <a:normAutofit fontScale="90000"/>
          </a:bodyPr>
          <a:lstStyle/>
          <a:p>
            <a:r>
              <a:rPr lang="en" dirty="0"/>
              <a:t>CMAS TestNav Technical Site Readiness </a:t>
            </a:r>
            <a:r>
              <a:rPr lang="en-US" dirty="0"/>
              <a:t>Training</a:t>
            </a:r>
          </a:p>
        </p:txBody>
      </p:sp>
      <p:sp>
        <p:nvSpPr>
          <p:cNvPr id="3" name="Subtitle 2">
            <a:extLst>
              <a:ext uri="{FF2B5EF4-FFF2-40B4-BE49-F238E27FC236}">
                <a16:creationId xmlns:a16="http://schemas.microsoft.com/office/drawing/2014/main" id="{593DDCE6-6D7F-C67E-06C7-97758F032B06}"/>
              </a:ext>
            </a:extLst>
          </p:cNvPr>
          <p:cNvSpPr>
            <a:spLocks noGrp="1"/>
          </p:cNvSpPr>
          <p:nvPr>
            <p:ph type="subTitle" idx="1"/>
          </p:nvPr>
        </p:nvSpPr>
        <p:spPr>
          <a:xfrm>
            <a:off x="894733" y="5410447"/>
            <a:ext cx="10402529" cy="582559"/>
          </a:xfrm>
        </p:spPr>
        <p:txBody>
          <a:bodyPr/>
          <a:lstStyle/>
          <a:p>
            <a:r>
              <a:rPr lang="en" dirty="0"/>
              <a:t>December 13, 2023</a:t>
            </a:r>
          </a:p>
        </p:txBody>
      </p:sp>
      <p:sp>
        <p:nvSpPr>
          <p:cNvPr id="5" name="Subtitle 2">
            <a:extLst>
              <a:ext uri="{FF2B5EF4-FFF2-40B4-BE49-F238E27FC236}">
                <a16:creationId xmlns:a16="http://schemas.microsoft.com/office/drawing/2014/main" id="{6F960E45-CE53-5466-4438-D3A6F41DE995}"/>
              </a:ext>
            </a:extLst>
          </p:cNvPr>
          <p:cNvSpPr txBox="1">
            <a:spLocks/>
          </p:cNvSpPr>
          <p:nvPr/>
        </p:nvSpPr>
        <p:spPr>
          <a:xfrm>
            <a:off x="894734" y="4786736"/>
            <a:ext cx="10402529" cy="5825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 dirty="0"/>
              <a:t>New TestNav Configurations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9CC9A-5945-4076-A85B-4F36C6E1124D}"/>
              </a:ext>
            </a:extLst>
          </p:cNvPr>
          <p:cNvSpPr>
            <a:spLocks noGrp="1"/>
          </p:cNvSpPr>
          <p:nvPr>
            <p:ph type="title"/>
          </p:nvPr>
        </p:nvSpPr>
        <p:spPr/>
        <p:txBody>
          <a:bodyPr/>
          <a:lstStyle/>
          <a:p>
            <a:r>
              <a:rPr lang="en-US" dirty="0"/>
              <a:t>Proxy Servers</a:t>
            </a:r>
            <a:br>
              <a:rPr lang="en-US" dirty="0"/>
            </a:br>
            <a:endParaRPr lang="en-US" dirty="0"/>
          </a:p>
        </p:txBody>
      </p:sp>
      <p:sp>
        <p:nvSpPr>
          <p:cNvPr id="3" name="Content Placeholder 2">
            <a:extLst>
              <a:ext uri="{FF2B5EF4-FFF2-40B4-BE49-F238E27FC236}">
                <a16:creationId xmlns:a16="http://schemas.microsoft.com/office/drawing/2014/main" id="{857CC618-37BD-4936-A349-E6CCD01ECB2D}"/>
              </a:ext>
            </a:extLst>
          </p:cNvPr>
          <p:cNvSpPr>
            <a:spLocks noGrp="1"/>
          </p:cNvSpPr>
          <p:nvPr>
            <p:ph idx="1"/>
          </p:nvPr>
        </p:nvSpPr>
        <p:spPr/>
        <p:txBody>
          <a:bodyPr>
            <a:normAutofit/>
          </a:bodyPr>
          <a:lstStyle/>
          <a:p>
            <a:pPr marL="0" indent="0" algn="l">
              <a:buNone/>
            </a:pPr>
            <a:endParaRPr lang="en-US" sz="2800" b="0" dirty="0">
              <a:solidFill>
                <a:srgbClr val="000C34"/>
              </a:solidFill>
              <a:effectLst/>
            </a:endParaRPr>
          </a:p>
          <a:p>
            <a:pPr algn="l"/>
            <a:r>
              <a:rPr lang="en-US" sz="2800" b="0" dirty="0">
                <a:solidFill>
                  <a:srgbClr val="000000"/>
                </a:solidFill>
                <a:effectLst/>
              </a:rPr>
              <a:t>Proxy servers can cause delays in TestNav traffic that can sometimes cause communication timeouts. </a:t>
            </a:r>
          </a:p>
          <a:p>
            <a:pPr algn="l"/>
            <a:endParaRPr lang="en-US" sz="2800" b="0" dirty="0">
              <a:solidFill>
                <a:srgbClr val="000000"/>
              </a:solidFill>
              <a:effectLst/>
            </a:endParaRPr>
          </a:p>
          <a:p>
            <a:pPr algn="l"/>
            <a:r>
              <a:rPr lang="en-US" sz="2800" b="0" dirty="0">
                <a:solidFill>
                  <a:srgbClr val="000000"/>
                </a:solidFill>
                <a:effectLst/>
              </a:rPr>
              <a:t>Some </a:t>
            </a:r>
            <a:r>
              <a:rPr lang="en-US" sz="2800" b="1" dirty="0">
                <a:solidFill>
                  <a:srgbClr val="000000"/>
                </a:solidFill>
                <a:effectLst/>
              </a:rPr>
              <a:t>web-based content filters </a:t>
            </a:r>
            <a:r>
              <a:rPr lang="en-US" sz="2800" b="0" dirty="0">
                <a:solidFill>
                  <a:srgbClr val="000000"/>
                </a:solidFill>
                <a:effectLst/>
              </a:rPr>
              <a:t>can act as a proxy. As a result, Pearson support recommends that you add TestNav URLs to proxy bypass lists, when possible.</a:t>
            </a:r>
            <a:endParaRPr lang="en-US" sz="2800" b="0" dirty="0">
              <a:solidFill>
                <a:srgbClr val="000C34"/>
              </a:solidFill>
              <a:effectLst/>
            </a:endParaRPr>
          </a:p>
          <a:p>
            <a:endParaRPr lang="en-US" sz="2800" dirty="0"/>
          </a:p>
        </p:txBody>
      </p:sp>
      <p:sp>
        <p:nvSpPr>
          <p:cNvPr id="4" name="Slide Number Placeholder 3">
            <a:extLst>
              <a:ext uri="{FF2B5EF4-FFF2-40B4-BE49-F238E27FC236}">
                <a16:creationId xmlns:a16="http://schemas.microsoft.com/office/drawing/2014/main" id="{F6DA6528-E257-4630-8434-61A3E06F4216}"/>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1047917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89BC-319B-4079-BAA4-08C7390AED89}"/>
              </a:ext>
            </a:extLst>
          </p:cNvPr>
          <p:cNvSpPr>
            <a:spLocks noGrp="1"/>
          </p:cNvSpPr>
          <p:nvPr>
            <p:ph type="title"/>
          </p:nvPr>
        </p:nvSpPr>
        <p:spPr/>
        <p:txBody>
          <a:bodyPr/>
          <a:lstStyle/>
          <a:p>
            <a:r>
              <a:rPr lang="en-US" dirty="0"/>
              <a:t>Firewalls</a:t>
            </a:r>
          </a:p>
        </p:txBody>
      </p:sp>
      <p:sp>
        <p:nvSpPr>
          <p:cNvPr id="3" name="Content Placeholder 2">
            <a:extLst>
              <a:ext uri="{FF2B5EF4-FFF2-40B4-BE49-F238E27FC236}">
                <a16:creationId xmlns:a16="http://schemas.microsoft.com/office/drawing/2014/main" id="{B9C67364-B8AE-493C-8DAC-2A3583C4F778}"/>
              </a:ext>
            </a:extLst>
          </p:cNvPr>
          <p:cNvSpPr>
            <a:spLocks noGrp="1"/>
          </p:cNvSpPr>
          <p:nvPr>
            <p:ph idx="1"/>
          </p:nvPr>
        </p:nvSpPr>
        <p:spPr>
          <a:xfrm>
            <a:off x="838200" y="1554479"/>
            <a:ext cx="10515600" cy="4697233"/>
          </a:xfrm>
        </p:spPr>
        <p:txBody>
          <a:bodyPr>
            <a:noAutofit/>
          </a:bodyPr>
          <a:lstStyle/>
          <a:p>
            <a:pPr algn="l"/>
            <a:r>
              <a:rPr lang="en-US" b="1" i="0" dirty="0">
                <a:solidFill>
                  <a:srgbClr val="000000"/>
                </a:solidFill>
                <a:effectLst/>
              </a:rPr>
              <a:t>Exempt</a:t>
            </a:r>
            <a:r>
              <a:rPr lang="en-US" b="0" i="0" dirty="0">
                <a:solidFill>
                  <a:srgbClr val="000000"/>
                </a:solidFill>
                <a:effectLst/>
              </a:rPr>
              <a:t> TestNav URLs from firewall inspection.</a:t>
            </a:r>
          </a:p>
          <a:p>
            <a:pPr algn="l"/>
            <a:endParaRPr lang="en-US" b="0" i="0" dirty="0">
              <a:solidFill>
                <a:srgbClr val="000C34"/>
              </a:solidFill>
              <a:effectLst/>
            </a:endParaRPr>
          </a:p>
          <a:p>
            <a:pPr algn="l"/>
            <a:r>
              <a:rPr lang="en-US" dirty="0">
                <a:solidFill>
                  <a:srgbClr val="000000"/>
                </a:solidFill>
              </a:rPr>
              <a:t>F</a:t>
            </a:r>
            <a:r>
              <a:rPr lang="en-US" b="0" dirty="0">
                <a:solidFill>
                  <a:srgbClr val="000000"/>
                </a:solidFill>
                <a:effectLst/>
              </a:rPr>
              <a:t>irewall services that can interrupt TestNav traffic:</a:t>
            </a:r>
          </a:p>
          <a:p>
            <a:pPr algn="l"/>
            <a:endParaRPr lang="en-US" b="0" dirty="0">
              <a:solidFill>
                <a:srgbClr val="000000"/>
              </a:solidFill>
              <a:effectLst/>
            </a:endParaRPr>
          </a:p>
          <a:p>
            <a:pPr lvl="1"/>
            <a:r>
              <a:rPr lang="en-US" sz="2400" b="0" dirty="0">
                <a:solidFill>
                  <a:srgbClr val="000000"/>
                </a:solidFill>
                <a:effectLst/>
              </a:rPr>
              <a:t>Gateway antivirus inspection </a:t>
            </a:r>
          </a:p>
          <a:p>
            <a:pPr lvl="1"/>
            <a:endParaRPr lang="en-US" sz="2400" b="0" dirty="0">
              <a:solidFill>
                <a:srgbClr val="000000"/>
              </a:solidFill>
              <a:effectLst/>
            </a:endParaRPr>
          </a:p>
          <a:p>
            <a:pPr lvl="1"/>
            <a:r>
              <a:rPr lang="en-US" sz="2400" b="0" dirty="0">
                <a:solidFill>
                  <a:srgbClr val="000000"/>
                </a:solidFill>
                <a:effectLst/>
              </a:rPr>
              <a:t>deep packet inspection</a:t>
            </a:r>
          </a:p>
          <a:p>
            <a:pPr lvl="1"/>
            <a:endParaRPr lang="en-US" sz="2400" b="0" dirty="0">
              <a:solidFill>
                <a:srgbClr val="000000"/>
              </a:solidFill>
              <a:effectLst/>
            </a:endParaRPr>
          </a:p>
          <a:p>
            <a:pPr lvl="1"/>
            <a:r>
              <a:rPr lang="en-US" sz="2400" b="0" dirty="0">
                <a:solidFill>
                  <a:srgbClr val="000000"/>
                </a:solidFill>
                <a:effectLst/>
              </a:rPr>
              <a:t>reverse DNS checks</a:t>
            </a:r>
          </a:p>
          <a:p>
            <a:pPr lvl="1"/>
            <a:endParaRPr lang="en-US" sz="2400" b="0" dirty="0">
              <a:solidFill>
                <a:srgbClr val="000000"/>
              </a:solidFill>
              <a:effectLst/>
            </a:endParaRPr>
          </a:p>
          <a:p>
            <a:pPr lvl="1"/>
            <a:r>
              <a:rPr lang="en-US" sz="2400" b="0" dirty="0">
                <a:solidFill>
                  <a:srgbClr val="000000"/>
                </a:solidFill>
                <a:effectLst/>
              </a:rPr>
              <a:t>gateway SSL decryption/inspection </a:t>
            </a:r>
          </a:p>
          <a:p>
            <a:pPr marL="0" indent="0">
              <a:buNone/>
            </a:pPr>
            <a:endParaRPr lang="en-US" dirty="0"/>
          </a:p>
        </p:txBody>
      </p:sp>
      <p:sp>
        <p:nvSpPr>
          <p:cNvPr id="4" name="Slide Number Placeholder 3">
            <a:extLst>
              <a:ext uri="{FF2B5EF4-FFF2-40B4-BE49-F238E27FC236}">
                <a16:creationId xmlns:a16="http://schemas.microsoft.com/office/drawing/2014/main" id="{43212675-F68A-47E3-9568-763A234A6078}"/>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1300179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5D5D-51C9-49E5-8776-F5370504A864}"/>
              </a:ext>
            </a:extLst>
          </p:cNvPr>
          <p:cNvSpPr>
            <a:spLocks noGrp="1"/>
          </p:cNvSpPr>
          <p:nvPr>
            <p:ph type="title"/>
          </p:nvPr>
        </p:nvSpPr>
        <p:spPr/>
        <p:txBody>
          <a:bodyPr/>
          <a:lstStyle/>
          <a:p>
            <a:r>
              <a:rPr lang="en-US" dirty="0"/>
              <a:t>Content Filtering</a:t>
            </a:r>
            <a:br>
              <a:rPr lang="en-US" dirty="0"/>
            </a:br>
            <a:endParaRPr lang="en-US" dirty="0"/>
          </a:p>
        </p:txBody>
      </p:sp>
      <p:sp>
        <p:nvSpPr>
          <p:cNvPr id="3" name="Content Placeholder 2">
            <a:extLst>
              <a:ext uri="{FF2B5EF4-FFF2-40B4-BE49-F238E27FC236}">
                <a16:creationId xmlns:a16="http://schemas.microsoft.com/office/drawing/2014/main" id="{5CB7E3F7-7271-49E0-9475-C5A7A6CF6D73}"/>
              </a:ext>
            </a:extLst>
          </p:cNvPr>
          <p:cNvSpPr>
            <a:spLocks noGrp="1"/>
          </p:cNvSpPr>
          <p:nvPr>
            <p:ph idx="1"/>
          </p:nvPr>
        </p:nvSpPr>
        <p:spPr>
          <a:xfrm>
            <a:off x="838200" y="1441174"/>
            <a:ext cx="10515600" cy="5416826"/>
          </a:xfrm>
        </p:spPr>
        <p:txBody>
          <a:bodyPr>
            <a:normAutofit fontScale="70000" lnSpcReduction="20000"/>
          </a:bodyPr>
          <a:lstStyle/>
          <a:p>
            <a:pPr algn="l"/>
            <a:r>
              <a:rPr lang="en-US" sz="3100" b="1" dirty="0" err="1">
                <a:solidFill>
                  <a:srgbClr val="000000"/>
                </a:solidFill>
                <a:effectLst/>
              </a:rPr>
              <a:t>Allowlist</a:t>
            </a:r>
            <a:r>
              <a:rPr lang="en-US" sz="3100" b="0" dirty="0">
                <a:solidFill>
                  <a:srgbClr val="000000"/>
                </a:solidFill>
                <a:effectLst/>
              </a:rPr>
              <a:t> TestNav URLs within any applicable services.</a:t>
            </a:r>
          </a:p>
          <a:p>
            <a:pPr algn="l"/>
            <a:endParaRPr lang="en-US" sz="3100" b="0" dirty="0">
              <a:solidFill>
                <a:srgbClr val="000C34"/>
              </a:solidFill>
              <a:effectLst/>
            </a:endParaRPr>
          </a:p>
          <a:p>
            <a:pPr algn="l"/>
            <a:r>
              <a:rPr lang="en-US" sz="3100" b="0" dirty="0">
                <a:solidFill>
                  <a:srgbClr val="000000"/>
                </a:solidFill>
                <a:effectLst/>
              </a:rPr>
              <a:t>Security/content filter services can interrupt TestNav traffic. </a:t>
            </a:r>
          </a:p>
          <a:p>
            <a:pPr algn="l"/>
            <a:endParaRPr lang="en-US" sz="3100" b="0" dirty="0">
              <a:solidFill>
                <a:srgbClr val="000000"/>
              </a:solidFill>
              <a:effectLst/>
            </a:endParaRPr>
          </a:p>
          <a:p>
            <a:pPr algn="l"/>
            <a:r>
              <a:rPr lang="en-US" sz="3100" b="0" dirty="0">
                <a:solidFill>
                  <a:srgbClr val="000000"/>
                </a:solidFill>
                <a:effectLst/>
              </a:rPr>
              <a:t>Services known to cause TestNav interruptions:</a:t>
            </a:r>
          </a:p>
          <a:p>
            <a:pPr algn="l"/>
            <a:endParaRPr lang="en-US" sz="3000" b="0" dirty="0">
              <a:solidFill>
                <a:srgbClr val="000000"/>
              </a:solidFill>
              <a:effectLst/>
            </a:endParaRPr>
          </a:p>
          <a:p>
            <a:pPr lvl="1"/>
            <a:r>
              <a:rPr lang="en-US" sz="2900" b="0" dirty="0">
                <a:solidFill>
                  <a:srgbClr val="000000"/>
                </a:solidFill>
                <a:effectLst/>
              </a:rPr>
              <a:t>reverse-DNS checks</a:t>
            </a:r>
          </a:p>
          <a:p>
            <a:pPr lvl="1"/>
            <a:endParaRPr lang="en-US" sz="2900" b="0" dirty="0">
              <a:solidFill>
                <a:srgbClr val="000000"/>
              </a:solidFill>
              <a:effectLst/>
            </a:endParaRPr>
          </a:p>
          <a:p>
            <a:pPr lvl="1"/>
            <a:r>
              <a:rPr lang="en-US" sz="2900" b="0" dirty="0">
                <a:solidFill>
                  <a:srgbClr val="000000"/>
                </a:solidFill>
                <a:effectLst/>
              </a:rPr>
              <a:t>SSL decryption/inspection</a:t>
            </a:r>
          </a:p>
          <a:p>
            <a:pPr lvl="1"/>
            <a:endParaRPr lang="en-US" sz="2900" b="0" dirty="0">
              <a:solidFill>
                <a:srgbClr val="000000"/>
              </a:solidFill>
              <a:effectLst/>
            </a:endParaRPr>
          </a:p>
          <a:p>
            <a:pPr lvl="1"/>
            <a:r>
              <a:rPr lang="en-US" sz="2900" b="0" dirty="0">
                <a:solidFill>
                  <a:srgbClr val="000000"/>
                </a:solidFill>
                <a:effectLst/>
              </a:rPr>
              <a:t>deep packet inspection</a:t>
            </a:r>
          </a:p>
          <a:p>
            <a:pPr lvl="1"/>
            <a:endParaRPr lang="en-US" sz="2900" b="0" dirty="0">
              <a:solidFill>
                <a:srgbClr val="000000"/>
              </a:solidFill>
              <a:effectLst/>
            </a:endParaRPr>
          </a:p>
          <a:p>
            <a:pPr lvl="1"/>
            <a:r>
              <a:rPr lang="en-US" sz="2900" b="0" dirty="0">
                <a:solidFill>
                  <a:srgbClr val="000000"/>
                </a:solidFill>
                <a:effectLst/>
              </a:rPr>
              <a:t>HTTP inspection</a:t>
            </a:r>
          </a:p>
          <a:p>
            <a:pPr lvl="1"/>
            <a:endParaRPr lang="en-US" sz="2900" b="0" dirty="0">
              <a:solidFill>
                <a:srgbClr val="000000"/>
              </a:solidFill>
              <a:effectLst/>
            </a:endParaRPr>
          </a:p>
          <a:p>
            <a:pPr lvl="1"/>
            <a:r>
              <a:rPr lang="en-US" sz="2900" b="0" dirty="0">
                <a:solidFill>
                  <a:srgbClr val="000000"/>
                </a:solidFill>
                <a:effectLst/>
              </a:rPr>
              <a:t>blocking audio/multimedia files</a:t>
            </a:r>
          </a:p>
          <a:p>
            <a:pPr lvl="1"/>
            <a:endParaRPr lang="en-US" sz="2900" b="0" dirty="0">
              <a:solidFill>
                <a:srgbClr val="000000"/>
              </a:solidFill>
              <a:effectLst/>
            </a:endParaRPr>
          </a:p>
          <a:p>
            <a:pPr lvl="1"/>
            <a:r>
              <a:rPr lang="en-US" sz="2900" b="0" dirty="0">
                <a:solidFill>
                  <a:srgbClr val="000000"/>
                </a:solidFill>
                <a:effectLst/>
              </a:rPr>
              <a:t>blocking archival files </a:t>
            </a:r>
          </a:p>
          <a:p>
            <a:endParaRPr lang="en-US" dirty="0"/>
          </a:p>
        </p:txBody>
      </p:sp>
      <p:sp>
        <p:nvSpPr>
          <p:cNvPr id="4" name="Slide Number Placeholder 3">
            <a:extLst>
              <a:ext uri="{FF2B5EF4-FFF2-40B4-BE49-F238E27FC236}">
                <a16:creationId xmlns:a16="http://schemas.microsoft.com/office/drawing/2014/main" id="{3CE24ADF-198F-411C-8F27-4B4A6CC3AD9E}"/>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2997629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3B00-F28E-4B81-90D0-EC2145E8D256}"/>
              </a:ext>
            </a:extLst>
          </p:cNvPr>
          <p:cNvSpPr>
            <a:spLocks noGrp="1"/>
          </p:cNvSpPr>
          <p:nvPr>
            <p:ph type="title"/>
          </p:nvPr>
        </p:nvSpPr>
        <p:spPr/>
        <p:txBody>
          <a:bodyPr/>
          <a:lstStyle/>
          <a:p>
            <a:r>
              <a:rPr lang="en-US" dirty="0"/>
              <a:t>Anti-Virus</a:t>
            </a:r>
            <a:br>
              <a:rPr lang="en-US" dirty="0"/>
            </a:br>
            <a:endParaRPr lang="en-US" dirty="0"/>
          </a:p>
        </p:txBody>
      </p:sp>
      <p:sp>
        <p:nvSpPr>
          <p:cNvPr id="3" name="Content Placeholder 2">
            <a:extLst>
              <a:ext uri="{FF2B5EF4-FFF2-40B4-BE49-F238E27FC236}">
                <a16:creationId xmlns:a16="http://schemas.microsoft.com/office/drawing/2014/main" id="{648582B6-B614-46FC-81D2-B28250A4DEC0}"/>
              </a:ext>
            </a:extLst>
          </p:cNvPr>
          <p:cNvSpPr>
            <a:spLocks noGrp="1"/>
          </p:cNvSpPr>
          <p:nvPr>
            <p:ph idx="1"/>
          </p:nvPr>
        </p:nvSpPr>
        <p:spPr>
          <a:xfrm>
            <a:off x="838199" y="1554480"/>
            <a:ext cx="10989365" cy="4351338"/>
          </a:xfrm>
        </p:spPr>
        <p:txBody>
          <a:bodyPr>
            <a:noAutofit/>
          </a:bodyPr>
          <a:lstStyle/>
          <a:p>
            <a:pPr algn="l"/>
            <a:r>
              <a:rPr lang="en-US" sz="2800" b="1" dirty="0">
                <a:solidFill>
                  <a:srgbClr val="000000"/>
                </a:solidFill>
                <a:effectLst/>
              </a:rPr>
              <a:t>Exempt</a:t>
            </a:r>
            <a:r>
              <a:rPr lang="en-US" sz="2800" dirty="0">
                <a:solidFill>
                  <a:srgbClr val="000000"/>
                </a:solidFill>
                <a:effectLst/>
              </a:rPr>
              <a:t> TestNav URLs and file directories from antivirus scanning or inspecting.</a:t>
            </a:r>
          </a:p>
          <a:p>
            <a:pPr algn="l"/>
            <a:endParaRPr lang="en-US" sz="2800" dirty="0">
              <a:solidFill>
                <a:srgbClr val="000C34"/>
              </a:solidFill>
              <a:effectLst/>
            </a:endParaRPr>
          </a:p>
          <a:p>
            <a:pPr algn="l"/>
            <a:r>
              <a:rPr lang="en-US" sz="2800" dirty="0">
                <a:solidFill>
                  <a:srgbClr val="000000"/>
                </a:solidFill>
                <a:effectLst/>
              </a:rPr>
              <a:t>Install paths vary by platform and installation method. Windows and Mac devices have an additional path where they store minor updates:</a:t>
            </a:r>
            <a:endParaRPr lang="en-US" sz="2800" dirty="0">
              <a:solidFill>
                <a:srgbClr val="000C34"/>
              </a:solidFill>
              <a:effectLst/>
            </a:endParaRPr>
          </a:p>
          <a:p>
            <a:pPr lvl="1"/>
            <a:r>
              <a:rPr lang="en-US" sz="2800" dirty="0">
                <a:solidFill>
                  <a:srgbClr val="000000"/>
                </a:solidFill>
                <a:effectLst/>
              </a:rPr>
              <a:t>Windows: </a:t>
            </a:r>
            <a:r>
              <a:rPr lang="en-US" sz="2800" b="1" dirty="0">
                <a:solidFill>
                  <a:srgbClr val="000000"/>
                </a:solidFill>
                <a:effectLst/>
              </a:rPr>
              <a:t>{</a:t>
            </a:r>
            <a:r>
              <a:rPr lang="en-US" sz="2800" b="1" dirty="0" err="1">
                <a:solidFill>
                  <a:srgbClr val="000000"/>
                </a:solidFill>
                <a:effectLst/>
              </a:rPr>
              <a:t>user_home</a:t>
            </a:r>
            <a:r>
              <a:rPr lang="en-US" sz="2800" b="1" dirty="0">
                <a:solidFill>
                  <a:srgbClr val="000000"/>
                </a:solidFill>
                <a:effectLst/>
              </a:rPr>
              <a:t>}\</a:t>
            </a:r>
            <a:r>
              <a:rPr lang="en-US" sz="2800" b="1" dirty="0" err="1">
                <a:solidFill>
                  <a:srgbClr val="000000"/>
                </a:solidFill>
                <a:effectLst/>
              </a:rPr>
              <a:t>AppData</a:t>
            </a:r>
            <a:r>
              <a:rPr lang="en-US" sz="2800" b="1" dirty="0">
                <a:solidFill>
                  <a:srgbClr val="000000"/>
                </a:solidFill>
                <a:effectLst/>
              </a:rPr>
              <a:t>\Local\Pearson</a:t>
            </a:r>
            <a:endParaRPr lang="en-US" sz="2800" b="1" dirty="0">
              <a:solidFill>
                <a:srgbClr val="333333"/>
              </a:solidFill>
              <a:effectLst/>
            </a:endParaRPr>
          </a:p>
          <a:p>
            <a:pPr lvl="1"/>
            <a:r>
              <a:rPr lang="en-US" sz="2800" dirty="0">
                <a:solidFill>
                  <a:srgbClr val="000000"/>
                </a:solidFill>
                <a:effectLst/>
              </a:rPr>
              <a:t>Mac: </a:t>
            </a:r>
            <a:r>
              <a:rPr lang="en-US" sz="2800" b="1" dirty="0">
                <a:solidFill>
                  <a:srgbClr val="000000"/>
                </a:solidFill>
                <a:effectLst/>
              </a:rPr>
              <a:t>{</a:t>
            </a:r>
            <a:r>
              <a:rPr lang="en-US" sz="2800" b="1" dirty="0" err="1">
                <a:solidFill>
                  <a:srgbClr val="000000"/>
                </a:solidFill>
                <a:effectLst/>
              </a:rPr>
              <a:t>user_home</a:t>
            </a:r>
            <a:r>
              <a:rPr lang="en-US" sz="2800" b="1" dirty="0">
                <a:solidFill>
                  <a:srgbClr val="000000"/>
                </a:solidFill>
                <a:effectLst/>
              </a:rPr>
              <a:t>}/Library/Application Support/Pearson</a:t>
            </a:r>
          </a:p>
          <a:p>
            <a:pPr lvl="1"/>
            <a:endParaRPr lang="en-US" sz="2800" dirty="0">
              <a:solidFill>
                <a:srgbClr val="333333"/>
              </a:solidFill>
              <a:effectLst/>
            </a:endParaRPr>
          </a:p>
          <a:p>
            <a:pPr algn="l"/>
            <a:r>
              <a:rPr lang="en-US" sz="2800" dirty="0">
                <a:solidFill>
                  <a:srgbClr val="000000"/>
                </a:solidFill>
                <a:effectLst/>
              </a:rPr>
              <a:t>Some antivirus software uses real-time protection to scan network traffic and file downloads,</a:t>
            </a:r>
            <a:r>
              <a:rPr lang="en-US" sz="2800" dirty="0">
                <a:solidFill>
                  <a:srgbClr val="000C34"/>
                </a:solidFill>
                <a:effectLst/>
              </a:rPr>
              <a:t> </a:t>
            </a:r>
            <a:r>
              <a:rPr lang="en-US" sz="2800" dirty="0">
                <a:solidFill>
                  <a:srgbClr val="000000"/>
                </a:solidFill>
                <a:effectLst/>
              </a:rPr>
              <a:t>which may cause issues in test data transfers during secure online testing.</a:t>
            </a:r>
            <a:endParaRPr lang="en-US" sz="2800" dirty="0">
              <a:solidFill>
                <a:srgbClr val="000C34"/>
              </a:solidFill>
              <a:effectLst/>
            </a:endParaRPr>
          </a:p>
          <a:p>
            <a:endParaRPr lang="en-US" sz="2800" dirty="0"/>
          </a:p>
        </p:txBody>
      </p:sp>
      <p:sp>
        <p:nvSpPr>
          <p:cNvPr id="4" name="Slide Number Placeholder 3">
            <a:extLst>
              <a:ext uri="{FF2B5EF4-FFF2-40B4-BE49-F238E27FC236}">
                <a16:creationId xmlns:a16="http://schemas.microsoft.com/office/drawing/2014/main" id="{B59289A8-09EF-4808-9E16-604860DE0269}"/>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4164516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Wireless Network Best Practices</a:t>
            </a:r>
            <a:br>
              <a:rPr lang="en-US" dirty="0"/>
            </a:br>
            <a:br>
              <a:rPr lang="en-US" b="1" dirty="0"/>
            </a:br>
            <a:endParaRPr lang="en-US" b="1" dirty="0"/>
          </a:p>
        </p:txBody>
      </p:sp>
      <p:graphicFrame>
        <p:nvGraphicFramePr>
          <p:cNvPr id="3" name="Content Placeholder 2" descr="Minimizing Impact&#10; Before testing:&#10;  Disable low end wireless protocols that are not being used.&#10;  Turn off students’ mobile devices to avoid potential interference during testing. &#10; Before the Sign in and preparation phase:&#10;  Ask classrooms to stagger logins to minimize initial loading time.&#10;  For example, in a class of 30 students, the proctor can have 10 students log in each minute, decreasing the strain on the network.&#10;">
            <a:extLst>
              <a:ext uri="{FF2B5EF4-FFF2-40B4-BE49-F238E27FC236}">
                <a16:creationId xmlns:a16="http://schemas.microsoft.com/office/drawing/2014/main" id="{274A3896-A332-4E73-89CF-88ED3018A83A}"/>
              </a:ext>
            </a:extLst>
          </p:cNvPr>
          <p:cNvGraphicFramePr>
            <a:graphicFrameLocks noGrp="1"/>
          </p:cNvGraphicFramePr>
          <p:nvPr>
            <p:ph idx="1"/>
            <p:extLst>
              <p:ext uri="{D42A27DB-BD31-4B8C-83A1-F6EECF244321}">
                <p14:modId xmlns:p14="http://schemas.microsoft.com/office/powerpoint/2010/main" val="1985464064"/>
              </p:ext>
            </p:extLst>
          </p:nvPr>
        </p:nvGraphicFramePr>
        <p:xfrm>
          <a:off x="443565" y="1359430"/>
          <a:ext cx="11172702"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1957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Wireless Network Best Practices</a:t>
            </a:r>
            <a:endParaRPr lang="en-US" b="1" dirty="0"/>
          </a:p>
        </p:txBody>
      </p:sp>
      <p:graphicFrame>
        <p:nvGraphicFramePr>
          <p:cNvPr id="2" name="Content Placeholder 1" descr="Conduct a Site Survey&#10; Evaluate the district’s infrastructure, network design, and WiFi needs to determine how many wireless access points (APs) in each school.&#10; A site survey should include:&#10;  Evaluating the existing infrastructure.&#10;  Counting the number of user devices.&#10;  Examining the type of user traffic and interference.&#10;">
            <a:extLst>
              <a:ext uri="{FF2B5EF4-FFF2-40B4-BE49-F238E27FC236}">
                <a16:creationId xmlns:a16="http://schemas.microsoft.com/office/drawing/2014/main" id="{6DE3EB58-941B-40AA-866A-A1E9BDEF2D55}"/>
              </a:ext>
            </a:extLst>
          </p:cNvPr>
          <p:cNvGraphicFramePr>
            <a:graphicFrameLocks noGrp="1"/>
          </p:cNvGraphicFramePr>
          <p:nvPr>
            <p:ph idx="1"/>
            <p:extLst>
              <p:ext uri="{D42A27DB-BD31-4B8C-83A1-F6EECF244321}">
                <p14:modId xmlns:p14="http://schemas.microsoft.com/office/powerpoint/2010/main" val="2950175070"/>
              </p:ext>
            </p:extLst>
          </p:nvPr>
        </p:nvGraphicFramePr>
        <p:xfrm>
          <a:off x="443565" y="1346464"/>
          <a:ext cx="11155768" cy="4610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1221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000"/>
              <a:t>Wireless Network Best Practices</a:t>
            </a:r>
            <a:br>
              <a:rPr lang="en-US" sz="3000"/>
            </a:br>
            <a:br>
              <a:rPr lang="en-US" sz="3000"/>
            </a:br>
            <a:endParaRPr lang="en-US" sz="3000" b="1"/>
          </a:p>
        </p:txBody>
      </p:sp>
      <p:graphicFrame>
        <p:nvGraphicFramePr>
          <p:cNvPr id="2" name="Content Placeholder 1" descr="Design for Density&#10; Install APs more densely to decrease potential for overload with too many student devices. &#10; Reduce WiFi interference from construction materials. &#10;  The following solid materials can slow WiFi speed or completely block wireless signals:&#10;  Brick, concrete, and metal&#10;  Filing bookshelves&#10;  Cabinets&#10; If your WiFi access points have adjustable antennas, point the antenna to aim the signal at the student devices to improve the throughput.&#10; &#10; Reduce interference from other WiFi networks.&#10;">
            <a:extLst>
              <a:ext uri="{FF2B5EF4-FFF2-40B4-BE49-F238E27FC236}">
                <a16:creationId xmlns:a16="http://schemas.microsoft.com/office/drawing/2014/main" id="{97F4B307-AD2C-4B00-BCC2-0875EFA1E254}"/>
              </a:ext>
            </a:extLst>
          </p:cNvPr>
          <p:cNvGraphicFramePr>
            <a:graphicFrameLocks noGrp="1"/>
          </p:cNvGraphicFramePr>
          <p:nvPr>
            <p:ph idx="1"/>
            <p:extLst>
              <p:ext uri="{D42A27DB-BD31-4B8C-83A1-F6EECF244321}">
                <p14:modId xmlns:p14="http://schemas.microsoft.com/office/powerpoint/2010/main" val="4132515000"/>
              </p:ext>
            </p:extLst>
          </p:nvPr>
        </p:nvGraphicFramePr>
        <p:xfrm>
          <a:off x="443564" y="1604963"/>
          <a:ext cx="11164235" cy="463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0315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Wireless Network Best Practices</a:t>
            </a:r>
            <a:br>
              <a:rPr lang="en-US" dirty="0"/>
            </a:br>
            <a:endParaRPr lang="en-US" dirty="0"/>
          </a:p>
        </p:txBody>
      </p:sp>
      <p:graphicFrame>
        <p:nvGraphicFramePr>
          <p:cNvPr id="2" name="Content Placeholder 1" descr="Design for Density&#10; Check your AP user guide to find out whether your APs can detect the least congested WiFi channel.&#10; Reduce interference from other devices.&#10; These can include:&#10;  Cordless phones&#10;  Bluetooth-enabled devices&#10;  Student mobile devices&#10; Temporarily turn off or unplug electronics to reduce wireless interference during testing.&#10; If you previously had channel auto-switching allowed, but notice slow speeds or poor connections, manually configure the channel and perform speed tests to find the fastest channel.&#10;&#10;">
            <a:extLst>
              <a:ext uri="{FF2B5EF4-FFF2-40B4-BE49-F238E27FC236}">
                <a16:creationId xmlns:a16="http://schemas.microsoft.com/office/drawing/2014/main" id="{52023E64-4B27-40C4-AA50-79A8CF17D811}"/>
              </a:ext>
            </a:extLst>
          </p:cNvPr>
          <p:cNvGraphicFramePr>
            <a:graphicFrameLocks noGrp="1"/>
          </p:cNvGraphicFramePr>
          <p:nvPr>
            <p:ph idx="1"/>
            <p:extLst>
              <p:ext uri="{D42A27DB-BD31-4B8C-83A1-F6EECF244321}">
                <p14:modId xmlns:p14="http://schemas.microsoft.com/office/powerpoint/2010/main" val="3423269601"/>
              </p:ext>
            </p:extLst>
          </p:nvPr>
        </p:nvGraphicFramePr>
        <p:xfrm>
          <a:off x="443565" y="1593920"/>
          <a:ext cx="11155768" cy="4491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D772C7B7-A593-4E8C-8CE7-318434290B2B}"/>
              </a:ext>
            </a:extLst>
          </p:cNvPr>
          <p:cNvSpPr/>
          <p:nvPr/>
        </p:nvSpPr>
        <p:spPr>
          <a:xfrm>
            <a:off x="745434" y="6085139"/>
            <a:ext cx="9790043" cy="6635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0" i="1" dirty="0">
                <a:latin typeface="Calibri" panose="020F0502020204030204" pitchFamily="34" charset="0"/>
              </a:rPr>
              <a:t>TIP: Disable load balancing across wireless access points (WAP) if you have experienced a high-level of 1009 errors in past CMAS administrations.</a:t>
            </a:r>
            <a:endParaRPr lang="en-US" dirty="0"/>
          </a:p>
        </p:txBody>
      </p:sp>
    </p:spTree>
    <p:extLst>
      <p:ext uri="{BB962C8B-B14F-4D97-AF65-F5344CB8AC3E}">
        <p14:creationId xmlns:p14="http://schemas.microsoft.com/office/powerpoint/2010/main" val="1106493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27449-06CA-4B2C-9EEE-6771A13DEDDF}"/>
              </a:ext>
            </a:extLst>
          </p:cNvPr>
          <p:cNvSpPr>
            <a:spLocks noGrp="1"/>
          </p:cNvSpPr>
          <p:nvPr>
            <p:ph type="ctrTitle"/>
          </p:nvPr>
        </p:nvSpPr>
        <p:spPr/>
        <p:txBody>
          <a:bodyPr>
            <a:normAutofit/>
          </a:bodyPr>
          <a:lstStyle/>
          <a:p>
            <a:r>
              <a:rPr lang="en-US" sz="8800" dirty="0"/>
              <a:t>Proctor Caching</a:t>
            </a:r>
          </a:p>
        </p:txBody>
      </p:sp>
      <p:sp>
        <p:nvSpPr>
          <p:cNvPr id="4" name="Slide Number Placeholder 3">
            <a:extLst>
              <a:ext uri="{FF2B5EF4-FFF2-40B4-BE49-F238E27FC236}">
                <a16:creationId xmlns:a16="http://schemas.microsoft.com/office/drawing/2014/main" id="{8FCC6D05-A30B-4D42-9AA7-CB4E1F7FF4EF}"/>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
        <p:nvSpPr>
          <p:cNvPr id="6" name="Content Placeholder 2">
            <a:extLst>
              <a:ext uri="{FF2B5EF4-FFF2-40B4-BE49-F238E27FC236}">
                <a16:creationId xmlns:a16="http://schemas.microsoft.com/office/drawing/2014/main" id="{D034A01B-8885-4C01-B406-80FCF63A3B2E}"/>
              </a:ext>
            </a:extLst>
          </p:cNvPr>
          <p:cNvSpPr txBox="1">
            <a:spLocks/>
          </p:cNvSpPr>
          <p:nvPr/>
        </p:nvSpPr>
        <p:spPr>
          <a:xfrm>
            <a:off x="7078133" y="4771649"/>
            <a:ext cx="5540721" cy="1655372"/>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 sz="2000" dirty="0"/>
              <a:t>Device Preparation</a:t>
            </a:r>
          </a:p>
          <a:p>
            <a:pPr>
              <a:buFont typeface="Wingdings" panose="05000000000000000000" pitchFamily="2" charset="2"/>
              <a:buChar char="q"/>
            </a:pPr>
            <a:r>
              <a:rPr lang="en" sz="2000" dirty="0"/>
              <a:t>Infrastructure Trial</a:t>
            </a:r>
          </a:p>
          <a:p>
            <a:pPr>
              <a:buFont typeface="Wingdings" panose="05000000000000000000" pitchFamily="2" charset="2"/>
              <a:buChar char="q"/>
            </a:pPr>
            <a:r>
              <a:rPr lang="en" sz="2000" dirty="0"/>
              <a:t>Support During Testing</a:t>
            </a:r>
            <a:endParaRPr lang="en-US" sz="2000" dirty="0"/>
          </a:p>
        </p:txBody>
      </p:sp>
      <p:sp>
        <p:nvSpPr>
          <p:cNvPr id="7" name="Content Placeholder 2">
            <a:extLst>
              <a:ext uri="{FF2B5EF4-FFF2-40B4-BE49-F238E27FC236}">
                <a16:creationId xmlns:a16="http://schemas.microsoft.com/office/drawing/2014/main" id="{2E398C1E-C565-40F5-ADE7-E265A82A7004}"/>
              </a:ext>
            </a:extLst>
          </p:cNvPr>
          <p:cNvSpPr txBox="1">
            <a:spLocks/>
          </p:cNvSpPr>
          <p:nvPr/>
        </p:nvSpPr>
        <p:spPr>
          <a:xfrm>
            <a:off x="1605020" y="256216"/>
            <a:ext cx="5473113" cy="2337621"/>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 sz="2000" dirty="0"/>
              <a:t>Test Nav System Overview</a:t>
            </a:r>
          </a:p>
          <a:p>
            <a:pPr>
              <a:buFont typeface="Wingdings" panose="05000000000000000000" pitchFamily="2" charset="2"/>
              <a:buChar char="ü"/>
            </a:pPr>
            <a:r>
              <a:rPr lang="en" sz="2000" dirty="0"/>
              <a:t>Network Preparation</a:t>
            </a:r>
          </a:p>
        </p:txBody>
      </p:sp>
    </p:spTree>
    <p:extLst>
      <p:ext uri="{BB962C8B-B14F-4D97-AF65-F5344CB8AC3E}">
        <p14:creationId xmlns:p14="http://schemas.microsoft.com/office/powerpoint/2010/main" val="2237244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542E24-06B0-4090-8960-D50559A1EAB2}"/>
              </a:ext>
            </a:extLst>
          </p:cNvPr>
          <p:cNvSpPr>
            <a:spLocks noGrp="1"/>
          </p:cNvSpPr>
          <p:nvPr>
            <p:ph type="title"/>
          </p:nvPr>
        </p:nvSpPr>
        <p:spPr/>
        <p:txBody>
          <a:bodyPr/>
          <a:lstStyle/>
          <a:p>
            <a:r>
              <a:rPr lang="en-US" sz="2800" dirty="0"/>
              <a:t>Proctor Caching</a:t>
            </a:r>
            <a:endParaRPr lang="en-US" dirty="0"/>
          </a:p>
        </p:txBody>
      </p:sp>
      <p:sp>
        <p:nvSpPr>
          <p:cNvPr id="5" name="Content Placeholder 4">
            <a:extLst>
              <a:ext uri="{FF2B5EF4-FFF2-40B4-BE49-F238E27FC236}">
                <a16:creationId xmlns:a16="http://schemas.microsoft.com/office/drawing/2014/main" id="{D44E2E95-ED92-4AF0-8B25-66DF0B8C99D9}"/>
              </a:ext>
            </a:extLst>
          </p:cNvPr>
          <p:cNvSpPr>
            <a:spLocks noGrp="1"/>
          </p:cNvSpPr>
          <p:nvPr>
            <p:ph idx="1"/>
          </p:nvPr>
        </p:nvSpPr>
        <p:spPr/>
        <p:txBody>
          <a:bodyPr/>
          <a:lstStyle/>
          <a:p>
            <a:r>
              <a:rPr lang="en-US" sz="2800" dirty="0"/>
              <a:t>Online Resources</a:t>
            </a:r>
          </a:p>
          <a:p>
            <a:endParaRPr lang="en-US" sz="2800" dirty="0"/>
          </a:p>
          <a:p>
            <a:r>
              <a:rPr lang="en-US" sz="2800" dirty="0"/>
              <a:t>Pre-Installation Planning</a:t>
            </a:r>
          </a:p>
          <a:p>
            <a:endParaRPr lang="en" sz="2800" dirty="0"/>
          </a:p>
          <a:p>
            <a:r>
              <a:rPr lang="en-US" sz="2800" dirty="0"/>
              <a:t>I</a:t>
            </a:r>
            <a:r>
              <a:rPr lang="en" sz="2800" dirty="0"/>
              <a:t>nstall &amp; </a:t>
            </a:r>
            <a:r>
              <a:rPr lang="en-US" sz="2800" dirty="0"/>
              <a:t>Device Requirements</a:t>
            </a:r>
          </a:p>
          <a:p>
            <a:endParaRPr lang="en-US" sz="2800" dirty="0"/>
          </a:p>
          <a:p>
            <a:r>
              <a:rPr lang="en-US" sz="2800" dirty="0"/>
              <a:t>Configure TestNav in </a:t>
            </a:r>
            <a:r>
              <a:rPr lang="en-US" sz="2800" dirty="0" err="1"/>
              <a:t>PearsonAccess</a:t>
            </a:r>
            <a:r>
              <a:rPr lang="en-US" sz="2800" baseline="30000" dirty="0" err="1"/>
              <a:t>next</a:t>
            </a:r>
            <a:endParaRPr lang="en-US" sz="2800" baseline="30000" dirty="0"/>
          </a:p>
          <a:p>
            <a:endParaRPr lang="en-US" sz="2800" baseline="30000" dirty="0"/>
          </a:p>
          <a:p>
            <a:r>
              <a:rPr lang="en-US" sz="2800" dirty="0"/>
              <a:t>Proctor Caching Monitoring</a:t>
            </a:r>
            <a:endParaRPr lang="en" sz="2800" dirty="0"/>
          </a:p>
          <a:p>
            <a:endParaRPr lang="en-US" dirty="0"/>
          </a:p>
        </p:txBody>
      </p:sp>
      <p:sp>
        <p:nvSpPr>
          <p:cNvPr id="3" name="Slide Number Placeholder 2">
            <a:extLst>
              <a:ext uri="{FF2B5EF4-FFF2-40B4-BE49-F238E27FC236}">
                <a16:creationId xmlns:a16="http://schemas.microsoft.com/office/drawing/2014/main" id="{7F3D132D-4AE4-4268-B45A-B5B1F3DFEE78}"/>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254975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Topics</a:t>
            </a:r>
          </a:p>
        </p:txBody>
      </p:sp>
      <p:sp>
        <p:nvSpPr>
          <p:cNvPr id="3" name="Content Placeholder 2"/>
          <p:cNvSpPr>
            <a:spLocks noGrp="1"/>
          </p:cNvSpPr>
          <p:nvPr>
            <p:ph idx="1"/>
          </p:nvPr>
        </p:nvSpPr>
        <p:spPr>
          <a:xfrm>
            <a:off x="543209" y="1554480"/>
            <a:ext cx="11552222" cy="4351338"/>
          </a:xfrm>
        </p:spPr>
        <p:txBody>
          <a:bodyPr numCol="2">
            <a:normAutofit/>
          </a:bodyPr>
          <a:lstStyle/>
          <a:p>
            <a:r>
              <a:rPr lang="en" sz="3600" dirty="0"/>
              <a:t>Test Nav System Overview</a:t>
            </a:r>
          </a:p>
          <a:p>
            <a:endParaRPr lang="en" sz="3600" dirty="0">
              <a:solidFill>
                <a:srgbClr val="FFC000"/>
              </a:solidFill>
            </a:endParaRPr>
          </a:p>
          <a:p>
            <a:endParaRPr lang="en" sz="3600" dirty="0">
              <a:solidFill>
                <a:srgbClr val="FFC000"/>
              </a:solidFill>
            </a:endParaRPr>
          </a:p>
          <a:p>
            <a:r>
              <a:rPr lang="en" sz="3600" dirty="0"/>
              <a:t>Network Preparation</a:t>
            </a:r>
          </a:p>
          <a:p>
            <a:endParaRPr lang="en" sz="3600" dirty="0"/>
          </a:p>
          <a:p>
            <a:endParaRPr lang="en" sz="3600" dirty="0"/>
          </a:p>
          <a:p>
            <a:r>
              <a:rPr lang="en" sz="3600" dirty="0"/>
              <a:t>Proctor Caching</a:t>
            </a:r>
          </a:p>
          <a:p>
            <a:r>
              <a:rPr lang="en" sz="3600" dirty="0"/>
              <a:t>Device Preparation</a:t>
            </a:r>
          </a:p>
          <a:p>
            <a:pPr marL="0" indent="0">
              <a:buNone/>
            </a:pPr>
            <a:endParaRPr lang="en" sz="3600" dirty="0"/>
          </a:p>
          <a:p>
            <a:pPr marL="0" indent="0">
              <a:buNone/>
            </a:pPr>
            <a:endParaRPr lang="en" sz="3600" dirty="0"/>
          </a:p>
          <a:p>
            <a:r>
              <a:rPr lang="en" sz="3600" dirty="0"/>
              <a:t>Infrastructure Trial</a:t>
            </a:r>
          </a:p>
          <a:p>
            <a:endParaRPr lang="en" sz="3600" dirty="0"/>
          </a:p>
          <a:p>
            <a:endParaRPr lang="en" sz="3600" dirty="0"/>
          </a:p>
          <a:p>
            <a:r>
              <a:rPr lang="en" sz="3600" dirty="0"/>
              <a:t>Support During Testing</a:t>
            </a:r>
            <a:endParaRPr lang="en-US" sz="36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401448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79D5F6-EDCB-402A-AC08-4943A1820E8F}" type="slidenum">
              <a:rPr lang="en-US" smtClean="0"/>
              <a:pPr/>
              <a:t>30</a:t>
            </a:fld>
            <a:endParaRPr lang="en-US" dirty="0"/>
          </a:p>
        </p:txBody>
      </p:sp>
      <p:sp>
        <p:nvSpPr>
          <p:cNvPr id="2" name="Title 1"/>
          <p:cNvSpPr>
            <a:spLocks noGrp="1"/>
          </p:cNvSpPr>
          <p:nvPr>
            <p:ph type="title"/>
          </p:nvPr>
        </p:nvSpPr>
        <p:spPr/>
        <p:txBody>
          <a:bodyPr>
            <a:normAutofit/>
          </a:bodyPr>
          <a:lstStyle/>
          <a:p>
            <a:r>
              <a:rPr lang="en-US" sz="3200" dirty="0"/>
              <a:t>Proctor Caching History</a:t>
            </a:r>
          </a:p>
        </p:txBody>
      </p:sp>
      <p:pic>
        <p:nvPicPr>
          <p:cNvPr id="6" name="Content Placeholder 5" descr="A diagram of a computer network&#10;&#10;">
            <a:extLst>
              <a:ext uri="{FF2B5EF4-FFF2-40B4-BE49-F238E27FC236}">
                <a16:creationId xmlns:a16="http://schemas.microsoft.com/office/drawing/2014/main" id="{15BE27F8-7E96-41FF-8E84-393E260AD8B8}"/>
              </a:ext>
            </a:extLst>
          </p:cNvPr>
          <p:cNvPicPr>
            <a:picLocks noGrp="1" noChangeAspect="1"/>
          </p:cNvPicPr>
          <p:nvPr>
            <p:ph sz="half" idx="2"/>
          </p:nvPr>
        </p:nvPicPr>
        <p:blipFill>
          <a:blip r:embed="rId2" cstate="print"/>
          <a:stretch>
            <a:fillRect/>
          </a:stretch>
        </p:blipFill>
        <p:spPr>
          <a:xfrm>
            <a:off x="7867353" y="1554162"/>
            <a:ext cx="3968915" cy="4351337"/>
          </a:xfrm>
          <a:prstGeom prst="rect">
            <a:avLst/>
          </a:prstGeom>
          <a:ln w="12700">
            <a:solidFill>
              <a:schemeClr val="tx1">
                <a:lumMod val="50000"/>
                <a:lumOff val="50000"/>
              </a:schemeClr>
            </a:solidFill>
            <a:miter lim="800000"/>
          </a:ln>
        </p:spPr>
      </p:pic>
      <p:graphicFrame>
        <p:nvGraphicFramePr>
          <p:cNvPr id="9" name="Content Placeholder 8" descr="ProctorCache was originally developed in 2001 to support testing environments with:&#10; Very low network and or internet bandwidth.&#10; &#10; Tests with large media files like Colorado Science simulations and Text to Speech forms.&#10; &#10; Early TestNav versions that attempted to download the entire test at sign in. &#10;">
            <a:extLst>
              <a:ext uri="{FF2B5EF4-FFF2-40B4-BE49-F238E27FC236}">
                <a16:creationId xmlns:a16="http://schemas.microsoft.com/office/drawing/2014/main" id="{1D92FDF7-05EC-4EC2-87B6-C068DD55ECB9}"/>
              </a:ext>
            </a:extLst>
          </p:cNvPr>
          <p:cNvGraphicFramePr>
            <a:graphicFrameLocks noGrp="1"/>
          </p:cNvGraphicFramePr>
          <p:nvPr>
            <p:ph sz="half" idx="1"/>
            <p:extLst>
              <p:ext uri="{D42A27DB-BD31-4B8C-83A1-F6EECF244321}">
                <p14:modId xmlns:p14="http://schemas.microsoft.com/office/powerpoint/2010/main" val="2463470713"/>
              </p:ext>
            </p:extLst>
          </p:nvPr>
        </p:nvGraphicFramePr>
        <p:xfrm>
          <a:off x="355732" y="1554162"/>
          <a:ext cx="718806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A285A8A8-C0F1-4687-96DC-310D2F709DB2}"/>
              </a:ext>
              <a:ext uri="{C183D7F6-B498-43B3-948B-1728B52AA6E4}">
                <adec:decorative xmlns:adec="http://schemas.microsoft.com/office/drawing/2017/decorative" val="1"/>
              </a:ext>
            </a:extLst>
          </p:cNvPr>
          <p:cNvPicPr/>
          <p:nvPr/>
        </p:nvPicPr>
        <p:blipFill rotWithShape="1">
          <a:blip r:embed="rId8" cstate="print"/>
          <a:srcRect t="8654" r="66795" b="82212"/>
          <a:stretch/>
        </p:blipFill>
        <p:spPr bwMode="auto">
          <a:xfrm>
            <a:off x="443565" y="6197875"/>
            <a:ext cx="2090396" cy="660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1892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Proctor Caching Considerations</a:t>
            </a:r>
          </a:p>
        </p:txBody>
      </p:sp>
      <p:sp>
        <p:nvSpPr>
          <p:cNvPr id="3" name="Content Placeholder 2"/>
          <p:cNvSpPr>
            <a:spLocks noGrp="1"/>
          </p:cNvSpPr>
          <p:nvPr>
            <p:ph idx="1"/>
          </p:nvPr>
        </p:nvSpPr>
        <p:spPr/>
        <p:txBody>
          <a:bodyPr>
            <a:normAutofit lnSpcReduction="10000"/>
          </a:bodyPr>
          <a:lstStyle/>
          <a:p>
            <a:pPr marL="0" indent="0">
              <a:buNone/>
            </a:pPr>
            <a:r>
              <a:rPr lang="en-US" dirty="0"/>
              <a:t>Districts with increased network and or internet capacity may conduct an infrastructure trial to determine if the capacity exists to test without caching ELA or Math content.</a:t>
            </a:r>
          </a:p>
          <a:p>
            <a:pPr marL="0" indent="0">
              <a:buNone/>
            </a:pPr>
            <a:endParaRPr lang="en-US" dirty="0"/>
          </a:p>
          <a:p>
            <a:pPr marL="0" indent="0">
              <a:buNone/>
            </a:pPr>
            <a:r>
              <a:rPr lang="en-US" dirty="0"/>
              <a:t>District may explore having either schools or grade levels administer an assessment without ELA or Math content cached.</a:t>
            </a:r>
          </a:p>
          <a:p>
            <a:pPr marL="0" indent="0">
              <a:buNone/>
            </a:pPr>
            <a:endParaRPr lang="en-US" dirty="0"/>
          </a:p>
          <a:p>
            <a:pPr marL="0" indent="0">
              <a:buNone/>
            </a:pPr>
            <a:r>
              <a:rPr lang="en-US" dirty="0"/>
              <a:t>CDE recommends caching Science as well as Text to Speech forms due to the large file sizes for these assessments.</a:t>
            </a:r>
          </a:p>
          <a:p>
            <a:pPr marL="0" indent="0">
              <a:buNone/>
            </a:pPr>
            <a:endParaRPr lang="en-US" dirty="0"/>
          </a:p>
          <a:p>
            <a:pPr marL="0" indent="0">
              <a:buNone/>
            </a:pPr>
            <a:r>
              <a:rPr lang="en-US" dirty="0"/>
              <a:t>Contact CDE and Pearson if you would like to explore administering ELA or Math assessments with out proctor caching.</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2394773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Proctor</a:t>
            </a:r>
            <a:r>
              <a:rPr lang="en-US" sz="3200" b="1" dirty="0"/>
              <a:t> </a:t>
            </a:r>
            <a:r>
              <a:rPr lang="en-US" sz="3200" dirty="0"/>
              <a:t>Caching</a:t>
            </a:r>
            <a:r>
              <a:rPr lang="en-US" sz="3200" b="1" dirty="0"/>
              <a:t> </a:t>
            </a:r>
            <a:r>
              <a:rPr lang="en-US" sz="3200" dirty="0"/>
              <a:t>Requirements</a:t>
            </a:r>
            <a:br>
              <a:rPr lang="en-US" sz="3200" b="1" dirty="0"/>
            </a:br>
            <a:endParaRPr lang="en-US" sz="3200" b="1" dirty="0"/>
          </a:p>
        </p:txBody>
      </p:sp>
      <p:graphicFrame>
        <p:nvGraphicFramePr>
          <p:cNvPr id="2" name="Content Placeholder 1" descr="Must have Fixed internal IP address.&#10;Open traffic on TCP Ports include: 80 &amp; 443 (Internet), 4480,  and 4481 (Local Network).&#10;Does not require an underlying server-based operating system.&#10;For setting up an upstream proxy, refer to the Windows Upstream Proxy Configuration. &#10;">
            <a:extLst>
              <a:ext uri="{FF2B5EF4-FFF2-40B4-BE49-F238E27FC236}">
                <a16:creationId xmlns:a16="http://schemas.microsoft.com/office/drawing/2014/main" id="{0A550BBA-160A-46AD-92DB-8BD53C30960A}"/>
              </a:ext>
            </a:extLst>
          </p:cNvPr>
          <p:cNvGraphicFramePr>
            <a:graphicFrameLocks noGrp="1"/>
          </p:cNvGraphicFramePr>
          <p:nvPr>
            <p:ph idx="1"/>
            <p:extLst>
              <p:ext uri="{D42A27DB-BD31-4B8C-83A1-F6EECF244321}">
                <p14:modId xmlns:p14="http://schemas.microsoft.com/office/powerpoint/2010/main" val="2223771506"/>
              </p:ext>
            </p:extLst>
          </p:nvPr>
        </p:nvGraphicFramePr>
        <p:xfrm>
          <a:off x="1769192" y="1275348"/>
          <a:ext cx="9381407" cy="4851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C183D7F6-B498-43B3-948B-1728B52AA6E4}">
                <adec:decorative xmlns:adec="http://schemas.microsoft.com/office/drawing/2017/decorative" val="1"/>
              </a:ext>
            </a:extLst>
          </p:cNvPr>
          <p:cNvPicPr/>
          <p:nvPr/>
        </p:nvPicPr>
        <p:blipFill rotWithShape="1">
          <a:blip r:embed="rId8" cstate="print"/>
          <a:srcRect t="8654" r="66795" b="82212"/>
          <a:stretch/>
        </p:blipFill>
        <p:spPr bwMode="auto">
          <a:xfrm>
            <a:off x="443565" y="6197875"/>
            <a:ext cx="2090396" cy="660125"/>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ED3B3271-3EBB-4C0A-B955-E8214F831BB6}"/>
              </a:ext>
            </a:extLst>
          </p:cNvPr>
          <p:cNvSpPr txBox="1"/>
          <p:nvPr/>
        </p:nvSpPr>
        <p:spPr>
          <a:xfrm>
            <a:off x="3946358" y="6391494"/>
            <a:ext cx="5201296" cy="646331"/>
          </a:xfrm>
          <a:prstGeom prst="rect">
            <a:avLst/>
          </a:prstGeom>
          <a:noFill/>
        </p:spPr>
        <p:txBody>
          <a:bodyPr wrap="none" rtlCol="0">
            <a:spAutoFit/>
          </a:bodyPr>
          <a:lstStyle/>
          <a:p>
            <a:r>
              <a:rPr lang="en-US" dirty="0">
                <a:hlinkClick r:id="rId9"/>
              </a:rPr>
              <a:t>https://support.assessment.pearson.com/x/HAACAQ</a:t>
            </a:r>
            <a:r>
              <a:rPr lang="en-US" dirty="0"/>
              <a:t> </a:t>
            </a:r>
          </a:p>
          <a:p>
            <a:endParaRPr lang="en-US" dirty="0"/>
          </a:p>
        </p:txBody>
      </p:sp>
    </p:spTree>
    <p:extLst>
      <p:ext uri="{BB962C8B-B14F-4D97-AF65-F5344CB8AC3E}">
        <p14:creationId xmlns:p14="http://schemas.microsoft.com/office/powerpoint/2010/main" val="649732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Proctor Caching Operating System Requirements</a:t>
            </a:r>
          </a:p>
        </p:txBody>
      </p:sp>
      <p:graphicFrame>
        <p:nvGraphicFramePr>
          <p:cNvPr id="4" name="Content Placeholder 3" descr="Windows&#10; v2022.1&#10; Processor&#10;  x86/x32 and x64&#10;  Minimum&#10;  2 GHz&#10;  &#10; Memory&#10;  Recommended: 4 GB RAM&#10;  Minimum: 2 GB RAM&#10;">
            <a:extLst>
              <a:ext uri="{FF2B5EF4-FFF2-40B4-BE49-F238E27FC236}">
                <a16:creationId xmlns:a16="http://schemas.microsoft.com/office/drawing/2014/main" id="{06ADBE40-1154-4E80-B79E-6AF29CF06D1C}"/>
              </a:ext>
            </a:extLst>
          </p:cNvPr>
          <p:cNvGraphicFramePr>
            <a:graphicFrameLocks noGrp="1"/>
          </p:cNvGraphicFramePr>
          <p:nvPr>
            <p:ph idx="1"/>
            <p:extLst>
              <p:ext uri="{D42A27DB-BD31-4B8C-83A1-F6EECF244321}">
                <p14:modId xmlns:p14="http://schemas.microsoft.com/office/powerpoint/2010/main" val="3084007740"/>
              </p:ext>
            </p:extLst>
          </p:nvPr>
        </p:nvGraphicFramePr>
        <p:xfrm>
          <a:off x="838200" y="1554163"/>
          <a:ext cx="454152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descr="MacOS&#10; Pearson is no longer developing Proctor Caching software for MacOS.&#10; &#10; For the legacy version of ProctorCache for macOS visit:&#10;  https://coassessments.com/technology-setup/&#10;">
            <a:extLst>
              <a:ext uri="{FF2B5EF4-FFF2-40B4-BE49-F238E27FC236}">
                <a16:creationId xmlns:a16="http://schemas.microsoft.com/office/drawing/2014/main" id="{8E8EF458-D79A-4EC8-8F14-5F7CA3E79640}"/>
              </a:ext>
            </a:extLst>
          </p:cNvPr>
          <p:cNvGraphicFramePr/>
          <p:nvPr>
            <p:extLst>
              <p:ext uri="{D42A27DB-BD31-4B8C-83A1-F6EECF244321}">
                <p14:modId xmlns:p14="http://schemas.microsoft.com/office/powerpoint/2010/main" val="2595310202"/>
              </p:ext>
            </p:extLst>
          </p:nvPr>
        </p:nvGraphicFramePr>
        <p:xfrm>
          <a:off x="6316981" y="1444847"/>
          <a:ext cx="4853939" cy="46406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a:extLst>
              <a:ext uri="{C183D7F6-B498-43B3-948B-1728B52AA6E4}">
                <adec:decorative xmlns:adec="http://schemas.microsoft.com/office/drawing/2017/decorative" val="1"/>
              </a:ext>
            </a:extLst>
          </p:cNvPr>
          <p:cNvPicPr/>
          <p:nvPr/>
        </p:nvPicPr>
        <p:blipFill rotWithShape="1">
          <a:blip r:embed="rId13" cstate="print"/>
          <a:srcRect t="8654" r="66795" b="82212"/>
          <a:stretch/>
        </p:blipFill>
        <p:spPr bwMode="auto">
          <a:xfrm>
            <a:off x="443565" y="6197875"/>
            <a:ext cx="2090396" cy="660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1669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p:cNvPicPr/>
          <p:nvPr/>
        </p:nvPicPr>
        <p:blipFill rotWithShape="1">
          <a:blip r:embed="rId3" cstate="print"/>
          <a:srcRect t="8654" r="66795" b="82212"/>
          <a:stretch/>
        </p:blipFill>
        <p:spPr bwMode="auto">
          <a:xfrm>
            <a:off x="442913" y="6197875"/>
            <a:ext cx="2090396" cy="660125"/>
          </a:xfrm>
          <a:prstGeom prst="rect">
            <a:avLst/>
          </a:prstGeom>
          <a:ln>
            <a:noFill/>
          </a:ln>
          <a:extLst>
            <a:ext uri="{53640926-AAD7-44D8-BBD7-CCE9431645EC}">
              <a14:shadowObscured xmlns:a14="http://schemas.microsoft.com/office/drawing/2010/main"/>
            </a:ext>
          </a:extLst>
        </p:spPr>
      </p:pic>
      <p:sp>
        <p:nvSpPr>
          <p:cNvPr id="5" name="Title 4"/>
          <p:cNvSpPr>
            <a:spLocks noGrp="1"/>
          </p:cNvSpPr>
          <p:nvPr>
            <p:ph type="title"/>
          </p:nvPr>
        </p:nvSpPr>
        <p:spPr>
          <a:xfrm>
            <a:off x="443565" y="205176"/>
            <a:ext cx="8065168" cy="898524"/>
          </a:xfrm>
        </p:spPr>
        <p:txBody>
          <a:bodyPr>
            <a:noAutofit/>
          </a:bodyPr>
          <a:lstStyle/>
          <a:p>
            <a:r>
              <a:rPr lang="en-US" dirty="0"/>
              <a:t>Pre-Installation Planning</a:t>
            </a:r>
            <a:br>
              <a:rPr lang="en-US" dirty="0"/>
            </a:br>
            <a:endParaRPr lang="en-US" dirty="0"/>
          </a:p>
        </p:txBody>
      </p:sp>
      <p:sp>
        <p:nvSpPr>
          <p:cNvPr id="8" name="Content Placeholder 7">
            <a:extLst>
              <a:ext uri="{FF2B5EF4-FFF2-40B4-BE49-F238E27FC236}">
                <a16:creationId xmlns:a16="http://schemas.microsoft.com/office/drawing/2014/main" id="{B6680FEF-72DE-420C-9A60-B0A0A58C23F4}"/>
              </a:ext>
            </a:extLst>
          </p:cNvPr>
          <p:cNvSpPr>
            <a:spLocks noGrp="1"/>
          </p:cNvSpPr>
          <p:nvPr>
            <p:ph idx="1"/>
          </p:nvPr>
        </p:nvSpPr>
        <p:spPr/>
        <p:txBody>
          <a:bodyPr>
            <a:normAutofit fontScale="85000" lnSpcReduction="20000"/>
          </a:bodyPr>
          <a:lstStyle/>
          <a:p>
            <a:pPr>
              <a:lnSpc>
                <a:spcPct val="100000"/>
              </a:lnSpc>
            </a:pPr>
            <a:r>
              <a:rPr lang="en-US" b="0" i="0" dirty="0">
                <a:solidFill>
                  <a:srgbClr val="000000"/>
                </a:solidFill>
                <a:effectLst/>
              </a:rPr>
              <a:t>Proctor caching computers must run on the same network as the students’ testing computers. </a:t>
            </a:r>
            <a:endParaRPr lang="en-US" b="0" i="0" dirty="0">
              <a:solidFill>
                <a:srgbClr val="333333"/>
              </a:solidFill>
              <a:effectLst/>
            </a:endParaRPr>
          </a:p>
          <a:p>
            <a:pPr lvl="0">
              <a:lnSpc>
                <a:spcPct val="100000"/>
              </a:lnSpc>
            </a:pPr>
            <a:endParaRPr lang="en-US" sz="2400" dirty="0"/>
          </a:p>
          <a:p>
            <a:pPr lvl="0">
              <a:lnSpc>
                <a:spcPct val="100000"/>
              </a:lnSpc>
            </a:pPr>
            <a:r>
              <a:rPr lang="en-US" sz="2400" dirty="0"/>
              <a:t>If you need to update </a:t>
            </a:r>
            <a:r>
              <a:rPr lang="en-US" sz="2400" dirty="0" err="1"/>
              <a:t>ProctorCache</a:t>
            </a:r>
            <a:r>
              <a:rPr lang="en-US" sz="2400" dirty="0"/>
              <a:t> to a more recent version, uninstall the previous version. Then, reboot the computer and install the more recent version. You can uninstall </a:t>
            </a:r>
            <a:r>
              <a:rPr lang="en-US" sz="2400" dirty="0" err="1"/>
              <a:t>ProctorCache</a:t>
            </a:r>
            <a:r>
              <a:rPr lang="en-US" sz="2400" dirty="0"/>
              <a:t> using the software removal process for your operating system.</a:t>
            </a:r>
          </a:p>
          <a:p>
            <a:pPr lvl="0">
              <a:lnSpc>
                <a:spcPct val="100000"/>
              </a:lnSpc>
            </a:pPr>
            <a:endParaRPr lang="en-US" sz="2400" dirty="0"/>
          </a:p>
          <a:p>
            <a:pPr lvl="0">
              <a:lnSpc>
                <a:spcPct val="100000"/>
              </a:lnSpc>
            </a:pPr>
            <a:r>
              <a:rPr lang="en-US" sz="2400" dirty="0"/>
              <a:t>Must have full local administrator permissions on the PC device &amp; working knowledge of your network.</a:t>
            </a:r>
          </a:p>
          <a:p>
            <a:pPr lvl="0">
              <a:lnSpc>
                <a:spcPct val="100000"/>
              </a:lnSpc>
            </a:pPr>
            <a:endParaRPr lang="en-US" sz="2400" dirty="0"/>
          </a:p>
          <a:p>
            <a:pPr lvl="0">
              <a:lnSpc>
                <a:spcPct val="100000"/>
              </a:lnSpc>
            </a:pPr>
            <a:r>
              <a:rPr lang="en-US" sz="2400" dirty="0"/>
              <a:t>Network connection 100 Mbps full-duplex or higher recommended. Minimum network connection is 10/100.</a:t>
            </a:r>
          </a:p>
          <a:p>
            <a:pPr lvl="0">
              <a:lnSpc>
                <a:spcPct val="100000"/>
              </a:lnSpc>
            </a:pPr>
            <a:endParaRPr lang="en-US" sz="2400" dirty="0"/>
          </a:p>
          <a:p>
            <a:pPr lvl="0">
              <a:lnSpc>
                <a:spcPct val="100000"/>
              </a:lnSpc>
            </a:pPr>
            <a:r>
              <a:rPr lang="en-US" sz="2400" dirty="0"/>
              <a:t>Network is set to use IPv4 DNS (Domain Name System) servers.</a:t>
            </a:r>
          </a:p>
          <a:p>
            <a:endParaRPr lang="en-US" dirty="0"/>
          </a:p>
        </p:txBody>
      </p:sp>
    </p:spTree>
    <p:extLst>
      <p:ext uri="{BB962C8B-B14F-4D97-AF65-F5344CB8AC3E}">
        <p14:creationId xmlns:p14="http://schemas.microsoft.com/office/powerpoint/2010/main" val="1900614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I</a:t>
            </a:r>
            <a:r>
              <a:rPr lang="en" dirty="0"/>
              <a:t>nstall &amp; </a:t>
            </a:r>
            <a:r>
              <a:rPr lang="en-US" dirty="0"/>
              <a:t>Device Requirements </a:t>
            </a:r>
            <a:endParaRPr lang="en" dirty="0"/>
          </a:p>
        </p:txBody>
      </p:sp>
      <p:sp>
        <p:nvSpPr>
          <p:cNvPr id="4" name="Content Placeholder 3">
            <a:extLst>
              <a:ext uri="{FF2B5EF4-FFF2-40B4-BE49-F238E27FC236}">
                <a16:creationId xmlns:a16="http://schemas.microsoft.com/office/drawing/2014/main" id="{5955F14E-D2FA-4BD5-814D-71E465FC1BD2}"/>
              </a:ext>
            </a:extLst>
          </p:cNvPr>
          <p:cNvSpPr>
            <a:spLocks noGrp="1"/>
          </p:cNvSpPr>
          <p:nvPr>
            <p:ph idx="1"/>
          </p:nvPr>
        </p:nvSpPr>
        <p:spPr>
          <a:xfrm>
            <a:off x="838200" y="1554480"/>
            <a:ext cx="6175046" cy="4351338"/>
          </a:xfrm>
        </p:spPr>
        <p:txBody>
          <a:bodyPr>
            <a:normAutofit lnSpcReduction="10000"/>
          </a:bodyPr>
          <a:lstStyle/>
          <a:p>
            <a:pPr lvl="0"/>
            <a:r>
              <a:rPr lang="en-US" dirty="0"/>
              <a:t>Download Proctor Caching installer from </a:t>
            </a:r>
            <a:r>
              <a:rPr lang="en-US" dirty="0">
                <a:hlinkClick r:id="rId2"/>
              </a:rPr>
              <a:t>http://download.testnav.com/</a:t>
            </a:r>
            <a:endParaRPr lang="en-US" dirty="0"/>
          </a:p>
          <a:p>
            <a:pPr lvl="0"/>
            <a:endParaRPr lang="en-US" dirty="0"/>
          </a:p>
          <a:p>
            <a:pPr lvl="0"/>
            <a:r>
              <a:rPr lang="en-US" dirty="0"/>
              <a:t>Run the installer and Start Proctor Caching if not already started by the installer.</a:t>
            </a:r>
          </a:p>
          <a:p>
            <a:pPr lvl="0"/>
            <a:endParaRPr lang="en-US" dirty="0"/>
          </a:p>
          <a:p>
            <a:pPr lvl="0"/>
            <a:r>
              <a:rPr lang="en-US" dirty="0"/>
              <a:t>Visit the </a:t>
            </a:r>
            <a:r>
              <a:rPr lang="en-US" dirty="0" err="1"/>
              <a:t>ProctorCache</a:t>
            </a:r>
            <a:r>
              <a:rPr lang="en-US" dirty="0"/>
              <a:t> administration page to verify that the </a:t>
            </a:r>
            <a:r>
              <a:rPr lang="en-US" dirty="0" err="1"/>
              <a:t>ProctorCache</a:t>
            </a:r>
            <a:r>
              <a:rPr lang="en-US" dirty="0"/>
              <a:t> service has started.</a:t>
            </a:r>
          </a:p>
          <a:p>
            <a:pPr lvl="0"/>
            <a:endParaRPr lang="en-US" dirty="0"/>
          </a:p>
          <a:p>
            <a:pPr lvl="0"/>
            <a:r>
              <a:rPr lang="en-US" dirty="0"/>
              <a:t>Use the Configuration Identifier and </a:t>
            </a:r>
            <a:r>
              <a:rPr lang="en-US" dirty="0" err="1"/>
              <a:t>AppCheck</a:t>
            </a:r>
            <a:r>
              <a:rPr lang="en-US" dirty="0"/>
              <a:t> from a client computer to verify that Proctor Caching is functional.</a:t>
            </a:r>
          </a:p>
        </p:txBody>
      </p:sp>
      <p:pic>
        <p:nvPicPr>
          <p:cNvPr id="3" name="Picture 2" descr="A screenshot of a computer TestNav downloads&#10;&#10;"/>
          <p:cNvPicPr>
            <a:picLocks noChangeAspect="1"/>
          </p:cNvPicPr>
          <p:nvPr/>
        </p:nvPicPr>
        <p:blipFill>
          <a:blip r:embed="rId3"/>
          <a:stretch>
            <a:fillRect/>
          </a:stretch>
        </p:blipFill>
        <p:spPr>
          <a:xfrm>
            <a:off x="7398728" y="1744907"/>
            <a:ext cx="4627257" cy="3970484"/>
          </a:xfrm>
          <a:prstGeom prst="rect">
            <a:avLst/>
          </a:prstGeom>
        </p:spPr>
      </p:pic>
      <p:pic>
        <p:nvPicPr>
          <p:cNvPr id="7" name="Picture 6">
            <a:extLst>
              <a:ext uri="{FF2B5EF4-FFF2-40B4-BE49-F238E27FC236}">
                <a16:creationId xmlns:a16="http://schemas.microsoft.com/office/drawing/2014/main" id="{0AC8F293-33A8-4049-8EDA-A65259736626}"/>
              </a:ext>
              <a:ext uri="{C183D7F6-B498-43B3-948B-1728B52AA6E4}">
                <adec:decorative xmlns:adec="http://schemas.microsoft.com/office/drawing/2017/decorative" val="1"/>
              </a:ext>
            </a:extLst>
          </p:cNvPr>
          <p:cNvPicPr/>
          <p:nvPr/>
        </p:nvPicPr>
        <p:blipFill rotWithShape="1">
          <a:blip r:embed="rId4" cstate="print"/>
          <a:srcRect t="8654" r="66795" b="82212"/>
          <a:stretch/>
        </p:blipFill>
        <p:spPr bwMode="auto">
          <a:xfrm>
            <a:off x="176613" y="6197875"/>
            <a:ext cx="2090396" cy="660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1775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descr="screen shot of TN Proctor cache configuration"/>
          <p:cNvSpPr>
            <a:spLocks noGrp="1"/>
          </p:cNvSpPr>
          <p:nvPr>
            <p:ph type="title"/>
          </p:nvPr>
        </p:nvSpPr>
        <p:spPr/>
        <p:txBody>
          <a:bodyPr vert="horz" lIns="91439" tIns="45719" rIns="91439" bIns="45719" rtlCol="0" anchor="t" anchorCtr="0">
            <a:noAutofit/>
          </a:bodyPr>
          <a:lstStyle/>
          <a:p>
            <a:r>
              <a:rPr lang="en-US" dirty="0" err="1"/>
              <a:t>PearsonAccessnext</a:t>
            </a:r>
            <a:r>
              <a:rPr lang="en-US" dirty="0"/>
              <a:t> TestNav Configurations</a:t>
            </a:r>
          </a:p>
        </p:txBody>
      </p:sp>
      <p:sp>
        <p:nvSpPr>
          <p:cNvPr id="59395" name="Content Placeholder 2"/>
          <p:cNvSpPr>
            <a:spLocks noGrp="1"/>
          </p:cNvSpPr>
          <p:nvPr>
            <p:ph idx="1"/>
          </p:nvPr>
        </p:nvSpPr>
        <p:spPr>
          <a:xfrm>
            <a:off x="143933" y="1385147"/>
            <a:ext cx="6747934" cy="4351338"/>
          </a:xfrm>
        </p:spPr>
        <p:txBody>
          <a:bodyPr vert="horz" lIns="91439" tIns="45719" rIns="91439" bIns="45719" numCol="1" rtlCol="0">
            <a:noAutofit/>
          </a:bodyPr>
          <a:lstStyle/>
          <a:p>
            <a:pPr marL="514350" indent="-285750"/>
            <a:r>
              <a:rPr lang="en-US" sz="2000" dirty="0"/>
              <a:t>TestNav requires at least one working save location.</a:t>
            </a:r>
          </a:p>
          <a:p>
            <a:pPr marL="514350" indent="-285750"/>
            <a:endParaRPr lang="en-US" sz="2000" dirty="0"/>
          </a:p>
          <a:p>
            <a:pPr marL="514350" indent="-285750"/>
            <a:r>
              <a:rPr lang="en-US" sz="2000" dirty="0"/>
              <a:t>TestNav by default saves student response data to: </a:t>
            </a:r>
            <a:br>
              <a:rPr lang="en-US" sz="2000" dirty="0"/>
            </a:br>
            <a:r>
              <a:rPr lang="en-US" sz="2000" b="1" dirty="0"/>
              <a:t>&lt;home </a:t>
            </a:r>
            <a:r>
              <a:rPr lang="en-US" sz="2000" b="1" dirty="0" err="1"/>
              <a:t>dir</a:t>
            </a:r>
            <a:r>
              <a:rPr lang="en-US" sz="2000" b="1" dirty="0"/>
              <a:t>&gt;/Pearson/</a:t>
            </a:r>
            <a:r>
              <a:rPr lang="en-US" sz="2000" b="1" dirty="0">
                <a:solidFill>
                  <a:srgbClr val="0070C0"/>
                </a:solidFill>
              </a:rPr>
              <a:t>student</a:t>
            </a:r>
            <a:r>
              <a:rPr lang="en-US" sz="2000" b="1" dirty="0"/>
              <a:t>/</a:t>
            </a:r>
            <a:r>
              <a:rPr lang="en-US" sz="2000" b="1" dirty="0" err="1"/>
              <a:t>srf</a:t>
            </a:r>
            <a:endParaRPr lang="en-US" sz="2000" b="1" dirty="0"/>
          </a:p>
          <a:p>
            <a:pPr marL="514350" indent="-285750"/>
            <a:endParaRPr lang="en-US" sz="2000" dirty="0"/>
          </a:p>
          <a:p>
            <a:pPr marL="514350" indent="-285750"/>
            <a:r>
              <a:rPr lang="en-US" sz="2000" dirty="0"/>
              <a:t>Create a TestNav Config in </a:t>
            </a:r>
            <a:r>
              <a:rPr lang="en-US" sz="2000" dirty="0" err="1"/>
              <a:t>PearsonAccess</a:t>
            </a:r>
            <a:r>
              <a:rPr lang="en-US" sz="2000" baseline="30000" dirty="0" err="1"/>
              <a:t>next</a:t>
            </a:r>
            <a:r>
              <a:rPr lang="en-US" sz="2000" dirty="0"/>
              <a:t> to specify custom Primary and Alternate file locations</a:t>
            </a:r>
          </a:p>
        </p:txBody>
      </p:sp>
      <p:sp>
        <p:nvSpPr>
          <p:cNvPr id="4" name="Content Placeholder 3"/>
          <p:cNvSpPr>
            <a:spLocks noGrp="1"/>
          </p:cNvSpPr>
          <p:nvPr>
            <p:ph sz="half" idx="4294967295"/>
          </p:nvPr>
        </p:nvSpPr>
        <p:spPr>
          <a:xfrm>
            <a:off x="443565" y="5472853"/>
            <a:ext cx="11988799" cy="4128660"/>
          </a:xfrm>
        </p:spPr>
        <p:txBody>
          <a:bodyPr>
            <a:normAutofit/>
          </a:bodyPr>
          <a:lstStyle/>
          <a:p>
            <a:pPr marL="321458" lvl="2" indent="0">
              <a:buNone/>
            </a:pPr>
            <a:r>
              <a:rPr lang="en-US" b="1" dirty="0"/>
              <a:t>Best Practice</a:t>
            </a:r>
            <a:r>
              <a:rPr lang="en-US" dirty="0"/>
              <a:t>:  Primary Response File Location should be on the student workstation. Designated in TestNav config in </a:t>
            </a:r>
            <a:r>
              <a:rPr lang="en-US" dirty="0" err="1"/>
              <a:t>PearsonAccess</a:t>
            </a:r>
            <a:r>
              <a:rPr lang="en-US" baseline="30000" dirty="0" err="1"/>
              <a:t>next</a:t>
            </a:r>
            <a:r>
              <a:rPr lang="en-US" dirty="0"/>
              <a:t>. </a:t>
            </a:r>
            <a:r>
              <a:rPr lang="en-US" sz="1800" b="1" dirty="0"/>
              <a:t>Students must have full access to designated Response File Locations.</a:t>
            </a:r>
          </a:p>
          <a:p>
            <a:endParaRPr lang="en-US" dirty="0"/>
          </a:p>
        </p:txBody>
      </p:sp>
      <p:pic>
        <p:nvPicPr>
          <p:cNvPr id="2" name="Picture 1" descr="A screenshot of a computer&#10;&#10; TN proctor cache configuration "/>
          <p:cNvPicPr>
            <a:picLocks noChangeAspect="1"/>
          </p:cNvPicPr>
          <p:nvPr/>
        </p:nvPicPr>
        <p:blipFill>
          <a:blip r:embed="rId3"/>
          <a:stretch>
            <a:fillRect/>
          </a:stretch>
        </p:blipFill>
        <p:spPr>
          <a:xfrm>
            <a:off x="7114282" y="907105"/>
            <a:ext cx="4652322" cy="4395114"/>
          </a:xfrm>
          <a:prstGeom prst="rect">
            <a:avLst/>
          </a:prstGeom>
        </p:spPr>
      </p:pic>
    </p:spTree>
    <p:extLst>
      <p:ext uri="{BB962C8B-B14F-4D97-AF65-F5344CB8AC3E}">
        <p14:creationId xmlns:p14="http://schemas.microsoft.com/office/powerpoint/2010/main" val="1735585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Configure </a:t>
            </a:r>
            <a:r>
              <a:rPr lang="en-US" dirty="0" err="1"/>
              <a:t>TestNav</a:t>
            </a:r>
            <a:r>
              <a:rPr lang="en-US" dirty="0"/>
              <a:t> Setup</a:t>
            </a:r>
          </a:p>
        </p:txBody>
      </p:sp>
      <p:sp>
        <p:nvSpPr>
          <p:cNvPr id="8" name="Content Placeholder 7">
            <a:extLst>
              <a:ext uri="{FF2B5EF4-FFF2-40B4-BE49-F238E27FC236}">
                <a16:creationId xmlns:a16="http://schemas.microsoft.com/office/drawing/2014/main" id="{5BC51F04-FF07-40C8-8192-67ECA2157A37}"/>
              </a:ext>
            </a:extLst>
          </p:cNvPr>
          <p:cNvSpPr>
            <a:spLocks noGrp="1"/>
          </p:cNvSpPr>
          <p:nvPr>
            <p:ph idx="1"/>
          </p:nvPr>
        </p:nvSpPr>
        <p:spPr>
          <a:xfrm>
            <a:off x="443565" y="1521663"/>
            <a:ext cx="6643035" cy="4618229"/>
          </a:xfrm>
        </p:spPr>
        <p:txBody>
          <a:bodyPr>
            <a:normAutofit/>
          </a:bodyPr>
          <a:lstStyle/>
          <a:p>
            <a:pPr lvl="0">
              <a:buChar char="•"/>
            </a:pPr>
            <a:r>
              <a:rPr lang="en-US" sz="2200" kern="1200" dirty="0">
                <a:solidFill>
                  <a:prstClr val="black">
                    <a:hueOff val="0"/>
                    <a:satOff val="0"/>
                    <a:lumOff val="0"/>
                    <a:alphaOff val="0"/>
                  </a:prstClr>
                </a:solidFill>
                <a:ea typeface="+mn-ea"/>
                <a:cs typeface="+mn-cs"/>
              </a:rPr>
              <a:t>Sign in to the CMAS </a:t>
            </a:r>
            <a:r>
              <a:rPr lang="en-US" sz="2200" kern="1200" dirty="0" err="1">
                <a:solidFill>
                  <a:prstClr val="black">
                    <a:hueOff val="0"/>
                    <a:satOff val="0"/>
                    <a:lumOff val="0"/>
                    <a:alphaOff val="0"/>
                  </a:prstClr>
                </a:solidFill>
                <a:ea typeface="+mn-ea"/>
                <a:cs typeface="+mn-cs"/>
              </a:rPr>
              <a:t>PearsonAccessnext</a:t>
            </a:r>
            <a:r>
              <a:rPr lang="en-US" sz="2200" kern="1200" dirty="0">
                <a:solidFill>
                  <a:prstClr val="black">
                    <a:hueOff val="0"/>
                    <a:satOff val="0"/>
                    <a:lumOff val="0"/>
                    <a:alphaOff val="0"/>
                  </a:prstClr>
                </a:solidFill>
                <a:ea typeface="+mn-ea"/>
                <a:cs typeface="+mn-cs"/>
              </a:rPr>
              <a:t> website at</a:t>
            </a:r>
          </a:p>
          <a:p>
            <a:pPr lvl="1"/>
            <a:r>
              <a:rPr lang="en-US" sz="1800" kern="1200" dirty="0">
                <a:solidFill>
                  <a:prstClr val="black">
                    <a:hueOff val="0"/>
                    <a:satOff val="0"/>
                    <a:lumOff val="0"/>
                    <a:alphaOff val="0"/>
                  </a:prstClr>
                </a:solidFill>
                <a:ea typeface="+mn-ea"/>
                <a:cs typeface="+mn-cs"/>
              </a:rPr>
              <a:t> </a:t>
            </a:r>
            <a:r>
              <a:rPr lang="en-US" sz="1800" kern="1200" dirty="0">
                <a:hlinkClick r:id="rId4"/>
              </a:rPr>
              <a:t>https://trng-co.pearsonaccessnext.com/customer/index.action</a:t>
            </a:r>
            <a:r>
              <a:rPr lang="en-US" sz="1800" kern="1200" dirty="0"/>
              <a:t> </a:t>
            </a:r>
          </a:p>
          <a:p>
            <a:pPr marL="457200" lvl="1" indent="0" defTabSz="800100">
              <a:spcBef>
                <a:spcPct val="0"/>
              </a:spcBef>
              <a:spcAft>
                <a:spcPct val="35000"/>
              </a:spcAft>
              <a:buNone/>
            </a:pPr>
            <a:r>
              <a:rPr lang="en-US" sz="2200" kern="1200" dirty="0">
                <a:solidFill>
                  <a:prstClr val="black">
                    <a:hueOff val="0"/>
                    <a:satOff val="0"/>
                    <a:lumOff val="0"/>
                    <a:alphaOff val="0"/>
                  </a:prstClr>
                </a:solidFill>
                <a:ea typeface="+mn-ea"/>
                <a:cs typeface="+mn-cs"/>
              </a:rPr>
              <a:t>Select Setup &gt; TestNav Configurations.</a:t>
            </a:r>
          </a:p>
          <a:p>
            <a:pPr marL="0" lvl="0" indent="0" algn="l" defTabSz="800100">
              <a:lnSpc>
                <a:spcPct val="90000"/>
              </a:lnSpc>
              <a:spcBef>
                <a:spcPct val="0"/>
              </a:spcBef>
              <a:spcAft>
                <a:spcPct val="35000"/>
              </a:spcAft>
              <a:buNone/>
            </a:pPr>
            <a:endParaRPr lang="en-US" sz="2200" kern="1200" dirty="0">
              <a:solidFill>
                <a:prstClr val="black">
                  <a:hueOff val="0"/>
                  <a:satOff val="0"/>
                  <a:lumOff val="0"/>
                  <a:alphaOff val="0"/>
                </a:prstClr>
              </a:solidFill>
              <a:ea typeface="+mn-ea"/>
              <a:cs typeface="+mn-cs"/>
            </a:endParaRPr>
          </a:p>
          <a:p>
            <a:pPr marL="0" lvl="0" indent="0" algn="l" defTabSz="800100">
              <a:lnSpc>
                <a:spcPct val="90000"/>
              </a:lnSpc>
              <a:spcBef>
                <a:spcPct val="0"/>
              </a:spcBef>
              <a:spcAft>
                <a:spcPct val="35000"/>
              </a:spcAft>
              <a:buNone/>
            </a:pPr>
            <a:endParaRPr lang="en-US" sz="2200" kern="1200" dirty="0">
              <a:solidFill>
                <a:prstClr val="black">
                  <a:hueOff val="0"/>
                  <a:satOff val="0"/>
                  <a:lumOff val="0"/>
                  <a:alphaOff val="0"/>
                </a:prstClr>
              </a:solidFill>
              <a:ea typeface="+mn-ea"/>
              <a:cs typeface="+mn-cs"/>
            </a:endParaRPr>
          </a:p>
          <a:p>
            <a:pPr lvl="0">
              <a:buChar char="•"/>
            </a:pPr>
            <a:r>
              <a:rPr lang="en-US" sz="2200" dirty="0"/>
              <a:t>Select </a:t>
            </a:r>
            <a:r>
              <a:rPr lang="en-US" sz="2200" b="1" i="1" dirty="0"/>
              <a:t>/Edit Configurations</a:t>
            </a:r>
            <a:r>
              <a:rPr lang="en-US" sz="2200" dirty="0"/>
              <a:t>; Select </a:t>
            </a:r>
            <a:r>
              <a:rPr lang="en-US" sz="2200" b="1" i="1" dirty="0"/>
              <a:t>Start</a:t>
            </a:r>
            <a:r>
              <a:rPr lang="en-US" sz="2200" dirty="0"/>
              <a:t> to launch </a:t>
            </a:r>
            <a:r>
              <a:rPr lang="en-US" sz="2200" b="1" i="1" dirty="0"/>
              <a:t>Create </a:t>
            </a:r>
            <a:r>
              <a:rPr lang="en-US" sz="2200" b="0" i="0" dirty="0"/>
              <a:t>t</a:t>
            </a:r>
            <a:r>
              <a:rPr lang="en-US" sz="2200" dirty="0"/>
              <a:t>he configuration.</a:t>
            </a:r>
          </a:p>
          <a:p>
            <a:pPr marL="0" lvl="0" indent="0">
              <a:buNone/>
            </a:pPr>
            <a:endParaRPr lang="en-US" sz="2200" dirty="0"/>
          </a:p>
          <a:p>
            <a:pPr marL="0" lvl="0" indent="0">
              <a:buNone/>
            </a:pPr>
            <a:endParaRPr lang="en-US" sz="2200" dirty="0"/>
          </a:p>
          <a:p>
            <a:pPr lvl="0">
              <a:buChar char="•"/>
            </a:pPr>
            <a:r>
              <a:rPr lang="en-US" sz="2200" dirty="0"/>
              <a:t>Enter a </a:t>
            </a:r>
            <a:r>
              <a:rPr lang="en-US" sz="2200" b="1" i="1" dirty="0"/>
              <a:t>Configuration Name</a:t>
            </a:r>
            <a:r>
              <a:rPr lang="en-US" sz="2200" i="1" dirty="0"/>
              <a:t>.</a:t>
            </a:r>
            <a:endParaRPr lang="en-US" sz="2200" dirty="0"/>
          </a:p>
          <a:p>
            <a:pPr lvl="0">
              <a:buChar char="•"/>
            </a:pPr>
            <a:r>
              <a:rPr lang="en-US" sz="2200" dirty="0"/>
              <a:t>Using the </a:t>
            </a:r>
            <a:r>
              <a:rPr lang="en-US" sz="2200" b="1" i="1" dirty="0"/>
              <a:t>Organization</a:t>
            </a:r>
            <a:r>
              <a:rPr lang="en-US" sz="2200" b="1" dirty="0"/>
              <a:t>s</a:t>
            </a:r>
            <a:r>
              <a:rPr lang="en-US" sz="2200" dirty="0"/>
              <a:t> drop-down menu, select your school or district.</a:t>
            </a:r>
          </a:p>
          <a:p>
            <a:pPr lvl="0">
              <a:buChar char="•"/>
            </a:pPr>
            <a:endParaRPr lang="en-US" sz="2400" dirty="0"/>
          </a:p>
          <a:p>
            <a:endParaRPr lang="en-US" dirty="0"/>
          </a:p>
        </p:txBody>
      </p:sp>
      <p:pic>
        <p:nvPicPr>
          <p:cNvPr id="20" name="Picture 5" descr="https://support.assessment.pearson.com/download/attachments/6029315/pearsonaccess-next-text-small-orange.png?version=1&amp;modificationDate=1414172621000&amp;api=v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165" y="6418293"/>
            <a:ext cx="2039541" cy="3496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creenshot of a computer TestNav setup&#10;&#10;"/>
          <p:cNvPicPr>
            <a:picLocks noChangeAspect="1"/>
          </p:cNvPicPr>
          <p:nvPr/>
        </p:nvPicPr>
        <p:blipFill>
          <a:blip r:embed="rId6"/>
          <a:stretch>
            <a:fillRect/>
          </a:stretch>
        </p:blipFill>
        <p:spPr>
          <a:xfrm>
            <a:off x="7498980" y="1521663"/>
            <a:ext cx="1740449" cy="1604325"/>
          </a:xfrm>
          <a:prstGeom prst="rect">
            <a:avLst/>
          </a:prstGeom>
          <a:ln>
            <a:solidFill>
              <a:schemeClr val="accent1"/>
            </a:solidFill>
          </a:ln>
        </p:spPr>
      </p:pic>
      <p:pic>
        <p:nvPicPr>
          <p:cNvPr id="7" name="Picture 6" descr="A screenshot of a computer&#10;&#10;Create edit TN configurations"/>
          <p:cNvPicPr>
            <a:picLocks noChangeAspect="1"/>
          </p:cNvPicPr>
          <p:nvPr/>
        </p:nvPicPr>
        <p:blipFill>
          <a:blip r:embed="rId7"/>
          <a:stretch>
            <a:fillRect/>
          </a:stretch>
        </p:blipFill>
        <p:spPr>
          <a:xfrm>
            <a:off x="7498980" y="3520263"/>
            <a:ext cx="2245718" cy="1479918"/>
          </a:xfrm>
          <a:prstGeom prst="rect">
            <a:avLst/>
          </a:prstGeom>
          <a:ln>
            <a:solidFill>
              <a:schemeClr val="accent1"/>
            </a:solidFill>
          </a:ln>
        </p:spPr>
      </p:pic>
      <p:pic>
        <p:nvPicPr>
          <p:cNvPr id="10" name="Picture 9" descr="A screenshot of a computer&#10;&#10;TN configuration details">
            <a:extLst>
              <a:ext uri="{FF2B5EF4-FFF2-40B4-BE49-F238E27FC236}">
                <a16:creationId xmlns:a16="http://schemas.microsoft.com/office/drawing/2014/main" id="{305C5164-CBF6-49F9-9EEF-D5FC34407FF5}"/>
              </a:ext>
            </a:extLst>
          </p:cNvPr>
          <p:cNvPicPr>
            <a:picLocks noChangeAspect="1"/>
          </p:cNvPicPr>
          <p:nvPr/>
        </p:nvPicPr>
        <p:blipFill>
          <a:blip r:embed="rId8"/>
          <a:stretch>
            <a:fillRect/>
          </a:stretch>
        </p:blipFill>
        <p:spPr>
          <a:xfrm>
            <a:off x="7427467" y="5126860"/>
            <a:ext cx="3238115" cy="1405290"/>
          </a:xfrm>
          <a:prstGeom prst="rect">
            <a:avLst/>
          </a:prstGeom>
        </p:spPr>
      </p:pic>
    </p:spTree>
    <p:custDataLst>
      <p:tags r:id="rId1"/>
    </p:custDataLst>
    <p:extLst>
      <p:ext uri="{BB962C8B-B14F-4D97-AF65-F5344CB8AC3E}">
        <p14:creationId xmlns:p14="http://schemas.microsoft.com/office/powerpoint/2010/main" val="1461757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Configure </a:t>
            </a:r>
            <a:r>
              <a:rPr lang="en-US" dirty="0" err="1"/>
              <a:t>TestNav</a:t>
            </a:r>
            <a:r>
              <a:rPr lang="en-US" dirty="0"/>
              <a:t> Setup</a:t>
            </a:r>
          </a:p>
        </p:txBody>
      </p:sp>
      <p:sp>
        <p:nvSpPr>
          <p:cNvPr id="6" name="Content Placeholder 5">
            <a:extLst>
              <a:ext uri="{FF2B5EF4-FFF2-40B4-BE49-F238E27FC236}">
                <a16:creationId xmlns:a16="http://schemas.microsoft.com/office/drawing/2014/main" id="{CB48910C-2EAF-4E1C-B268-21BD39188493}"/>
              </a:ext>
            </a:extLst>
          </p:cNvPr>
          <p:cNvSpPr>
            <a:spLocks noGrp="1"/>
          </p:cNvSpPr>
          <p:nvPr>
            <p:ph idx="1"/>
          </p:nvPr>
        </p:nvSpPr>
        <p:spPr>
          <a:xfrm>
            <a:off x="443565" y="1478267"/>
            <a:ext cx="5697681" cy="4980190"/>
          </a:xfrm>
        </p:spPr>
        <p:txBody>
          <a:bodyPr>
            <a:normAutofit fontScale="85000" lnSpcReduction="10000"/>
          </a:bodyPr>
          <a:lstStyle/>
          <a:p>
            <a:r>
              <a:rPr lang="en-US" b="1" dirty="0"/>
              <a:t>C</a:t>
            </a:r>
            <a:r>
              <a:rPr lang="en-US" sz="2400" b="1" dirty="0"/>
              <a:t>omputer </a:t>
            </a:r>
            <a:r>
              <a:rPr lang="en-US" b="1" dirty="0"/>
              <a:t>N</a:t>
            </a:r>
            <a:r>
              <a:rPr lang="en-US" sz="2400" b="1" dirty="0"/>
              <a:t>ame </a:t>
            </a:r>
            <a:r>
              <a:rPr lang="en-US" sz="2400" dirty="0"/>
              <a:t>will be the name that displays when selecting a Caching machine during test session creation. </a:t>
            </a:r>
          </a:p>
          <a:p>
            <a:endParaRPr lang="en-US" sz="2400" dirty="0"/>
          </a:p>
          <a:p>
            <a:r>
              <a:rPr lang="en-US" b="1" dirty="0"/>
              <a:t>I</a:t>
            </a:r>
            <a:r>
              <a:rPr lang="en-US" sz="2400" b="1" dirty="0"/>
              <a:t>nternal </a:t>
            </a:r>
            <a:r>
              <a:rPr lang="en-US" b="1" dirty="0"/>
              <a:t>N</a:t>
            </a:r>
            <a:r>
              <a:rPr lang="en-US" sz="2400" b="1" dirty="0"/>
              <a:t>etwork IP </a:t>
            </a:r>
            <a:r>
              <a:rPr lang="en-US" sz="2400" dirty="0"/>
              <a:t>address of the caching machine</a:t>
            </a:r>
          </a:p>
          <a:p>
            <a:endParaRPr lang="en-US" b="1" dirty="0"/>
          </a:p>
          <a:p>
            <a:r>
              <a:rPr lang="en-US" b="1" dirty="0"/>
              <a:t>P</a:t>
            </a:r>
            <a:r>
              <a:rPr lang="en-US" sz="2400" b="1" dirty="0"/>
              <a:t>ort </a:t>
            </a:r>
            <a:r>
              <a:rPr lang="en-US" b="1" dirty="0"/>
              <a:t>N</a:t>
            </a:r>
            <a:r>
              <a:rPr lang="en-US" sz="2400" b="1" dirty="0"/>
              <a:t>umber</a:t>
            </a:r>
            <a:r>
              <a:rPr lang="en-US" b="1" dirty="0"/>
              <a:t> </a:t>
            </a:r>
            <a:r>
              <a:rPr lang="en-US" sz="2400" dirty="0"/>
              <a:t>which unless modified is </a:t>
            </a:r>
            <a:r>
              <a:rPr lang="en-US" sz="2400" b="1" dirty="0"/>
              <a:t>4480</a:t>
            </a:r>
            <a:r>
              <a:rPr lang="en-US" sz="2400" dirty="0"/>
              <a:t> </a:t>
            </a:r>
          </a:p>
          <a:p>
            <a:endParaRPr lang="en-US" sz="2400" dirty="0"/>
          </a:p>
          <a:p>
            <a:r>
              <a:rPr lang="en-US" sz="2400" dirty="0"/>
              <a:t>Then </a:t>
            </a:r>
            <a:r>
              <a:rPr lang="en-US" sz="2400" b="1" dirty="0"/>
              <a:t>specify</a:t>
            </a:r>
            <a:r>
              <a:rPr lang="en-US" sz="2400" dirty="0"/>
              <a:t> student response file backup locations.</a:t>
            </a:r>
          </a:p>
          <a:p>
            <a:endParaRPr lang="en-US" sz="2400" dirty="0"/>
          </a:p>
          <a:p>
            <a:r>
              <a:rPr lang="en-US" sz="2400" dirty="0"/>
              <a:t>Select </a:t>
            </a:r>
            <a:r>
              <a:rPr lang="en-US" sz="2400" b="1" dirty="0"/>
              <a:t>Create</a:t>
            </a:r>
            <a:r>
              <a:rPr lang="en-US" sz="2400" b="1" i="1" dirty="0"/>
              <a:t>.</a:t>
            </a:r>
          </a:p>
          <a:p>
            <a:endParaRPr lang="en-US" sz="2400" b="1" i="1" dirty="0"/>
          </a:p>
          <a:p>
            <a:r>
              <a:rPr lang="en-US" sz="2400" dirty="0"/>
              <a:t>Verify the connection to the Precaching Computer by opening a new browser window and navigating to</a:t>
            </a:r>
            <a:r>
              <a:rPr lang="en-US" sz="2400" b="1" dirty="0"/>
              <a:t> http://&lt;ip-address&gt;:&lt;port&gt;</a:t>
            </a:r>
          </a:p>
          <a:p>
            <a:endParaRPr lang="en-US" dirty="0"/>
          </a:p>
        </p:txBody>
      </p:sp>
      <p:pic>
        <p:nvPicPr>
          <p:cNvPr id="11" name="Picture 5" descr="https://support.assessment.pearson.com/download/attachments/6029315/pearsonaccess-next-text-small-orange.png?version=1&amp;modificationDate=1414172621000&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08" y="6508365"/>
            <a:ext cx="2039541" cy="3496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efault caching computer"/>
          <p:cNvPicPr>
            <a:picLocks noChangeAspect="1"/>
          </p:cNvPicPr>
          <p:nvPr/>
        </p:nvPicPr>
        <p:blipFill>
          <a:blip r:embed="rId5"/>
          <a:stretch>
            <a:fillRect/>
          </a:stretch>
        </p:blipFill>
        <p:spPr>
          <a:xfrm>
            <a:off x="6454578" y="1478267"/>
            <a:ext cx="5569828" cy="4218000"/>
          </a:xfrm>
          <a:prstGeom prst="rect">
            <a:avLst/>
          </a:prstGeom>
          <a:ln>
            <a:solidFill>
              <a:schemeClr val="accent1"/>
            </a:solidFill>
          </a:ln>
        </p:spPr>
      </p:pic>
      <p:sp>
        <p:nvSpPr>
          <p:cNvPr id="9" name="Rectangle: Rounded Corners 8">
            <a:extLst>
              <a:ext uri="{FF2B5EF4-FFF2-40B4-BE49-F238E27FC236}">
                <a16:creationId xmlns:a16="http://schemas.microsoft.com/office/drawing/2014/main" id="{4B59410B-D47D-492C-9D82-4CAE6B0CCC27}"/>
              </a:ext>
            </a:extLst>
          </p:cNvPr>
          <p:cNvSpPr/>
          <p:nvPr/>
        </p:nvSpPr>
        <p:spPr>
          <a:xfrm>
            <a:off x="6446763" y="5890591"/>
            <a:ext cx="4123940" cy="76223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i="1" dirty="0">
                <a:latin typeface="Calibri" panose="020F0502020204030204" pitchFamily="34" charset="0"/>
              </a:rPr>
              <a:t>TIP</a:t>
            </a:r>
            <a:r>
              <a:rPr lang="en-US" b="0" i="1" dirty="0">
                <a:latin typeface="Calibri" panose="020F0502020204030204" pitchFamily="34" charset="0"/>
              </a:rPr>
              <a:t>:  </a:t>
            </a:r>
            <a:r>
              <a:rPr lang="en-US" altLang="ja-JP" sz="1800" dirty="0"/>
              <a:t>If you will not be Precaching, simply leave the </a:t>
            </a:r>
            <a:r>
              <a:rPr lang="en-US" altLang="ja-JP" sz="1800" b="1" i="1" dirty="0"/>
              <a:t>IP Address </a:t>
            </a:r>
            <a:r>
              <a:rPr lang="en-US" altLang="ja-JP" sz="1800" dirty="0"/>
              <a:t>and </a:t>
            </a:r>
            <a:r>
              <a:rPr lang="en-US" altLang="ja-JP" sz="1800" b="1" i="1" dirty="0"/>
              <a:t>Port </a:t>
            </a:r>
            <a:r>
              <a:rPr lang="en-US" altLang="ja-JP" sz="1800" dirty="0"/>
              <a:t>fields blank</a:t>
            </a:r>
            <a:endParaRPr lang="en-US" dirty="0"/>
          </a:p>
        </p:txBody>
      </p:sp>
    </p:spTree>
    <p:custDataLst>
      <p:tags r:id="rId1"/>
    </p:custDataLst>
    <p:extLst>
      <p:ext uri="{BB962C8B-B14F-4D97-AF65-F5344CB8AC3E}">
        <p14:creationId xmlns:p14="http://schemas.microsoft.com/office/powerpoint/2010/main" val="3616138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F4D8-4D36-48A3-9BFF-3DBFB410B917}"/>
              </a:ext>
            </a:extLst>
          </p:cNvPr>
          <p:cNvSpPr>
            <a:spLocks noGrp="1"/>
          </p:cNvSpPr>
          <p:nvPr>
            <p:ph type="title"/>
          </p:nvPr>
        </p:nvSpPr>
        <p:spPr/>
        <p:txBody>
          <a:bodyPr>
            <a:normAutofit/>
          </a:bodyPr>
          <a:lstStyle/>
          <a:p>
            <a:r>
              <a:rPr lang="en-US" dirty="0"/>
              <a:t>Configuration of Secondary SRF Backup Locations</a:t>
            </a:r>
          </a:p>
        </p:txBody>
      </p:sp>
      <p:sp>
        <p:nvSpPr>
          <p:cNvPr id="3" name="Content Placeholder 2">
            <a:extLst>
              <a:ext uri="{FF2B5EF4-FFF2-40B4-BE49-F238E27FC236}">
                <a16:creationId xmlns:a16="http://schemas.microsoft.com/office/drawing/2014/main" id="{387743F9-6C3C-46DC-92D2-D9FFDE0ADEEC}"/>
              </a:ext>
            </a:extLst>
          </p:cNvPr>
          <p:cNvSpPr>
            <a:spLocks noGrp="1"/>
          </p:cNvSpPr>
          <p:nvPr>
            <p:ph idx="1"/>
          </p:nvPr>
        </p:nvSpPr>
        <p:spPr>
          <a:xfrm>
            <a:off x="811823" y="1389185"/>
            <a:ext cx="6760552" cy="5263639"/>
          </a:xfrm>
        </p:spPr>
        <p:txBody>
          <a:bodyPr>
            <a:normAutofit fontScale="92500" lnSpcReduction="10000"/>
          </a:bodyPr>
          <a:lstStyle/>
          <a:p>
            <a:pPr marL="45720" indent="0">
              <a:buNone/>
            </a:pPr>
            <a:r>
              <a:rPr lang="en-US" sz="2600" dirty="0"/>
              <a:t>If you set a network file server as secondary backup location, </a:t>
            </a:r>
            <a:r>
              <a:rPr lang="en-US" sz="2600" b="1" dirty="0">
                <a:solidFill>
                  <a:schemeClr val="accent6"/>
                </a:solidFill>
              </a:rPr>
              <a:t>do </a:t>
            </a:r>
            <a:r>
              <a:rPr lang="en-US" sz="2600" b="1" i="1" dirty="0">
                <a:solidFill>
                  <a:schemeClr val="accent6"/>
                </a:solidFill>
              </a:rPr>
              <a:t>not</a:t>
            </a:r>
            <a:r>
              <a:rPr lang="en-US" sz="2600" b="1" dirty="0">
                <a:solidFill>
                  <a:schemeClr val="accent6"/>
                </a:solidFill>
              </a:rPr>
              <a:t> use</a:t>
            </a:r>
            <a:r>
              <a:rPr lang="en-US" sz="2600" dirty="0"/>
              <a:t>:</a:t>
            </a:r>
            <a:endParaRPr lang="en-US" sz="2600" b="0" dirty="0"/>
          </a:p>
          <a:p>
            <a:pPr fontAlgn="base"/>
            <a:r>
              <a:rPr lang="en-US" sz="1900" b="0" dirty="0"/>
              <a:t>Spaces in the save location path.</a:t>
            </a:r>
          </a:p>
          <a:p>
            <a:pPr fontAlgn="base"/>
            <a:r>
              <a:rPr lang="en-US" sz="1900" b="0" dirty="0"/>
              <a:t>A location that requires authentication. </a:t>
            </a:r>
            <a:r>
              <a:rPr lang="en-US" sz="1900" b="0" i="1" dirty="0"/>
              <a:t>If authentication is required, TestNav cannot access the shared location.</a:t>
            </a:r>
            <a:endParaRPr lang="en-US" sz="1900" b="0" dirty="0"/>
          </a:p>
          <a:p>
            <a:pPr fontAlgn="base"/>
            <a:r>
              <a:rPr lang="en-US" sz="1900" b="0" dirty="0"/>
              <a:t>A Windows UNC (Uniform Naming Convention) or network path, such as </a:t>
            </a:r>
            <a:r>
              <a:rPr lang="en-US" sz="1900" b="1" strike="sngStrike" dirty="0">
                <a:solidFill>
                  <a:schemeClr val="accent6"/>
                </a:solidFill>
              </a:rPr>
              <a:t>\\ComputerName\SharedFolder\Resource </a:t>
            </a:r>
            <a:r>
              <a:rPr lang="en-US" sz="1900" b="0" dirty="0"/>
              <a:t>on a Mac or Linux. </a:t>
            </a:r>
            <a:r>
              <a:rPr lang="en-US" sz="1900" b="0" i="1" dirty="0"/>
              <a:t>Pearson recommends that you specify a mapped drive location, such as </a:t>
            </a:r>
            <a:r>
              <a:rPr lang="en-US" sz="1900" i="1" dirty="0">
                <a:solidFill>
                  <a:schemeClr val="accent1"/>
                </a:solidFill>
              </a:rPr>
              <a:t>D:\TopDirectory\NextDirectory\SaveLocation</a:t>
            </a:r>
            <a:r>
              <a:rPr lang="en-US" sz="1900" i="1" dirty="0"/>
              <a:t>.</a:t>
            </a:r>
            <a:endParaRPr lang="en-US" sz="1900" b="0" dirty="0"/>
          </a:p>
          <a:p>
            <a:pPr marL="45720" indent="0">
              <a:buNone/>
            </a:pPr>
            <a:endParaRPr lang="en-US" sz="2400" dirty="0"/>
          </a:p>
          <a:p>
            <a:pPr marL="45720" indent="0">
              <a:buNone/>
            </a:pPr>
            <a:r>
              <a:rPr lang="en-US" sz="2600" dirty="0"/>
              <a:t>If using an SFTP server ensure:</a:t>
            </a:r>
            <a:r>
              <a:rPr lang="en-US" sz="2600" b="0" dirty="0"/>
              <a:t> </a:t>
            </a:r>
          </a:p>
          <a:p>
            <a:pPr fontAlgn="base"/>
            <a:r>
              <a:rPr lang="en-US" sz="1900" b="0" dirty="0"/>
              <a:t>The device is turned on, and SFTP services are running. </a:t>
            </a:r>
          </a:p>
          <a:p>
            <a:pPr fontAlgn="base"/>
            <a:r>
              <a:rPr lang="en-US" sz="1900" b="0" dirty="0"/>
              <a:t>The syntax inside of </a:t>
            </a:r>
            <a:r>
              <a:rPr lang="en-US" sz="1900" b="0" dirty="0" err="1"/>
              <a:t>PearsonAccessNext</a:t>
            </a:r>
            <a:r>
              <a:rPr lang="en-US" sz="1900" b="0" dirty="0"/>
              <a:t> is correct. (e.g. </a:t>
            </a:r>
            <a:r>
              <a:rPr lang="en-US" sz="1900" b="1" dirty="0">
                <a:solidFill>
                  <a:schemeClr val="accent1"/>
                </a:solidFill>
              </a:rPr>
              <a:t>sftp://&lt;userid&gt;:&lt;password&gt;@&lt;address&gt;:&lt;port&gt;/path</a:t>
            </a:r>
            <a:r>
              <a:rPr lang="en-US" sz="1900" b="0" dirty="0"/>
              <a:t>).</a:t>
            </a:r>
          </a:p>
          <a:p>
            <a:pPr fontAlgn="base"/>
            <a:r>
              <a:rPr lang="en-US" sz="1900" b="0" dirty="0"/>
              <a:t>That neither the </a:t>
            </a:r>
            <a:r>
              <a:rPr lang="en-US" sz="1900" dirty="0" err="1"/>
              <a:t>userid</a:t>
            </a:r>
            <a:r>
              <a:rPr lang="en-US" sz="1900" b="0" dirty="0"/>
              <a:t> or </a:t>
            </a:r>
            <a:r>
              <a:rPr lang="en-US" sz="1900" dirty="0"/>
              <a:t>password</a:t>
            </a:r>
            <a:r>
              <a:rPr lang="en-US" sz="1900" b="0" dirty="0"/>
              <a:t> contain the </a:t>
            </a:r>
            <a:r>
              <a:rPr lang="en-US" sz="1900" dirty="0"/>
              <a:t>@</a:t>
            </a:r>
            <a:r>
              <a:rPr lang="en-US" sz="1900" b="0" dirty="0"/>
              <a:t> symbol. This will invalidate the syntax and result in an EWS 1018 error message.</a:t>
            </a:r>
          </a:p>
          <a:p>
            <a:endParaRPr lang="en-US" dirty="0"/>
          </a:p>
        </p:txBody>
      </p:sp>
      <p:pic>
        <p:nvPicPr>
          <p:cNvPr id="5" name="Picture 5" descr="https://support.assessment.pearson.com/download/attachments/6029315/pearsonaccess-next-text-small-orange.png?version=1&amp;modificationDate=1414172621000&amp;api=v2">
            <a:extLst>
              <a:ext uri="{FF2B5EF4-FFF2-40B4-BE49-F238E27FC236}">
                <a16:creationId xmlns:a16="http://schemas.microsoft.com/office/drawing/2014/main" id="{2A8FB879-61DA-49A8-AA2D-300CF5D28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08" y="6508365"/>
            <a:ext cx="2039541" cy="3496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ponse file backup location ">
            <a:extLst>
              <a:ext uri="{FF2B5EF4-FFF2-40B4-BE49-F238E27FC236}">
                <a16:creationId xmlns:a16="http://schemas.microsoft.com/office/drawing/2014/main" id="{F3256D20-9C9D-44DC-AC75-3D01531991DF}"/>
              </a:ext>
            </a:extLst>
          </p:cNvPr>
          <p:cNvPicPr>
            <a:picLocks noChangeAspect="1"/>
          </p:cNvPicPr>
          <p:nvPr/>
        </p:nvPicPr>
        <p:blipFill>
          <a:blip r:embed="rId3"/>
          <a:stretch>
            <a:fillRect/>
          </a:stretch>
        </p:blipFill>
        <p:spPr>
          <a:xfrm>
            <a:off x="8139740" y="1389185"/>
            <a:ext cx="3240437" cy="4662099"/>
          </a:xfrm>
          <a:prstGeom prst="rect">
            <a:avLst/>
          </a:prstGeom>
        </p:spPr>
      </p:pic>
      <p:sp>
        <p:nvSpPr>
          <p:cNvPr id="8" name="Rectangle: Rounded Corners 7">
            <a:extLst>
              <a:ext uri="{FF2B5EF4-FFF2-40B4-BE49-F238E27FC236}">
                <a16:creationId xmlns:a16="http://schemas.microsoft.com/office/drawing/2014/main" id="{4B28624D-BE3D-4109-A631-97223110E722}"/>
              </a:ext>
            </a:extLst>
          </p:cNvPr>
          <p:cNvSpPr/>
          <p:nvPr/>
        </p:nvSpPr>
        <p:spPr>
          <a:xfrm>
            <a:off x="2445640" y="6292339"/>
            <a:ext cx="7300719" cy="36048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0" i="1" dirty="0">
                <a:latin typeface="Calibri" panose="020F0502020204030204" pitchFamily="34" charset="0"/>
              </a:rPr>
              <a:t>TIP: Proper Response File Backup Location configuration avoids 1018 errors.</a:t>
            </a:r>
            <a:endParaRPr lang="en-US" dirty="0"/>
          </a:p>
        </p:txBody>
      </p:sp>
    </p:spTree>
    <p:extLst>
      <p:ext uri="{BB962C8B-B14F-4D97-AF65-F5344CB8AC3E}">
        <p14:creationId xmlns:p14="http://schemas.microsoft.com/office/powerpoint/2010/main" val="6914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27449-06CA-4B2C-9EEE-6771A13DEDDF}"/>
              </a:ext>
            </a:extLst>
          </p:cNvPr>
          <p:cNvSpPr>
            <a:spLocks noGrp="1"/>
          </p:cNvSpPr>
          <p:nvPr>
            <p:ph type="ctrTitle"/>
          </p:nvPr>
        </p:nvSpPr>
        <p:spPr/>
        <p:txBody>
          <a:bodyPr>
            <a:normAutofit/>
          </a:bodyPr>
          <a:lstStyle/>
          <a:p>
            <a:r>
              <a:rPr lang="en-US" sz="8800" dirty="0"/>
              <a:t>Test Nav System Overview</a:t>
            </a:r>
          </a:p>
        </p:txBody>
      </p:sp>
      <p:sp>
        <p:nvSpPr>
          <p:cNvPr id="4" name="Slide Number Placeholder 3">
            <a:extLst>
              <a:ext uri="{FF2B5EF4-FFF2-40B4-BE49-F238E27FC236}">
                <a16:creationId xmlns:a16="http://schemas.microsoft.com/office/drawing/2014/main" id="{8FCC6D05-A30B-4D42-9AA7-CB4E1F7FF4EF}"/>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
        <p:nvSpPr>
          <p:cNvPr id="6" name="Content Placeholder 2">
            <a:extLst>
              <a:ext uri="{FF2B5EF4-FFF2-40B4-BE49-F238E27FC236}">
                <a16:creationId xmlns:a16="http://schemas.microsoft.com/office/drawing/2014/main" id="{D034A01B-8885-4C01-B406-80FCF63A3B2E}"/>
              </a:ext>
            </a:extLst>
          </p:cNvPr>
          <p:cNvSpPr txBox="1">
            <a:spLocks/>
          </p:cNvSpPr>
          <p:nvPr/>
        </p:nvSpPr>
        <p:spPr>
          <a:xfrm>
            <a:off x="7078133" y="4318000"/>
            <a:ext cx="5540721" cy="2616199"/>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 sz="2000" dirty="0"/>
              <a:t>Network Preparation</a:t>
            </a:r>
          </a:p>
          <a:p>
            <a:pPr>
              <a:buFont typeface="Wingdings" panose="05000000000000000000" pitchFamily="2" charset="2"/>
              <a:buChar char="q"/>
            </a:pPr>
            <a:r>
              <a:rPr lang="en" sz="2000" dirty="0"/>
              <a:t>Proctor Caching</a:t>
            </a:r>
          </a:p>
          <a:p>
            <a:pPr>
              <a:buFont typeface="Wingdings" panose="05000000000000000000" pitchFamily="2" charset="2"/>
              <a:buChar char="q"/>
            </a:pPr>
            <a:r>
              <a:rPr lang="en" sz="2000" dirty="0"/>
              <a:t>Device Preparation</a:t>
            </a:r>
          </a:p>
          <a:p>
            <a:pPr>
              <a:buFont typeface="Wingdings" panose="05000000000000000000" pitchFamily="2" charset="2"/>
              <a:buChar char="q"/>
            </a:pPr>
            <a:r>
              <a:rPr lang="en" sz="2000" dirty="0"/>
              <a:t>Infrastructure Trial</a:t>
            </a:r>
          </a:p>
          <a:p>
            <a:pPr>
              <a:buFont typeface="Wingdings" panose="05000000000000000000" pitchFamily="2" charset="2"/>
              <a:buChar char="q"/>
            </a:pPr>
            <a:r>
              <a:rPr lang="en" sz="2000" dirty="0"/>
              <a:t>Support During Testing</a:t>
            </a:r>
            <a:endParaRPr lang="en-US" sz="2000" dirty="0"/>
          </a:p>
        </p:txBody>
      </p:sp>
    </p:spTree>
    <p:extLst>
      <p:ext uri="{BB962C8B-B14F-4D97-AF65-F5344CB8AC3E}">
        <p14:creationId xmlns:p14="http://schemas.microsoft.com/office/powerpoint/2010/main" val="3836262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mpleted TestNav Configurations"/>
          <p:cNvSpPr>
            <a:spLocks noGrp="1"/>
          </p:cNvSpPr>
          <p:nvPr>
            <p:ph type="title"/>
          </p:nvPr>
        </p:nvSpPr>
        <p:spPr/>
        <p:txBody>
          <a:bodyPr>
            <a:noAutofit/>
          </a:bodyPr>
          <a:lstStyle/>
          <a:p>
            <a:r>
              <a:rPr lang="en-US" dirty="0"/>
              <a:t>Completed </a:t>
            </a:r>
            <a:r>
              <a:rPr lang="en-US" dirty="0" err="1"/>
              <a:t>TestNav</a:t>
            </a:r>
            <a:r>
              <a:rPr lang="en-US" dirty="0"/>
              <a:t> Configurations</a:t>
            </a:r>
          </a:p>
        </p:txBody>
      </p:sp>
      <p:pic>
        <p:nvPicPr>
          <p:cNvPr id="4" name="Picture 3" descr="configuration identifier"/>
          <p:cNvPicPr>
            <a:picLocks noChangeAspect="1"/>
          </p:cNvPicPr>
          <p:nvPr/>
        </p:nvPicPr>
        <p:blipFill>
          <a:blip r:embed="rId4"/>
          <a:stretch>
            <a:fillRect/>
          </a:stretch>
        </p:blipFill>
        <p:spPr>
          <a:xfrm>
            <a:off x="2262230" y="1359892"/>
            <a:ext cx="7733109" cy="4733881"/>
          </a:xfrm>
          <a:prstGeom prst="rect">
            <a:avLst/>
          </a:prstGeom>
          <a:ln>
            <a:solidFill>
              <a:schemeClr val="accent1"/>
            </a:solidFill>
          </a:ln>
        </p:spPr>
      </p:pic>
      <p:sp>
        <p:nvSpPr>
          <p:cNvPr id="5" name="Rounded Rectangle 4" descr="configuration identifier&#10;"/>
          <p:cNvSpPr/>
          <p:nvPr/>
        </p:nvSpPr>
        <p:spPr bwMode="auto">
          <a:xfrm>
            <a:off x="4191041" y="5691768"/>
            <a:ext cx="1553766" cy="375047"/>
          </a:xfrm>
          <a:prstGeom prst="roundRect">
            <a:avLst/>
          </a:prstGeom>
          <a:noFill/>
          <a:ln w="12700" cap="flat" cmpd="sng" algn="ctr">
            <a:solidFill>
              <a:srgbClr val="FF0000"/>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a:endParaRPr lang="en-US" sz="1266"/>
          </a:p>
        </p:txBody>
      </p:sp>
      <p:cxnSp>
        <p:nvCxnSpPr>
          <p:cNvPr id="7" name="Straight Arrow Connector 6" descr="sucess"/>
          <p:cNvCxnSpPr/>
          <p:nvPr/>
        </p:nvCxnSpPr>
        <p:spPr bwMode="auto">
          <a:xfrm>
            <a:off x="1726448" y="1553155"/>
            <a:ext cx="431006" cy="0"/>
          </a:xfrm>
          <a:prstGeom prst="straightConnector1">
            <a:avLst/>
          </a:prstGeom>
          <a:solidFill>
            <a:srgbClr val="14943F"/>
          </a:solidFill>
          <a:ln w="38100" cap="flat" cmpd="sng" algn="ctr">
            <a:solidFill>
              <a:srgbClr val="FF0000"/>
            </a:solidFill>
            <a:prstDash val="solid"/>
            <a:miter lim="0"/>
            <a:headEnd type="none" w="med" len="med"/>
            <a:tailEnd type="triangle"/>
          </a:ln>
          <a:effectLst/>
        </p:spPr>
      </p:cxnSp>
      <p:cxnSp>
        <p:nvCxnSpPr>
          <p:cNvPr id="9" name="Straight Arrow Connector 8" descr="TN config"/>
          <p:cNvCxnSpPr/>
          <p:nvPr/>
        </p:nvCxnSpPr>
        <p:spPr bwMode="auto">
          <a:xfrm>
            <a:off x="3655261" y="5874916"/>
            <a:ext cx="431006" cy="0"/>
          </a:xfrm>
          <a:prstGeom prst="straightConnector1">
            <a:avLst/>
          </a:prstGeom>
          <a:solidFill>
            <a:srgbClr val="14943F"/>
          </a:solidFill>
          <a:ln w="38100" cap="flat" cmpd="sng" algn="ctr">
            <a:solidFill>
              <a:srgbClr val="FF0000"/>
            </a:solidFill>
            <a:prstDash val="solid"/>
            <a:miter lim="0"/>
            <a:headEnd type="none" w="med" len="med"/>
            <a:tailEnd type="triangle"/>
          </a:ln>
          <a:effectLst/>
        </p:spPr>
      </p:cxnSp>
      <p:cxnSp>
        <p:nvCxnSpPr>
          <p:cNvPr id="10" name="Straight Arrow Connector 9" descr="tn config"/>
          <p:cNvCxnSpPr/>
          <p:nvPr/>
        </p:nvCxnSpPr>
        <p:spPr bwMode="auto">
          <a:xfrm>
            <a:off x="1726448" y="2423502"/>
            <a:ext cx="431006" cy="0"/>
          </a:xfrm>
          <a:prstGeom prst="straightConnector1">
            <a:avLst/>
          </a:prstGeom>
          <a:solidFill>
            <a:srgbClr val="14943F"/>
          </a:solidFill>
          <a:ln w="38100" cap="flat" cmpd="sng" algn="ctr">
            <a:solidFill>
              <a:srgbClr val="FF0000"/>
            </a:solidFill>
            <a:prstDash val="solid"/>
            <a:miter lim="0"/>
            <a:headEnd type="none" w="med" len="med"/>
            <a:tailEnd type="triangle"/>
          </a:ln>
          <a:effectLst/>
        </p:spPr>
      </p:cxnSp>
    </p:spTree>
    <p:custDataLst>
      <p:tags r:id="rId1"/>
    </p:custDataLst>
    <p:extLst>
      <p:ext uri="{BB962C8B-B14F-4D97-AF65-F5344CB8AC3E}">
        <p14:creationId xmlns:p14="http://schemas.microsoft.com/office/powerpoint/2010/main" val="1736151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marL="168515"/>
            <a:r>
              <a:rPr lang="en-US" dirty="0"/>
              <a:t>Import and Export </a:t>
            </a:r>
            <a:r>
              <a:rPr lang="en-US" dirty="0" err="1"/>
              <a:t>TestNav</a:t>
            </a:r>
            <a:r>
              <a:rPr lang="en-US" dirty="0"/>
              <a:t> Configurations</a:t>
            </a:r>
          </a:p>
        </p:txBody>
      </p:sp>
      <p:pic>
        <p:nvPicPr>
          <p:cNvPr id="7" name="Content Placeholder 6" descr="import/export TestNav configurations"/>
          <p:cNvPicPr>
            <a:picLocks noGrp="1" noChangeAspect="1"/>
          </p:cNvPicPr>
          <p:nvPr>
            <p:ph idx="1"/>
          </p:nvPr>
        </p:nvPicPr>
        <p:blipFill>
          <a:blip r:embed="rId3"/>
          <a:stretch>
            <a:fillRect/>
          </a:stretch>
        </p:blipFill>
        <p:spPr>
          <a:xfrm>
            <a:off x="3890962" y="1962944"/>
            <a:ext cx="4410075" cy="3533775"/>
          </a:xfrm>
          <a:prstGeom prst="rect">
            <a:avLst/>
          </a:prstGeom>
          <a:ln>
            <a:solidFill>
              <a:schemeClr val="accent1"/>
            </a:solidFill>
          </a:ln>
        </p:spPr>
      </p:pic>
    </p:spTree>
    <p:extLst>
      <p:ext uri="{BB962C8B-B14F-4D97-AF65-F5344CB8AC3E}">
        <p14:creationId xmlns:p14="http://schemas.microsoft.com/office/powerpoint/2010/main" val="3602047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4"/>
          <p:cNvSpPr>
            <a:spLocks noGrp="1"/>
          </p:cNvSpPr>
          <p:nvPr>
            <p:ph type="title"/>
          </p:nvPr>
        </p:nvSpPr>
        <p:spPr/>
        <p:txBody>
          <a:bodyPr>
            <a:normAutofit/>
          </a:bodyPr>
          <a:lstStyle/>
          <a:p>
            <a:pPr algn="l"/>
            <a:r>
              <a:rPr lang="en-US" dirty="0"/>
              <a:t>Tests Tab</a:t>
            </a:r>
          </a:p>
        </p:txBody>
      </p:sp>
      <p:sp>
        <p:nvSpPr>
          <p:cNvPr id="5" name="Content Placeholder 4" descr="TestNav Content is displayed at the Test and Form level.&#10;">
            <a:extLst>
              <a:ext uri="{FF2B5EF4-FFF2-40B4-BE49-F238E27FC236}">
                <a16:creationId xmlns:a16="http://schemas.microsoft.com/office/drawing/2014/main" id="{589ED853-610F-40F9-BACB-25794F0DC9AA}"/>
              </a:ext>
            </a:extLst>
          </p:cNvPr>
          <p:cNvSpPr>
            <a:spLocks noGrp="1"/>
          </p:cNvSpPr>
          <p:nvPr>
            <p:ph idx="1"/>
          </p:nvPr>
        </p:nvSpPr>
        <p:spPr>
          <a:xfrm>
            <a:off x="838200" y="1554480"/>
            <a:ext cx="4777740" cy="4914900"/>
          </a:xfrm>
        </p:spPr>
        <p:txBody>
          <a:bodyPr/>
          <a:lstStyle/>
          <a:p>
            <a:pPr lvl="0">
              <a:buChar char="•"/>
            </a:pPr>
            <a:r>
              <a:rPr lang="en-US" sz="2400" dirty="0"/>
              <a:t>Content is displayed at the Test and Form level.</a:t>
            </a:r>
          </a:p>
          <a:p>
            <a:pPr lvl="0">
              <a:buChar char="•"/>
            </a:pPr>
            <a:endParaRPr lang="en-US" sz="2400" dirty="0"/>
          </a:p>
          <a:p>
            <a:pPr lvl="0">
              <a:buChar char="•"/>
            </a:pPr>
            <a:r>
              <a:rPr lang="en-US" sz="2400" dirty="0"/>
              <a:t>Functionality is available to Refresh or Purge selected test content. </a:t>
            </a:r>
          </a:p>
          <a:p>
            <a:pPr lvl="0">
              <a:buChar char="•"/>
            </a:pPr>
            <a:endParaRPr lang="en-US" sz="2400" dirty="0"/>
          </a:p>
          <a:p>
            <a:pPr lvl="0">
              <a:buChar char="•"/>
            </a:pPr>
            <a:r>
              <a:rPr lang="en-US" sz="2400" dirty="0"/>
              <a:t>Selecting a test name will display the Test Details screen which displays individual items in a test.</a:t>
            </a:r>
          </a:p>
          <a:p>
            <a:endParaRPr lang="en-US" dirty="0"/>
          </a:p>
        </p:txBody>
      </p:sp>
      <p:pic>
        <p:nvPicPr>
          <p:cNvPr id="2" name="Picture 1" descr="TN Content is displayed at the Test and Form level.&#10;"/>
          <p:cNvPicPr>
            <a:picLocks noChangeAspect="1"/>
          </p:cNvPicPr>
          <p:nvPr/>
        </p:nvPicPr>
        <p:blipFill>
          <a:blip r:embed="rId3"/>
          <a:stretch>
            <a:fillRect/>
          </a:stretch>
        </p:blipFill>
        <p:spPr>
          <a:xfrm>
            <a:off x="6010417" y="1319285"/>
            <a:ext cx="5761150" cy="1445220"/>
          </a:xfrm>
          <a:prstGeom prst="rect">
            <a:avLst/>
          </a:prstGeom>
          <a:ln>
            <a:solidFill>
              <a:schemeClr val="accent1"/>
            </a:solidFill>
          </a:ln>
        </p:spPr>
      </p:pic>
      <p:pic>
        <p:nvPicPr>
          <p:cNvPr id="3" name="Picture 2" descr="Selecting a test name will display the Test Details screen which displays individual items in a test.&#10;"/>
          <p:cNvPicPr>
            <a:picLocks noChangeAspect="1"/>
          </p:cNvPicPr>
          <p:nvPr/>
        </p:nvPicPr>
        <p:blipFill>
          <a:blip r:embed="rId4"/>
          <a:stretch>
            <a:fillRect/>
          </a:stretch>
        </p:blipFill>
        <p:spPr>
          <a:xfrm>
            <a:off x="6010417" y="2898768"/>
            <a:ext cx="5589984" cy="3220687"/>
          </a:xfrm>
          <a:prstGeom prst="rect">
            <a:avLst/>
          </a:prstGeom>
          <a:ln>
            <a:solidFill>
              <a:schemeClr val="accent1"/>
            </a:solidFill>
          </a:ln>
        </p:spPr>
      </p:pic>
    </p:spTree>
    <p:extLst>
      <p:ext uri="{BB962C8B-B14F-4D97-AF65-F5344CB8AC3E}">
        <p14:creationId xmlns:p14="http://schemas.microsoft.com/office/powerpoint/2010/main" val="778733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vert="horz" lIns="91439" tIns="45719" rIns="91439" bIns="45719" rtlCol="0" anchor="t" anchorCtr="0">
            <a:normAutofit/>
          </a:bodyPr>
          <a:lstStyle/>
          <a:p>
            <a:r>
              <a:rPr lang="en-US" dirty="0"/>
              <a:t>Tests Tab – Status</a:t>
            </a:r>
          </a:p>
        </p:txBody>
      </p:sp>
      <p:sp>
        <p:nvSpPr>
          <p:cNvPr id="5" name="Content Placeholder 4"/>
          <p:cNvSpPr>
            <a:spLocks noGrp="1"/>
          </p:cNvSpPr>
          <p:nvPr>
            <p:ph idx="1"/>
          </p:nvPr>
        </p:nvSpPr>
        <p:spPr>
          <a:xfrm>
            <a:off x="968079" y="1520750"/>
            <a:ext cx="10515600" cy="4651449"/>
          </a:xfrm>
        </p:spPr>
        <p:txBody>
          <a:bodyPr vert="horz" lIns="91439" tIns="45719" rIns="91439" bIns="45719" rtlCol="0">
            <a:normAutofit fontScale="85000" lnSpcReduction="20000"/>
          </a:bodyPr>
          <a:lstStyle/>
          <a:p>
            <a:pPr>
              <a:buFontTx/>
              <a:buNone/>
              <a:defRPr/>
            </a:pPr>
            <a:r>
              <a:rPr lang="en-US" b="1" dirty="0">
                <a:solidFill>
                  <a:srgbClr val="00B050"/>
                </a:solidFill>
                <a:effectLst>
                  <a:outerShdw blurRad="38100" dist="38100" dir="2700000" algn="tl">
                    <a:srgbClr val="C0C0C0"/>
                  </a:outerShdw>
                </a:effectLst>
              </a:rPr>
              <a:t>Ok</a:t>
            </a:r>
            <a:r>
              <a:rPr lang="en-US" dirty="0"/>
              <a:t> – </a:t>
            </a:r>
            <a:r>
              <a:rPr lang="en-US" sz="2800" dirty="0"/>
              <a:t>Content is successfully cached.</a:t>
            </a:r>
          </a:p>
          <a:p>
            <a:pPr>
              <a:lnSpc>
                <a:spcPct val="100000"/>
              </a:lnSpc>
              <a:buNone/>
              <a:defRPr/>
            </a:pPr>
            <a:r>
              <a:rPr lang="en-US" b="1" dirty="0">
                <a:solidFill>
                  <a:srgbClr val="FFFF00"/>
                </a:solidFill>
                <a:effectLst>
                  <a:outerShdw blurRad="38100" dist="38100" dir="2700000" algn="tl">
                    <a:srgbClr val="C0C0C0"/>
                  </a:outerShdw>
                </a:effectLst>
              </a:rPr>
              <a:t>Not Loaded</a:t>
            </a:r>
            <a:r>
              <a:rPr lang="en-US" dirty="0">
                <a:solidFill>
                  <a:srgbClr val="FFFF00"/>
                </a:solidFill>
                <a:effectLst>
                  <a:outerShdw blurRad="38100" dist="38100" dir="2700000" algn="tl">
                    <a:srgbClr val="C0C0C0"/>
                  </a:outerShdw>
                </a:effectLst>
              </a:rPr>
              <a:t> </a:t>
            </a:r>
            <a:r>
              <a:rPr lang="en-US" dirty="0"/>
              <a:t>– </a:t>
            </a:r>
            <a:r>
              <a:rPr lang="en-US" sz="2800" dirty="0"/>
              <a:t>Content is not cached.</a:t>
            </a:r>
          </a:p>
          <a:p>
            <a:pPr>
              <a:lnSpc>
                <a:spcPct val="110000"/>
              </a:lnSpc>
              <a:buNone/>
              <a:defRPr/>
            </a:pPr>
            <a:r>
              <a:rPr lang="en-US" b="1" dirty="0">
                <a:solidFill>
                  <a:srgbClr val="FFFF00"/>
                </a:solidFill>
                <a:effectLst>
                  <a:outerShdw blurRad="38100" dist="38100" dir="2700000" algn="tl">
                    <a:srgbClr val="C0C0C0"/>
                  </a:outerShdw>
                </a:effectLst>
              </a:rPr>
              <a:t>Waiting… </a:t>
            </a:r>
            <a:r>
              <a:rPr lang="en-US" dirty="0"/>
              <a:t>- </a:t>
            </a:r>
            <a:r>
              <a:rPr lang="en-US" sz="2800" dirty="0"/>
              <a:t>Loading Content.</a:t>
            </a:r>
          </a:p>
          <a:p>
            <a:pPr>
              <a:lnSpc>
                <a:spcPct val="120000"/>
              </a:lnSpc>
              <a:buNone/>
              <a:defRPr/>
            </a:pPr>
            <a:r>
              <a:rPr lang="en-US" b="1" dirty="0">
                <a:solidFill>
                  <a:srgbClr val="FFFF00"/>
                </a:solidFill>
                <a:effectLst>
                  <a:outerShdw blurRad="38100" dist="38100" dir="2700000" algn="tl">
                    <a:srgbClr val="C0C0C0"/>
                  </a:outerShdw>
                </a:effectLst>
              </a:rPr>
              <a:t>Loading… </a:t>
            </a:r>
            <a:r>
              <a:rPr lang="en-US" dirty="0"/>
              <a:t>- </a:t>
            </a:r>
            <a:r>
              <a:rPr lang="en-US" sz="2800" dirty="0"/>
              <a:t>Loading Content.</a:t>
            </a:r>
          </a:p>
          <a:p>
            <a:pPr>
              <a:lnSpc>
                <a:spcPct val="120000"/>
              </a:lnSpc>
              <a:buNone/>
              <a:defRPr/>
            </a:pPr>
            <a:r>
              <a:rPr lang="en-US" b="1" dirty="0">
                <a:solidFill>
                  <a:srgbClr val="C00000"/>
                </a:solidFill>
                <a:effectLst>
                  <a:outerShdw blurRad="38100" dist="38100" dir="2700000" algn="tl">
                    <a:srgbClr val="C0C0C0"/>
                  </a:outerShdw>
                </a:effectLst>
              </a:rPr>
              <a:t>Failed to load content</a:t>
            </a:r>
            <a:r>
              <a:rPr lang="en-US" dirty="0"/>
              <a:t> – </a:t>
            </a:r>
            <a:r>
              <a:rPr lang="en-US" sz="2800" dirty="0"/>
              <a:t>There was a failure to load content.</a:t>
            </a:r>
          </a:p>
          <a:p>
            <a:pPr>
              <a:lnSpc>
                <a:spcPct val="120000"/>
              </a:lnSpc>
              <a:buNone/>
              <a:defRPr/>
            </a:pPr>
            <a:r>
              <a:rPr lang="en-US" b="1" dirty="0">
                <a:solidFill>
                  <a:srgbClr val="C00000"/>
                </a:solidFill>
                <a:effectLst>
                  <a:outerShdw blurRad="38100" dist="38100" dir="2700000" algn="tl">
                    <a:srgbClr val="C0C0C0"/>
                  </a:outerShdw>
                </a:effectLst>
              </a:rPr>
              <a:t>MD5 Check Invalid</a:t>
            </a:r>
            <a:r>
              <a:rPr lang="en-US" dirty="0"/>
              <a:t> – </a:t>
            </a:r>
            <a:r>
              <a:rPr lang="en-US" sz="2800" dirty="0"/>
              <a:t>MD5 comparison Failed.</a:t>
            </a:r>
          </a:p>
          <a:p>
            <a:pPr>
              <a:lnSpc>
                <a:spcPct val="120000"/>
              </a:lnSpc>
              <a:buNone/>
              <a:defRPr/>
            </a:pPr>
            <a:r>
              <a:rPr lang="en-US" b="1" dirty="0">
                <a:solidFill>
                  <a:srgbClr val="C00000"/>
                </a:solidFill>
                <a:effectLst>
                  <a:outerShdw blurRad="38100" dist="38100" dir="2700000" algn="tl">
                    <a:srgbClr val="C0C0C0"/>
                  </a:outerShdw>
                </a:effectLst>
              </a:rPr>
              <a:t>MD5 Mismatch</a:t>
            </a:r>
            <a:r>
              <a:rPr lang="en-US" dirty="0"/>
              <a:t> – </a:t>
            </a:r>
            <a:r>
              <a:rPr lang="en-US" sz="2800" dirty="0"/>
              <a:t>MD5 comparison was completed but files did not match.</a:t>
            </a:r>
          </a:p>
          <a:p>
            <a:pPr>
              <a:lnSpc>
                <a:spcPct val="120000"/>
              </a:lnSpc>
              <a:buNone/>
              <a:defRPr/>
            </a:pPr>
            <a:r>
              <a:rPr lang="en-US" dirty="0"/>
              <a:t>	</a:t>
            </a:r>
            <a:r>
              <a:rPr lang="en-US" sz="2800" dirty="0"/>
              <a:t>In general, any status in red is a critical problem.  Any content with a red status should be checked and Reloaded.  If the problem is not resolved contact Pearson Support.</a:t>
            </a:r>
          </a:p>
          <a:p>
            <a:pPr>
              <a:buFontTx/>
              <a:buNone/>
              <a:defRPr/>
            </a:pPr>
            <a:endParaRPr lang="en-US" sz="1828" dirty="0"/>
          </a:p>
        </p:txBody>
      </p:sp>
      <p:pic>
        <p:nvPicPr>
          <p:cNvPr id="49"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565" y="1520751"/>
            <a:ext cx="449748" cy="44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214" y="1970603"/>
            <a:ext cx="417620" cy="417462"/>
          </a:xfrm>
          <a:prstGeom prst="rect">
            <a:avLst/>
          </a:prstGeom>
          <a:noFill/>
          <a:scene3d>
            <a:camera prst="perspectiveContrastingLeftFacing">
              <a:rot lat="623785" lon="600000" rev="21386789"/>
            </a:camera>
            <a:lightRig rig="threePt" dir="t"/>
          </a:scene3d>
          <a:extLst>
            <a:ext uri="{909E8E84-426E-40DD-AFC4-6F175D3DCCD1}">
              <a14:hiddenFill xmlns:a14="http://schemas.microsoft.com/office/drawing/2010/main">
                <a:solidFill>
                  <a:srgbClr val="FFFFFF"/>
                </a:solidFill>
              </a14:hiddenFill>
            </a:ext>
          </a:extLst>
        </p:spPr>
      </p:pic>
      <p:pic>
        <p:nvPicPr>
          <p:cNvPr id="51" name="Picture 3">
            <a:extLs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565" y="3428719"/>
            <a:ext cx="493315" cy="41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593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descr="ProctorCache Password"/>
          <p:cNvSpPr>
            <a:spLocks noGrp="1" noRot="1" noChangeArrowheads="1"/>
          </p:cNvSpPr>
          <p:nvPr>
            <p:ph type="title"/>
          </p:nvPr>
        </p:nvSpPr>
        <p:spPr/>
        <p:txBody>
          <a:bodyPr vert="horz" lIns="91439" tIns="45719" rIns="91439" bIns="45719" rtlCol="0" anchor="t" anchorCtr="0">
            <a:normAutofit/>
          </a:bodyPr>
          <a:lstStyle/>
          <a:p>
            <a:r>
              <a:rPr lang="en-US" dirty="0" err="1"/>
              <a:t>ProctorCache</a:t>
            </a:r>
            <a:r>
              <a:rPr lang="en-US" dirty="0"/>
              <a:t> Password</a:t>
            </a:r>
          </a:p>
        </p:txBody>
      </p:sp>
      <p:pic>
        <p:nvPicPr>
          <p:cNvPr id="2" name="Picture 1" descr="ProctorCache Password"/>
          <p:cNvPicPr>
            <a:picLocks noChangeAspect="1"/>
          </p:cNvPicPr>
          <p:nvPr/>
        </p:nvPicPr>
        <p:blipFill>
          <a:blip r:embed="rId4"/>
          <a:stretch>
            <a:fillRect/>
          </a:stretch>
        </p:blipFill>
        <p:spPr>
          <a:xfrm>
            <a:off x="838200" y="1302658"/>
            <a:ext cx="6117582" cy="1607344"/>
          </a:xfrm>
          <a:prstGeom prst="rect">
            <a:avLst/>
          </a:prstGeom>
          <a:ln>
            <a:solidFill>
              <a:schemeClr val="accent1"/>
            </a:solidFill>
          </a:ln>
        </p:spPr>
      </p:pic>
      <p:sp>
        <p:nvSpPr>
          <p:cNvPr id="4" name="Content Placeholder 3">
            <a:extLst>
              <a:ext uri="{FF2B5EF4-FFF2-40B4-BE49-F238E27FC236}">
                <a16:creationId xmlns:a16="http://schemas.microsoft.com/office/drawing/2014/main" id="{4E6EC303-9F8D-4D7F-8CF2-FF419D1D0C55}"/>
              </a:ext>
            </a:extLst>
          </p:cNvPr>
          <p:cNvSpPr>
            <a:spLocks noGrp="1"/>
          </p:cNvSpPr>
          <p:nvPr>
            <p:ph idx="1"/>
          </p:nvPr>
        </p:nvSpPr>
        <p:spPr>
          <a:xfrm>
            <a:off x="838199" y="3108960"/>
            <a:ext cx="11269133" cy="3622040"/>
          </a:xfrm>
        </p:spPr>
        <p:txBody>
          <a:bodyPr>
            <a:normAutofit fontScale="92500" lnSpcReduction="20000"/>
          </a:bodyPr>
          <a:lstStyle/>
          <a:p>
            <a:pPr lvl="0" algn="l"/>
            <a:r>
              <a:rPr lang="en-US" sz="2000" b="1" dirty="0" err="1"/>
              <a:t>ProctorCache</a:t>
            </a:r>
            <a:r>
              <a:rPr lang="en-US" sz="2000" dirty="0"/>
              <a:t> requires a password to refresh, reload, or purge content. You can use the default password, or you can change the default password at any time these instructions.</a:t>
            </a:r>
          </a:p>
          <a:p>
            <a:pPr lvl="0" algn="l"/>
            <a:endParaRPr lang="en-US" sz="2000" dirty="0"/>
          </a:p>
          <a:p>
            <a:pPr lvl="1"/>
            <a:r>
              <a:rPr lang="en-US" dirty="0"/>
              <a:t>Connect to </a:t>
            </a:r>
            <a:r>
              <a:rPr lang="en-US" dirty="0" err="1"/>
              <a:t>ProctorCache</a:t>
            </a:r>
            <a:r>
              <a:rPr lang="en-US" dirty="0"/>
              <a:t> on your local host - </a:t>
            </a:r>
            <a:r>
              <a:rPr lang="en-US" b="1" u="sng" dirty="0"/>
              <a:t>http://localhost:4480</a:t>
            </a:r>
            <a:r>
              <a:rPr lang="en-US" dirty="0"/>
              <a:t>.</a:t>
            </a:r>
          </a:p>
          <a:p>
            <a:pPr lvl="2"/>
            <a:r>
              <a:rPr lang="en-US" sz="2000" dirty="0"/>
              <a:t>*If you access </a:t>
            </a:r>
            <a:r>
              <a:rPr lang="en-US" sz="2000" dirty="0" err="1"/>
              <a:t>ProctorCache</a:t>
            </a:r>
            <a:r>
              <a:rPr lang="en-US" sz="2000" dirty="0"/>
              <a:t> from a remote computer using an IP address (for </a:t>
            </a:r>
            <a:r>
              <a:rPr lang="en-US" sz="2000" dirty="0" err="1"/>
              <a:t>example,</a:t>
            </a:r>
            <a:r>
              <a:rPr lang="en-US" sz="2000" b="1" dirty="0" err="1"/>
              <a:t>http</a:t>
            </a:r>
            <a:r>
              <a:rPr lang="en-US" sz="2000" b="1" dirty="0"/>
              <a:t>://10.25.99.142:4480</a:t>
            </a:r>
            <a:r>
              <a:rPr lang="en-US" sz="2000" dirty="0"/>
              <a:t>), you cannot view the </a:t>
            </a:r>
            <a:r>
              <a:rPr lang="en-US" sz="2000" b="1" dirty="0"/>
              <a:t>Settings</a:t>
            </a:r>
            <a:r>
              <a:rPr lang="en-US" sz="2000" dirty="0"/>
              <a:t> tab, which contains the option to change the default password.</a:t>
            </a:r>
          </a:p>
          <a:p>
            <a:pPr lvl="2"/>
            <a:endParaRPr lang="en-US" sz="2000" dirty="0"/>
          </a:p>
          <a:p>
            <a:pPr lvl="1"/>
            <a:r>
              <a:rPr lang="en-US" dirty="0"/>
              <a:t>Select the </a:t>
            </a:r>
            <a:r>
              <a:rPr lang="en-US" b="1" dirty="0"/>
              <a:t>Settings</a:t>
            </a:r>
            <a:r>
              <a:rPr lang="en-US" dirty="0"/>
              <a:t> tab.</a:t>
            </a:r>
          </a:p>
          <a:p>
            <a:pPr lvl="1"/>
            <a:endParaRPr lang="en-US" dirty="0"/>
          </a:p>
          <a:p>
            <a:pPr lvl="1"/>
            <a:r>
              <a:rPr lang="en-US" dirty="0"/>
              <a:t>Enter the old password, and then enter the new password twice in the required fields.</a:t>
            </a:r>
          </a:p>
          <a:p>
            <a:pPr lvl="1"/>
            <a:endParaRPr lang="en-US" dirty="0"/>
          </a:p>
          <a:p>
            <a:pPr lvl="1"/>
            <a:r>
              <a:rPr lang="en-US" dirty="0"/>
              <a:t>Select </a:t>
            </a:r>
            <a:r>
              <a:rPr lang="en-US" b="1" dirty="0"/>
              <a:t>Submit</a:t>
            </a:r>
            <a:r>
              <a:rPr lang="en-US" dirty="0"/>
              <a:t>.</a:t>
            </a:r>
          </a:p>
        </p:txBody>
      </p:sp>
    </p:spTree>
    <p:custDataLst>
      <p:tags r:id="rId1"/>
    </p:custDataLst>
    <p:extLst>
      <p:ext uri="{BB962C8B-B14F-4D97-AF65-F5344CB8AC3E}">
        <p14:creationId xmlns:p14="http://schemas.microsoft.com/office/powerpoint/2010/main" val="308306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39" tIns="45719" rIns="91439" bIns="45719" rtlCol="0" anchor="t" anchorCtr="0">
            <a:noAutofit/>
          </a:bodyPr>
          <a:lstStyle/>
          <a:p>
            <a:r>
              <a:rPr lang="en-US" sz="3200" dirty="0"/>
              <a:t>Additional Technical Notes</a:t>
            </a:r>
          </a:p>
        </p:txBody>
      </p:sp>
      <p:graphicFrame>
        <p:nvGraphicFramePr>
          <p:cNvPr id="5" name="Content Placeholder 4" descr="Java runtime is included with Windows install.&#10;Java runtime plugin is required for PearsonAccessnext pre-caching functionality.&#10;If you must direct the ProctorCache machine to an upstream proxy server to access the Internet, the ProctorCache service can be configured to use the proxy server.  &#10;">
            <a:extLst>
              <a:ext uri="{FF2B5EF4-FFF2-40B4-BE49-F238E27FC236}">
                <a16:creationId xmlns:a16="http://schemas.microsoft.com/office/drawing/2014/main" id="{5131BFDA-9A8C-43E1-9EBD-F561DE17F815}"/>
              </a:ext>
            </a:extLst>
          </p:cNvPr>
          <p:cNvGraphicFramePr>
            <a:graphicFrameLocks noGrp="1"/>
          </p:cNvGraphicFramePr>
          <p:nvPr>
            <p:ph idx="1"/>
            <p:extLst>
              <p:ext uri="{D42A27DB-BD31-4B8C-83A1-F6EECF244321}">
                <p14:modId xmlns:p14="http://schemas.microsoft.com/office/powerpoint/2010/main" val="1304113421"/>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a:prstGeom prst="rect">
            <a:avLst/>
          </a:prstGeom>
        </p:spPr>
        <p:txBody>
          <a:bodyPr vert="horz" lIns="91439" tIns="45719" rIns="91439" bIns="45719" rtlCol="0" anchor="ctr">
            <a:normAutofit/>
          </a:bodyPr>
          <a:lstStyle/>
          <a:p>
            <a:pPr>
              <a:defRPr/>
            </a:pPr>
            <a:fld id="{899E3022-6D51-4386-88AE-A2662004248F}" type="slidenum">
              <a:rPr lang="en-US" smtClean="0"/>
              <a:pPr>
                <a:defRPr/>
              </a:pPr>
              <a:t>45</a:t>
            </a:fld>
            <a:endParaRPr lang="en-US" dirty="0"/>
          </a:p>
        </p:txBody>
      </p:sp>
    </p:spTree>
    <p:custDataLst>
      <p:tags r:id="rId1"/>
    </p:custDataLst>
    <p:extLst>
      <p:ext uri="{BB962C8B-B14F-4D97-AF65-F5344CB8AC3E}">
        <p14:creationId xmlns:p14="http://schemas.microsoft.com/office/powerpoint/2010/main" val="4179838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27449-06CA-4B2C-9EEE-6771A13DEDDF}"/>
              </a:ext>
            </a:extLst>
          </p:cNvPr>
          <p:cNvSpPr>
            <a:spLocks noGrp="1"/>
          </p:cNvSpPr>
          <p:nvPr>
            <p:ph type="ctrTitle"/>
          </p:nvPr>
        </p:nvSpPr>
        <p:spPr/>
        <p:txBody>
          <a:bodyPr>
            <a:normAutofit/>
          </a:bodyPr>
          <a:lstStyle/>
          <a:p>
            <a:r>
              <a:rPr lang="en-US" sz="8800" dirty="0"/>
              <a:t>Device Preparation</a:t>
            </a:r>
          </a:p>
        </p:txBody>
      </p:sp>
      <p:sp>
        <p:nvSpPr>
          <p:cNvPr id="4" name="Slide Number Placeholder 3">
            <a:extLst>
              <a:ext uri="{FF2B5EF4-FFF2-40B4-BE49-F238E27FC236}">
                <a16:creationId xmlns:a16="http://schemas.microsoft.com/office/drawing/2014/main" id="{8FCC6D05-A30B-4D42-9AA7-CB4E1F7FF4EF}"/>
              </a:ext>
            </a:extLst>
          </p:cNvPr>
          <p:cNvSpPr>
            <a:spLocks noGrp="1"/>
          </p:cNvSpPr>
          <p:nvPr>
            <p:ph type="sldNum" sz="quarter" idx="12"/>
          </p:nvPr>
        </p:nvSpPr>
        <p:spPr/>
        <p:txBody>
          <a:bodyPr/>
          <a:lstStyle/>
          <a:p>
            <a:fld id="{C479D5F6-EDCB-402A-AC08-4943A1820E8F}" type="slidenum">
              <a:rPr lang="en-US" smtClean="0"/>
              <a:pPr/>
              <a:t>46</a:t>
            </a:fld>
            <a:endParaRPr lang="en-US" dirty="0"/>
          </a:p>
        </p:txBody>
      </p:sp>
      <p:sp>
        <p:nvSpPr>
          <p:cNvPr id="6" name="Content Placeholder 2">
            <a:extLst>
              <a:ext uri="{FF2B5EF4-FFF2-40B4-BE49-F238E27FC236}">
                <a16:creationId xmlns:a16="http://schemas.microsoft.com/office/drawing/2014/main" id="{D034A01B-8885-4C01-B406-80FCF63A3B2E}"/>
              </a:ext>
            </a:extLst>
          </p:cNvPr>
          <p:cNvSpPr txBox="1">
            <a:spLocks/>
          </p:cNvSpPr>
          <p:nvPr/>
        </p:nvSpPr>
        <p:spPr>
          <a:xfrm>
            <a:off x="7078133" y="4771649"/>
            <a:ext cx="5540721" cy="1655372"/>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 sz="2000" dirty="0"/>
              <a:t>Infrastructure Trial</a:t>
            </a:r>
          </a:p>
          <a:p>
            <a:pPr>
              <a:buFont typeface="Wingdings" panose="05000000000000000000" pitchFamily="2" charset="2"/>
              <a:buChar char="q"/>
            </a:pPr>
            <a:r>
              <a:rPr lang="en" sz="2000" dirty="0"/>
              <a:t>Support During Testing</a:t>
            </a:r>
            <a:endParaRPr lang="en-US" sz="2000" dirty="0"/>
          </a:p>
        </p:txBody>
      </p:sp>
      <p:sp>
        <p:nvSpPr>
          <p:cNvPr id="7" name="Content Placeholder 2">
            <a:extLst>
              <a:ext uri="{FF2B5EF4-FFF2-40B4-BE49-F238E27FC236}">
                <a16:creationId xmlns:a16="http://schemas.microsoft.com/office/drawing/2014/main" id="{2E398C1E-C565-40F5-ADE7-E265A82A7004}"/>
              </a:ext>
            </a:extLst>
          </p:cNvPr>
          <p:cNvSpPr txBox="1">
            <a:spLocks/>
          </p:cNvSpPr>
          <p:nvPr/>
        </p:nvSpPr>
        <p:spPr>
          <a:xfrm>
            <a:off x="1605020" y="256216"/>
            <a:ext cx="5473113" cy="2337621"/>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 sz="2000" dirty="0"/>
              <a:t>Test Nav System Overview</a:t>
            </a:r>
          </a:p>
          <a:p>
            <a:pPr>
              <a:buFont typeface="Wingdings" panose="05000000000000000000" pitchFamily="2" charset="2"/>
              <a:buChar char="ü"/>
            </a:pPr>
            <a:r>
              <a:rPr lang="en" sz="2000" dirty="0"/>
              <a:t>Network Preparation</a:t>
            </a:r>
          </a:p>
          <a:p>
            <a:pPr>
              <a:buFont typeface="Wingdings" panose="05000000000000000000" pitchFamily="2" charset="2"/>
              <a:buChar char="ü"/>
            </a:pPr>
            <a:r>
              <a:rPr lang="en" sz="2000" dirty="0"/>
              <a:t>Proctor Caching</a:t>
            </a:r>
          </a:p>
        </p:txBody>
      </p:sp>
    </p:spTree>
    <p:extLst>
      <p:ext uri="{BB962C8B-B14F-4D97-AF65-F5344CB8AC3E}">
        <p14:creationId xmlns:p14="http://schemas.microsoft.com/office/powerpoint/2010/main" val="4149646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542E24-06B0-4090-8960-D50559A1EAB2}"/>
              </a:ext>
            </a:extLst>
          </p:cNvPr>
          <p:cNvSpPr>
            <a:spLocks noGrp="1"/>
          </p:cNvSpPr>
          <p:nvPr>
            <p:ph type="title"/>
          </p:nvPr>
        </p:nvSpPr>
        <p:spPr/>
        <p:txBody>
          <a:bodyPr/>
          <a:lstStyle/>
          <a:p>
            <a:r>
              <a:rPr lang="en-US" sz="2800" dirty="0"/>
              <a:t>Device Preparation</a:t>
            </a:r>
            <a:endParaRPr lang="en-US" dirty="0"/>
          </a:p>
        </p:txBody>
      </p:sp>
      <p:sp>
        <p:nvSpPr>
          <p:cNvPr id="5" name="Content Placeholder 4">
            <a:extLst>
              <a:ext uri="{FF2B5EF4-FFF2-40B4-BE49-F238E27FC236}">
                <a16:creationId xmlns:a16="http://schemas.microsoft.com/office/drawing/2014/main" id="{D44E2E95-ED92-4AF0-8B25-66DF0B8C99D9}"/>
              </a:ext>
            </a:extLst>
          </p:cNvPr>
          <p:cNvSpPr>
            <a:spLocks noGrp="1"/>
          </p:cNvSpPr>
          <p:nvPr>
            <p:ph idx="1"/>
          </p:nvPr>
        </p:nvSpPr>
        <p:spPr>
          <a:xfrm>
            <a:off x="838200" y="1554479"/>
            <a:ext cx="10515600" cy="4863253"/>
          </a:xfrm>
        </p:spPr>
        <p:txBody>
          <a:bodyPr numCol="2">
            <a:normAutofit/>
          </a:bodyPr>
          <a:lstStyle/>
          <a:p>
            <a:r>
              <a:rPr lang="en-US" dirty="0"/>
              <a:t>Device Preparation</a:t>
            </a:r>
          </a:p>
          <a:p>
            <a:endParaRPr lang="en-US" dirty="0"/>
          </a:p>
          <a:p>
            <a:r>
              <a:rPr lang="en-US" dirty="0"/>
              <a:t>Hardware Requirements</a:t>
            </a:r>
          </a:p>
          <a:p>
            <a:endParaRPr lang="en-US" dirty="0"/>
          </a:p>
          <a:p>
            <a:r>
              <a:rPr lang="en-US" dirty="0"/>
              <a:t>TestNav App Installers</a:t>
            </a:r>
          </a:p>
          <a:p>
            <a:endParaRPr lang="en-US" dirty="0"/>
          </a:p>
          <a:p>
            <a:r>
              <a:rPr lang="en-US" b="0" i="0" dirty="0">
                <a:solidFill>
                  <a:srgbClr val="172B4D"/>
                </a:solidFill>
                <a:effectLst/>
                <a:latin typeface="roboto-bold"/>
              </a:rPr>
              <a:t> </a:t>
            </a:r>
            <a:r>
              <a:rPr lang="en-US" dirty="0"/>
              <a:t>Virtual Environments</a:t>
            </a:r>
          </a:p>
          <a:p>
            <a:endParaRPr lang="en-US" dirty="0"/>
          </a:p>
          <a:p>
            <a:r>
              <a:rPr lang="en-US" dirty="0"/>
              <a:t>Chrome Highlights</a:t>
            </a:r>
          </a:p>
          <a:p>
            <a:endParaRPr lang="en-US" dirty="0"/>
          </a:p>
          <a:p>
            <a:r>
              <a:rPr lang="en-US" dirty="0"/>
              <a:t>Windows Highlights</a:t>
            </a:r>
          </a:p>
          <a:p>
            <a:pPr marL="0" indent="0">
              <a:buNone/>
            </a:pPr>
            <a:endParaRPr lang="en-US" dirty="0"/>
          </a:p>
          <a:p>
            <a:r>
              <a:rPr lang="en-US" dirty="0"/>
              <a:t>macOS Highlights</a:t>
            </a:r>
          </a:p>
          <a:p>
            <a:endParaRPr lang="en-US" dirty="0"/>
          </a:p>
          <a:p>
            <a:r>
              <a:rPr lang="en-US" dirty="0"/>
              <a:t>TestNav Desktop Mass Install</a:t>
            </a:r>
            <a:br>
              <a:rPr lang="en-US" dirty="0">
                <a:solidFill>
                  <a:schemeClr val="bg2"/>
                </a:solidFill>
              </a:rPr>
            </a:br>
            <a:endParaRPr lang="en-US" dirty="0"/>
          </a:p>
          <a:p>
            <a:r>
              <a:rPr lang="en-US" dirty="0"/>
              <a:t>iOS Highlights</a:t>
            </a:r>
          </a:p>
          <a:p>
            <a:endParaRPr lang="en-US" dirty="0"/>
          </a:p>
          <a:p>
            <a:r>
              <a:rPr lang="en-US" dirty="0"/>
              <a:t>Point TestNav App Toward TestNav URL</a:t>
            </a:r>
          </a:p>
          <a:p>
            <a:endParaRPr lang="en-US" dirty="0"/>
          </a:p>
          <a:p>
            <a:r>
              <a:rPr lang="en-US" dirty="0"/>
              <a:t>TestNav App Check</a:t>
            </a:r>
          </a:p>
        </p:txBody>
      </p:sp>
      <p:sp>
        <p:nvSpPr>
          <p:cNvPr id="3" name="Slide Number Placeholder 2">
            <a:extLst>
              <a:ext uri="{FF2B5EF4-FFF2-40B4-BE49-F238E27FC236}">
                <a16:creationId xmlns:a16="http://schemas.microsoft.com/office/drawing/2014/main" id="{7F3D132D-4AE4-4268-B45A-B5B1F3DFEE78}"/>
              </a:ext>
            </a:extLst>
          </p:cNvPr>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2515984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Device Preparation</a:t>
            </a:r>
            <a:br>
              <a:rPr lang="en-US" sz="3200" dirty="0"/>
            </a:br>
            <a:endParaRPr lang="en-US" sz="3200" dirty="0"/>
          </a:p>
        </p:txBody>
      </p:sp>
      <p:sp>
        <p:nvSpPr>
          <p:cNvPr id="3" name="Content Placeholder 2"/>
          <p:cNvSpPr>
            <a:spLocks noGrp="1"/>
          </p:cNvSpPr>
          <p:nvPr>
            <p:ph idx="1"/>
          </p:nvPr>
        </p:nvSpPr>
        <p:spPr>
          <a:xfrm>
            <a:off x="838200" y="1554479"/>
            <a:ext cx="10515600" cy="4820921"/>
          </a:xfrm>
        </p:spPr>
        <p:txBody>
          <a:bodyPr>
            <a:normAutofit fontScale="92500" lnSpcReduction="10000"/>
          </a:bodyPr>
          <a:lstStyle/>
          <a:p>
            <a:pPr lvl="0"/>
            <a:r>
              <a:rPr lang="en-US" sz="2800" dirty="0"/>
              <a:t>Any software that would allow secure test content on student computers to be viewed on another computer must be turned off. </a:t>
            </a:r>
          </a:p>
          <a:p>
            <a:pPr lvl="0"/>
            <a:endParaRPr lang="en-US" sz="2800" dirty="0"/>
          </a:p>
          <a:p>
            <a:pPr lvl="0"/>
            <a:r>
              <a:rPr lang="en-US" sz="2800" dirty="0"/>
              <a:t>Any applications that may automatically launch on a computer are configured not to launch during testing sessions.</a:t>
            </a:r>
          </a:p>
          <a:p>
            <a:pPr lvl="0"/>
            <a:endParaRPr lang="en-US" sz="2800" dirty="0"/>
          </a:p>
          <a:p>
            <a:r>
              <a:rPr lang="en-US" sz="2800" dirty="0"/>
              <a:t>Turn off notifications for software that cannot be disabled.</a:t>
            </a:r>
          </a:p>
          <a:p>
            <a:pPr marL="0" lvl="0" indent="0">
              <a:buNone/>
            </a:pPr>
            <a:endParaRPr lang="en-US" sz="2800" dirty="0"/>
          </a:p>
          <a:p>
            <a:pPr lvl="0"/>
            <a:r>
              <a:rPr lang="en-US" sz="2800" dirty="0"/>
              <a:t>Allow local file access to home directory (</a:t>
            </a:r>
            <a:r>
              <a:rPr lang="en-US" sz="2800" b="1" dirty="0"/>
              <a:t>&lt;home </a:t>
            </a:r>
            <a:r>
              <a:rPr lang="en-US" sz="2800" b="1" dirty="0" err="1"/>
              <a:t>dir</a:t>
            </a:r>
            <a:r>
              <a:rPr lang="en-US" sz="2800" b="1" dirty="0"/>
              <a:t>&gt;/Pearson/) </a:t>
            </a:r>
            <a:r>
              <a:rPr lang="en-US" sz="2800" dirty="0"/>
              <a:t>and any alternative SRF save locations.</a:t>
            </a:r>
          </a:p>
          <a:p>
            <a:pPr lvl="0"/>
            <a:endParaRPr lang="en-US" sz="2800" dirty="0"/>
          </a:p>
          <a:p>
            <a:r>
              <a:rPr lang="en-US" sz="2800" dirty="0"/>
              <a:t>Use App Check to verify Device and Network Connectivity.</a:t>
            </a:r>
          </a:p>
          <a:p>
            <a:pPr lvl="0"/>
            <a:endParaRPr lang="en-US" dirty="0"/>
          </a:p>
        </p:txBody>
      </p:sp>
    </p:spTree>
    <p:extLst>
      <p:ext uri="{BB962C8B-B14F-4D97-AF65-F5344CB8AC3E}">
        <p14:creationId xmlns:p14="http://schemas.microsoft.com/office/powerpoint/2010/main" val="2381093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A63F-C69C-477F-8202-83A2F32E05D3}"/>
              </a:ext>
            </a:extLst>
          </p:cNvPr>
          <p:cNvSpPr>
            <a:spLocks noGrp="1"/>
          </p:cNvSpPr>
          <p:nvPr>
            <p:ph type="title"/>
          </p:nvPr>
        </p:nvSpPr>
        <p:spPr/>
        <p:txBody>
          <a:bodyPr>
            <a:normAutofit/>
          </a:bodyPr>
          <a:lstStyle/>
          <a:p>
            <a:r>
              <a:rPr lang="en-US" b="0" i="0" dirty="0">
                <a:solidFill>
                  <a:srgbClr val="172B4D"/>
                </a:solidFill>
                <a:effectLst/>
                <a:latin typeface="roboto-bold"/>
              </a:rPr>
              <a:t> </a:t>
            </a:r>
            <a:r>
              <a:rPr lang="en-US" dirty="0"/>
              <a:t>Virtual Environments</a:t>
            </a:r>
          </a:p>
        </p:txBody>
      </p:sp>
      <p:sp>
        <p:nvSpPr>
          <p:cNvPr id="3" name="Content Placeholder 2">
            <a:extLst>
              <a:ext uri="{FF2B5EF4-FFF2-40B4-BE49-F238E27FC236}">
                <a16:creationId xmlns:a16="http://schemas.microsoft.com/office/drawing/2014/main" id="{5843C129-83C4-42BD-BDBE-50AF2FCC4D50}"/>
              </a:ext>
            </a:extLst>
          </p:cNvPr>
          <p:cNvSpPr>
            <a:spLocks noGrp="1"/>
          </p:cNvSpPr>
          <p:nvPr>
            <p:ph idx="1"/>
          </p:nvPr>
        </p:nvSpPr>
        <p:spPr>
          <a:xfrm>
            <a:off x="790575" y="1554480"/>
            <a:ext cx="10563225" cy="4617720"/>
          </a:xfrm>
        </p:spPr>
        <p:txBody>
          <a:bodyPr>
            <a:normAutofit/>
          </a:bodyPr>
          <a:lstStyle/>
          <a:p>
            <a:pPr marL="0" indent="0">
              <a:buNone/>
            </a:pPr>
            <a:r>
              <a:rPr lang="en-US" dirty="0"/>
              <a:t>There are many different types of virtualization technologies in use in school environments, many of which have broadly different implications on both test security as well as the potential for performance impacts to a student experience. </a:t>
            </a:r>
          </a:p>
          <a:p>
            <a:pPr lvl="0">
              <a:buNone/>
            </a:pPr>
            <a:endParaRPr lang="en-US" dirty="0"/>
          </a:p>
          <a:p>
            <a:pPr lvl="0">
              <a:buNone/>
            </a:pPr>
            <a:r>
              <a:rPr lang="en-US" dirty="0"/>
              <a:t>The DTC must ensure virtualization solutions for online testing can both:</a:t>
            </a:r>
          </a:p>
          <a:p>
            <a:pPr lvl="0">
              <a:buNone/>
            </a:pPr>
            <a:endParaRPr lang="en-US" dirty="0"/>
          </a:p>
          <a:p>
            <a:pPr lvl="1">
              <a:buFont typeface="+mj-lt"/>
              <a:buAutoNum type="arabicPeriod"/>
            </a:pPr>
            <a:r>
              <a:rPr lang="en-US" dirty="0"/>
              <a:t>ensure appropriate test security during the assessment. </a:t>
            </a:r>
          </a:p>
          <a:p>
            <a:pPr lvl="1">
              <a:buFont typeface="+mj-lt"/>
              <a:buAutoNum type="arabicPeriod"/>
            </a:pPr>
            <a:endParaRPr lang="en-US" dirty="0"/>
          </a:p>
          <a:p>
            <a:pPr lvl="1">
              <a:buFont typeface="+mj-lt"/>
              <a:buAutoNum type="arabicPeriod"/>
            </a:pPr>
            <a:r>
              <a:rPr lang="en-US" dirty="0"/>
              <a:t>as well as provide a comparable student experience in order to prevent performance issues from impacting student performance on the assessments.</a:t>
            </a:r>
          </a:p>
          <a:p>
            <a:pPr algn="l">
              <a:buFont typeface="Arial" panose="020B0604020202020204" pitchFamily="34" charset="0"/>
              <a:buChar char="•"/>
            </a:pPr>
            <a:endParaRPr lang="en-US" sz="2800" b="0" i="0" baseline="-25000" dirty="0">
              <a:solidFill>
                <a:srgbClr val="000000"/>
              </a:solidFill>
              <a:effectLst/>
            </a:endParaRPr>
          </a:p>
          <a:p>
            <a:pPr marL="0" indent="0" algn="l">
              <a:buNone/>
            </a:pPr>
            <a:r>
              <a:rPr lang="en-US" sz="2800" b="0" i="0" baseline="-25000" dirty="0">
                <a:solidFill>
                  <a:srgbClr val="000000"/>
                </a:solidFill>
                <a:effectLst/>
              </a:rPr>
              <a:t>Pearson </a:t>
            </a:r>
            <a:r>
              <a:rPr lang="en-US" sz="2800" b="0" i="1" baseline="-25000" dirty="0">
                <a:solidFill>
                  <a:srgbClr val="000000"/>
                </a:solidFill>
                <a:effectLst/>
              </a:rPr>
              <a:t>does not provide support f</a:t>
            </a:r>
            <a:r>
              <a:rPr lang="en-US" sz="2800" b="0" i="0" baseline="-25000" dirty="0">
                <a:solidFill>
                  <a:srgbClr val="000000"/>
                </a:solidFill>
                <a:effectLst/>
              </a:rPr>
              <a:t>or these technologies. </a:t>
            </a:r>
          </a:p>
          <a:p>
            <a:pPr marL="0" indent="0" algn="l">
              <a:buNone/>
            </a:pPr>
            <a:endParaRPr lang="en-US" sz="2800" b="0" i="0" dirty="0">
              <a:solidFill>
                <a:srgbClr val="172B4D"/>
              </a:solidFill>
              <a:effectLst/>
            </a:endParaRPr>
          </a:p>
          <a:p>
            <a:pPr marL="0" indent="0">
              <a:buNone/>
            </a:pPr>
            <a:endParaRPr lang="en-US" dirty="0"/>
          </a:p>
        </p:txBody>
      </p:sp>
      <p:sp>
        <p:nvSpPr>
          <p:cNvPr id="4" name="Slide Number Placeholder 3">
            <a:extLst>
              <a:ext uri="{FF2B5EF4-FFF2-40B4-BE49-F238E27FC236}">
                <a16:creationId xmlns:a16="http://schemas.microsoft.com/office/drawing/2014/main" id="{CC13FB5B-83DF-4BDB-98B8-BAAD6B77C886}"/>
              </a:ext>
            </a:extLst>
          </p:cNvPr>
          <p:cNvSpPr>
            <a:spLocks noGrp="1"/>
          </p:cNvSpPr>
          <p:nvPr>
            <p:ph type="sldNum" sz="quarter" idx="12"/>
          </p:nvPr>
        </p:nvSpPr>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288175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542E24-06B0-4090-8960-D50559A1EAB2}"/>
              </a:ext>
            </a:extLst>
          </p:cNvPr>
          <p:cNvSpPr>
            <a:spLocks noGrp="1"/>
          </p:cNvSpPr>
          <p:nvPr>
            <p:ph type="title"/>
          </p:nvPr>
        </p:nvSpPr>
        <p:spPr/>
        <p:txBody>
          <a:bodyPr/>
          <a:lstStyle/>
          <a:p>
            <a:r>
              <a:rPr lang="en-US" sz="2800" dirty="0"/>
              <a:t>Test Nav System Overview</a:t>
            </a:r>
            <a:endParaRPr lang="en-US" dirty="0"/>
          </a:p>
        </p:txBody>
      </p:sp>
      <p:sp>
        <p:nvSpPr>
          <p:cNvPr id="5" name="Content Placeholder 4">
            <a:extLst>
              <a:ext uri="{FF2B5EF4-FFF2-40B4-BE49-F238E27FC236}">
                <a16:creationId xmlns:a16="http://schemas.microsoft.com/office/drawing/2014/main" id="{D44E2E95-ED92-4AF0-8B25-66DF0B8C99D9}"/>
              </a:ext>
            </a:extLst>
          </p:cNvPr>
          <p:cNvSpPr>
            <a:spLocks noGrp="1"/>
          </p:cNvSpPr>
          <p:nvPr>
            <p:ph idx="1"/>
          </p:nvPr>
        </p:nvSpPr>
        <p:spPr>
          <a:xfrm>
            <a:off x="838200" y="1554479"/>
            <a:ext cx="10515600" cy="4676987"/>
          </a:xfrm>
        </p:spPr>
        <p:txBody>
          <a:bodyPr numCol="2">
            <a:noAutofit/>
          </a:bodyPr>
          <a:lstStyle/>
          <a:p>
            <a:pPr lvl="0" algn="l"/>
            <a:r>
              <a:rPr lang="en-US" sz="2800" dirty="0">
                <a:latin typeface="Trebuchet MS" panose="020B0603020202020204" pitchFamily="34" charset="0"/>
              </a:rPr>
              <a:t>Online Resources</a:t>
            </a:r>
          </a:p>
          <a:p>
            <a:pPr marL="0" lvl="0" indent="0" algn="l">
              <a:buNone/>
            </a:pPr>
            <a:endParaRPr lang="en-US" sz="2800" dirty="0">
              <a:latin typeface="Trebuchet MS" panose="020B0603020202020204" pitchFamily="34" charset="0"/>
            </a:endParaRPr>
          </a:p>
          <a:p>
            <a:pPr lvl="0" algn="l"/>
            <a:r>
              <a:rPr lang="en-US" sz="2800" dirty="0">
                <a:latin typeface="Trebuchet MS" panose="020B0603020202020204" pitchFamily="34" charset="0"/>
              </a:rPr>
              <a:t>Components</a:t>
            </a:r>
          </a:p>
          <a:p>
            <a:pPr marL="0" lvl="0" indent="0" algn="l">
              <a:buNone/>
            </a:pPr>
            <a:endParaRPr lang="en-US" sz="2800" dirty="0">
              <a:latin typeface="Trebuchet MS" panose="020B0603020202020204" pitchFamily="34" charset="0"/>
            </a:endParaRPr>
          </a:p>
          <a:p>
            <a:pPr lvl="0" algn="l"/>
            <a:r>
              <a:rPr lang="en-US" sz="2800" dirty="0">
                <a:latin typeface="Trebuchet MS" panose="020B0603020202020204" pitchFamily="34" charset="0"/>
              </a:rPr>
              <a:t>TestNav </a:t>
            </a:r>
          </a:p>
          <a:p>
            <a:pPr lvl="0" algn="l"/>
            <a:endParaRPr lang="en-US" sz="2800" dirty="0">
              <a:latin typeface="Trebuchet MS" panose="020B0603020202020204" pitchFamily="34" charset="0"/>
            </a:endParaRPr>
          </a:p>
          <a:p>
            <a:pPr algn="l"/>
            <a:r>
              <a:rPr lang="en-US" sz="2800" dirty="0">
                <a:latin typeface="Trebuchet MS" panose="020B0603020202020204" pitchFamily="34" charset="0"/>
              </a:rPr>
              <a:t>Proctor Caching</a:t>
            </a:r>
          </a:p>
          <a:p>
            <a:pPr algn="l"/>
            <a:endParaRPr lang="en-US" sz="2800" dirty="0">
              <a:latin typeface="Trebuchet MS" panose="020B0603020202020204" pitchFamily="34" charset="0"/>
            </a:endParaRPr>
          </a:p>
          <a:p>
            <a:pPr marL="0" indent="0" algn="l">
              <a:buNone/>
            </a:pPr>
            <a:endParaRPr lang="en-US" sz="2800" dirty="0">
              <a:latin typeface="Trebuchet MS" panose="020B0603020202020204" pitchFamily="34" charset="0"/>
            </a:endParaRPr>
          </a:p>
          <a:p>
            <a:pPr algn="l"/>
            <a:r>
              <a:rPr lang="en-US" sz="2800" dirty="0" err="1">
                <a:solidFill>
                  <a:schemeClr val="tx1"/>
                </a:solidFill>
                <a:latin typeface="Trebuchet MS" panose="020B0603020202020204" pitchFamily="34" charset="0"/>
              </a:rPr>
              <a:t>PearsonAccess</a:t>
            </a:r>
            <a:r>
              <a:rPr lang="en-US" sz="2800" baseline="30000" dirty="0" err="1">
                <a:solidFill>
                  <a:schemeClr val="tx1"/>
                </a:solidFill>
                <a:latin typeface="Trebuchet MS" panose="020B0603020202020204" pitchFamily="34" charset="0"/>
              </a:rPr>
              <a:t>next</a:t>
            </a:r>
            <a:endParaRPr lang="en-US" sz="2800" baseline="30000" dirty="0">
              <a:solidFill>
                <a:schemeClr val="tx1"/>
              </a:solidFill>
              <a:latin typeface="Trebuchet MS" panose="020B0603020202020204" pitchFamily="34" charset="0"/>
            </a:endParaRPr>
          </a:p>
          <a:p>
            <a:pPr marL="0" indent="0" algn="l">
              <a:buNone/>
            </a:pPr>
            <a:endParaRPr lang="en-US" sz="2800" baseline="30000" dirty="0">
              <a:solidFill>
                <a:schemeClr val="tx1"/>
              </a:solidFill>
              <a:latin typeface="Trebuchet MS" panose="020B0603020202020204" pitchFamily="34" charset="0"/>
            </a:endParaRPr>
          </a:p>
          <a:p>
            <a:pPr algn="l"/>
            <a:r>
              <a:rPr lang="en-US" sz="2800" dirty="0">
                <a:latin typeface="Trebuchet MS" panose="020B0603020202020204" pitchFamily="34" charset="0"/>
              </a:rPr>
              <a:t>Student Responses</a:t>
            </a:r>
          </a:p>
          <a:p>
            <a:pPr marL="0" indent="0" algn="l">
              <a:buNone/>
            </a:pPr>
            <a:endParaRPr lang="en-US" sz="2800" dirty="0">
              <a:latin typeface="Trebuchet MS" panose="020B0603020202020204" pitchFamily="34" charset="0"/>
            </a:endParaRPr>
          </a:p>
          <a:p>
            <a:pPr algn="l"/>
            <a:r>
              <a:rPr lang="en-US" sz="2800" dirty="0">
                <a:latin typeface="Trebuchet MS" panose="020B0603020202020204" pitchFamily="34" charset="0"/>
              </a:rPr>
              <a:t>Best Practices and Recommendations</a:t>
            </a:r>
          </a:p>
          <a:p>
            <a:endParaRPr lang="en-US" sz="2800" dirty="0"/>
          </a:p>
        </p:txBody>
      </p:sp>
      <p:sp>
        <p:nvSpPr>
          <p:cNvPr id="3" name="Slide Number Placeholder 2">
            <a:extLst>
              <a:ext uri="{FF2B5EF4-FFF2-40B4-BE49-F238E27FC236}">
                <a16:creationId xmlns:a16="http://schemas.microsoft.com/office/drawing/2014/main" id="{7F3D132D-4AE4-4268-B45A-B5B1F3DFEE78}"/>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71715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6AACA-2C55-4A92-BEBF-73520DBCC29C}"/>
              </a:ext>
            </a:extLst>
          </p:cNvPr>
          <p:cNvSpPr>
            <a:spLocks noGrp="1"/>
          </p:cNvSpPr>
          <p:nvPr>
            <p:ph type="title"/>
          </p:nvPr>
        </p:nvSpPr>
        <p:spPr/>
        <p:txBody>
          <a:bodyPr/>
          <a:lstStyle/>
          <a:p>
            <a:r>
              <a:rPr lang="en-US" sz="3600" dirty="0"/>
              <a:t>Hardware </a:t>
            </a:r>
            <a:r>
              <a:rPr lang="en-US" dirty="0"/>
              <a:t>Requirements</a:t>
            </a:r>
          </a:p>
        </p:txBody>
      </p:sp>
      <p:graphicFrame>
        <p:nvGraphicFramePr>
          <p:cNvPr id="7" name="Content Placeholder 6">
            <a:extLst>
              <a:ext uri="{FF2B5EF4-FFF2-40B4-BE49-F238E27FC236}">
                <a16:creationId xmlns:a16="http://schemas.microsoft.com/office/drawing/2014/main" id="{11C057DA-1359-4B35-B6DB-36E7BBFD93B0}"/>
              </a:ext>
            </a:extLst>
          </p:cNvPr>
          <p:cNvGraphicFramePr>
            <a:graphicFrameLocks noGrp="1"/>
          </p:cNvGraphicFramePr>
          <p:nvPr>
            <p:ph idx="1"/>
            <p:extLst>
              <p:ext uri="{D42A27DB-BD31-4B8C-83A1-F6EECF244321}">
                <p14:modId xmlns:p14="http://schemas.microsoft.com/office/powerpoint/2010/main" val="4044955365"/>
              </p:ext>
            </p:extLst>
          </p:nvPr>
        </p:nvGraphicFramePr>
        <p:xfrm>
          <a:off x="443565" y="1554163"/>
          <a:ext cx="10233960" cy="4754051"/>
        </p:xfrm>
        <a:graphic>
          <a:graphicData uri="http://schemas.openxmlformats.org/drawingml/2006/table">
            <a:tbl>
              <a:tblPr firstRow="1">
                <a:tableStyleId>{C4B1156A-380E-4F78-BDF5-A606A8083BF9}</a:tableStyleId>
              </a:tblPr>
              <a:tblGrid>
                <a:gridCol w="1821492">
                  <a:extLst>
                    <a:ext uri="{9D8B030D-6E8A-4147-A177-3AD203B41FA5}">
                      <a16:colId xmlns:a16="http://schemas.microsoft.com/office/drawing/2014/main" val="3783856101"/>
                    </a:ext>
                  </a:extLst>
                </a:gridCol>
                <a:gridCol w="8412468">
                  <a:extLst>
                    <a:ext uri="{9D8B030D-6E8A-4147-A177-3AD203B41FA5}">
                      <a16:colId xmlns:a16="http://schemas.microsoft.com/office/drawing/2014/main" val="454345965"/>
                    </a:ext>
                  </a:extLst>
                </a:gridCol>
              </a:tblGrid>
              <a:tr h="348107">
                <a:tc>
                  <a:txBody>
                    <a:bodyPr/>
                    <a:lstStyle/>
                    <a:p>
                      <a:pPr algn="l" fontAlgn="t"/>
                      <a:r>
                        <a:rPr lang="en-US" sz="2400" b="1" dirty="0">
                          <a:solidFill>
                            <a:srgbClr val="000000"/>
                          </a:solidFill>
                          <a:effectLst/>
                        </a:rPr>
                        <a:t>Processor</a:t>
                      </a:r>
                      <a:endParaRPr lang="en-US" sz="2400" b="0" dirty="0">
                        <a:solidFill>
                          <a:srgbClr val="172B4D"/>
                        </a:solidFill>
                        <a:effectLst/>
                        <a:latin typeface="roboto-regular"/>
                      </a:endParaRPr>
                    </a:p>
                  </a:txBody>
                  <a:tcPr marL="87027" marR="87027" marT="43513" marB="43513">
                    <a:solidFill>
                      <a:schemeClr val="accent4">
                        <a:lumMod val="60000"/>
                        <a:lumOff val="40000"/>
                      </a:schemeClr>
                    </a:solidFill>
                  </a:tcPr>
                </a:tc>
                <a:tc>
                  <a:txBody>
                    <a:bodyPr/>
                    <a:lstStyle/>
                    <a:p>
                      <a:pPr algn="l" fontAlgn="t"/>
                      <a:r>
                        <a:rPr lang="en-US" sz="2000" b="0" dirty="0">
                          <a:solidFill>
                            <a:srgbClr val="000000"/>
                          </a:solidFill>
                          <a:effectLst/>
                        </a:rPr>
                        <a:t>x64 - AMD, ARM, ARM64, or Intel-based</a:t>
                      </a:r>
                      <a:endParaRPr lang="en-US" sz="2000" b="0" dirty="0">
                        <a:solidFill>
                          <a:srgbClr val="000C34"/>
                        </a:solidFill>
                        <a:effectLst/>
                        <a:latin typeface="roboto-regular"/>
                      </a:endParaRPr>
                    </a:p>
                  </a:txBody>
                  <a:tcPr marL="87027" marR="87027" marT="43513" marB="43513"/>
                </a:tc>
                <a:extLst>
                  <a:ext uri="{0D108BD9-81ED-4DB2-BD59-A6C34878D82A}">
                    <a16:rowId xmlns:a16="http://schemas.microsoft.com/office/drawing/2014/main" val="1220370917"/>
                  </a:ext>
                </a:extLst>
              </a:tr>
              <a:tr h="870267">
                <a:tc>
                  <a:txBody>
                    <a:bodyPr/>
                    <a:lstStyle/>
                    <a:p>
                      <a:pPr algn="l" fontAlgn="t"/>
                      <a:r>
                        <a:rPr lang="en-US" sz="2400" b="1" dirty="0">
                          <a:solidFill>
                            <a:srgbClr val="000000"/>
                          </a:solidFill>
                          <a:effectLst/>
                        </a:rPr>
                        <a:t>Memory</a:t>
                      </a:r>
                      <a:endParaRPr lang="en-US" sz="2400" b="0" dirty="0">
                        <a:solidFill>
                          <a:srgbClr val="172B4D"/>
                        </a:solidFill>
                        <a:effectLst/>
                        <a:latin typeface="roboto-regular"/>
                      </a:endParaRPr>
                    </a:p>
                  </a:txBody>
                  <a:tcPr marL="87027" marR="87027" marT="43513" marB="43513">
                    <a:solidFill>
                      <a:schemeClr val="accent4">
                        <a:lumMod val="60000"/>
                        <a:lumOff val="40000"/>
                      </a:schemeClr>
                    </a:solidFill>
                  </a:tcPr>
                </a:tc>
                <a:tc>
                  <a:txBody>
                    <a:bodyPr/>
                    <a:lstStyle/>
                    <a:p>
                      <a:pPr algn="l" fontAlgn="t"/>
                      <a:r>
                        <a:rPr lang="en-US" sz="2000" b="0" dirty="0">
                          <a:solidFill>
                            <a:srgbClr val="000000"/>
                          </a:solidFill>
                          <a:effectLst/>
                        </a:rPr>
                        <a:t>4 GB RAM; Minimum - 2 GB RAM</a:t>
                      </a:r>
                      <a:endParaRPr lang="en-US" sz="2000" b="0" dirty="0">
                        <a:solidFill>
                          <a:srgbClr val="000C34"/>
                        </a:solidFill>
                        <a:effectLst/>
                      </a:endParaRPr>
                    </a:p>
                    <a:p>
                      <a:pPr algn="l" fontAlgn="t">
                        <a:buFont typeface="Arial" panose="020B0604020202020204" pitchFamily="34" charset="0"/>
                        <a:buChar char="•"/>
                      </a:pPr>
                      <a:r>
                        <a:rPr lang="en-US" sz="2000" b="0" dirty="0">
                          <a:solidFill>
                            <a:srgbClr val="000000"/>
                          </a:solidFill>
                          <a:effectLst/>
                        </a:rPr>
                        <a:t>Linux and iOS - 2 GB RAM; Minimum - 1 GB RAM</a:t>
                      </a:r>
                      <a:endParaRPr lang="en-US" sz="2000" b="0" dirty="0">
                        <a:solidFill>
                          <a:srgbClr val="000C34"/>
                        </a:solidFill>
                        <a:effectLst/>
                        <a:latin typeface="roboto-regular"/>
                      </a:endParaRPr>
                    </a:p>
                  </a:txBody>
                  <a:tcPr marL="87027" marR="87027" marT="43513" marB="43513"/>
                </a:tc>
                <a:extLst>
                  <a:ext uri="{0D108BD9-81ED-4DB2-BD59-A6C34878D82A}">
                    <a16:rowId xmlns:a16="http://schemas.microsoft.com/office/drawing/2014/main" val="586865941"/>
                  </a:ext>
                </a:extLst>
              </a:tr>
              <a:tr h="348107">
                <a:tc>
                  <a:txBody>
                    <a:bodyPr/>
                    <a:lstStyle/>
                    <a:p>
                      <a:pPr algn="l" fontAlgn="t"/>
                      <a:r>
                        <a:rPr lang="en-US" sz="2400" b="1" dirty="0">
                          <a:solidFill>
                            <a:srgbClr val="000000"/>
                          </a:solidFill>
                          <a:effectLst/>
                        </a:rPr>
                        <a:t>Screen Size</a:t>
                      </a:r>
                      <a:endParaRPr lang="en-US" sz="2400" b="0" dirty="0">
                        <a:solidFill>
                          <a:srgbClr val="172B4D"/>
                        </a:solidFill>
                        <a:effectLst/>
                        <a:latin typeface="roboto-regular"/>
                      </a:endParaRPr>
                    </a:p>
                  </a:txBody>
                  <a:tcPr marL="87027" marR="87027" marT="43513" marB="43513">
                    <a:solidFill>
                      <a:schemeClr val="accent4">
                        <a:lumMod val="60000"/>
                        <a:lumOff val="40000"/>
                      </a:schemeClr>
                    </a:solidFill>
                  </a:tcPr>
                </a:tc>
                <a:tc>
                  <a:txBody>
                    <a:bodyPr/>
                    <a:lstStyle/>
                    <a:p>
                      <a:pPr algn="l" fontAlgn="t"/>
                      <a:r>
                        <a:rPr lang="en-US" sz="2000" b="0">
                          <a:solidFill>
                            <a:srgbClr val="000000"/>
                          </a:solidFill>
                          <a:effectLst/>
                        </a:rPr>
                        <a:t>9.5-in</a:t>
                      </a:r>
                      <a:endParaRPr lang="en-US" sz="2000" b="0">
                        <a:solidFill>
                          <a:srgbClr val="000C34"/>
                        </a:solidFill>
                        <a:effectLst/>
                        <a:latin typeface="roboto-regular"/>
                      </a:endParaRPr>
                    </a:p>
                  </a:txBody>
                  <a:tcPr marL="87027" marR="87027" marT="43513" marB="43513"/>
                </a:tc>
                <a:extLst>
                  <a:ext uri="{0D108BD9-81ED-4DB2-BD59-A6C34878D82A}">
                    <a16:rowId xmlns:a16="http://schemas.microsoft.com/office/drawing/2014/main" val="1175013977"/>
                  </a:ext>
                </a:extLst>
              </a:tr>
              <a:tr h="348107">
                <a:tc>
                  <a:txBody>
                    <a:bodyPr/>
                    <a:lstStyle/>
                    <a:p>
                      <a:pPr algn="l" fontAlgn="t"/>
                      <a:r>
                        <a:rPr lang="en-US" sz="2400" b="1" dirty="0">
                          <a:solidFill>
                            <a:srgbClr val="000000"/>
                          </a:solidFill>
                          <a:effectLst/>
                        </a:rPr>
                        <a:t>Resolution</a:t>
                      </a:r>
                      <a:endParaRPr lang="en-US" sz="2400" b="0" dirty="0">
                        <a:solidFill>
                          <a:srgbClr val="172B4D"/>
                        </a:solidFill>
                        <a:effectLst/>
                        <a:latin typeface="roboto-regular"/>
                      </a:endParaRPr>
                    </a:p>
                  </a:txBody>
                  <a:tcPr marL="87027" marR="87027" marT="43513" marB="43513">
                    <a:solidFill>
                      <a:schemeClr val="accent4">
                        <a:lumMod val="60000"/>
                        <a:lumOff val="40000"/>
                      </a:schemeClr>
                    </a:solidFill>
                  </a:tcPr>
                </a:tc>
                <a:tc>
                  <a:txBody>
                    <a:bodyPr/>
                    <a:lstStyle/>
                    <a:p>
                      <a:pPr algn="l" fontAlgn="t"/>
                      <a:r>
                        <a:rPr lang="en-US" sz="2000" b="0">
                          <a:solidFill>
                            <a:srgbClr val="000000"/>
                          </a:solidFill>
                          <a:effectLst/>
                        </a:rPr>
                        <a:t>1024 x 768</a:t>
                      </a:r>
                      <a:endParaRPr lang="en-US" sz="2000" b="0">
                        <a:solidFill>
                          <a:srgbClr val="000C34"/>
                        </a:solidFill>
                        <a:effectLst/>
                        <a:latin typeface="roboto-regular"/>
                      </a:endParaRPr>
                    </a:p>
                  </a:txBody>
                  <a:tcPr marL="87027" marR="87027" marT="43513" marB="43513"/>
                </a:tc>
                <a:extLst>
                  <a:ext uri="{0D108BD9-81ED-4DB2-BD59-A6C34878D82A}">
                    <a16:rowId xmlns:a16="http://schemas.microsoft.com/office/drawing/2014/main" val="1083203272"/>
                  </a:ext>
                </a:extLst>
              </a:tr>
              <a:tr h="2436749">
                <a:tc>
                  <a:txBody>
                    <a:bodyPr/>
                    <a:lstStyle/>
                    <a:p>
                      <a:pPr algn="l" fontAlgn="t"/>
                      <a:r>
                        <a:rPr lang="en-US" sz="2400" b="1" dirty="0">
                          <a:solidFill>
                            <a:srgbClr val="000000"/>
                          </a:solidFill>
                          <a:effectLst/>
                        </a:rPr>
                        <a:t>Other</a:t>
                      </a:r>
                      <a:endParaRPr lang="en-US" sz="2400" b="0" dirty="0">
                        <a:solidFill>
                          <a:srgbClr val="172B4D"/>
                        </a:solidFill>
                        <a:effectLst/>
                        <a:latin typeface="roboto-regular"/>
                      </a:endParaRPr>
                    </a:p>
                  </a:txBody>
                  <a:tcPr marL="87027" marR="87027" marT="43513" marB="43513">
                    <a:solidFill>
                      <a:schemeClr val="accent4">
                        <a:lumMod val="60000"/>
                        <a:lumOff val="40000"/>
                      </a:schemeClr>
                    </a:solidFill>
                  </a:tcPr>
                </a:tc>
                <a:tc>
                  <a:txBody>
                    <a:bodyPr/>
                    <a:lstStyle/>
                    <a:p>
                      <a:pPr algn="l" fontAlgn="t">
                        <a:buFont typeface="Arial" panose="020B0604020202020204" pitchFamily="34" charset="0"/>
                        <a:buChar char="•"/>
                      </a:pPr>
                      <a:r>
                        <a:rPr lang="en-US" sz="2000" b="0" dirty="0">
                          <a:solidFill>
                            <a:srgbClr val="000000"/>
                          </a:solidFill>
                          <a:effectLst/>
                        </a:rPr>
                        <a:t>External keyboard and mouse (or touchpad) for touchscreen devices</a:t>
                      </a:r>
                      <a:endParaRPr lang="en-US" sz="2000" b="0" dirty="0">
                        <a:solidFill>
                          <a:srgbClr val="000C34"/>
                        </a:solidFill>
                        <a:effectLst/>
                      </a:endParaRPr>
                    </a:p>
                    <a:p>
                      <a:pPr marL="742950" lvl="1" indent="-285750" algn="l" fontAlgn="t">
                        <a:buFont typeface="Arial" panose="020B0604020202020204" pitchFamily="34" charset="0"/>
                        <a:buChar char="•"/>
                      </a:pPr>
                      <a:r>
                        <a:rPr lang="en-US" sz="2000" b="0" dirty="0">
                          <a:solidFill>
                            <a:srgbClr val="000000"/>
                          </a:solidFill>
                          <a:effectLst/>
                        </a:rPr>
                        <a:t>Android, Windows (required)</a:t>
                      </a:r>
                      <a:endParaRPr lang="en-US" sz="2000" b="0" dirty="0">
                        <a:solidFill>
                          <a:srgbClr val="172B4D"/>
                        </a:solidFill>
                        <a:effectLst/>
                      </a:endParaRPr>
                    </a:p>
                    <a:p>
                      <a:pPr marL="742950" lvl="1" indent="-285750" algn="l" fontAlgn="t">
                        <a:buFont typeface="Arial" panose="020B0604020202020204" pitchFamily="34" charset="0"/>
                        <a:buChar char="•"/>
                      </a:pPr>
                      <a:r>
                        <a:rPr lang="en-US" sz="2000" b="0" dirty="0">
                          <a:solidFill>
                            <a:srgbClr val="000000"/>
                          </a:solidFill>
                          <a:effectLst/>
                        </a:rPr>
                        <a:t>iOS (recommended)</a:t>
                      </a:r>
                      <a:endParaRPr lang="en-US" sz="2000" b="0" dirty="0">
                        <a:solidFill>
                          <a:srgbClr val="172B4D"/>
                        </a:solidFill>
                        <a:effectLst/>
                      </a:endParaRPr>
                    </a:p>
                    <a:p>
                      <a:pPr algn="l" fontAlgn="t">
                        <a:buFont typeface="Arial" panose="020B0604020202020204" pitchFamily="34" charset="0"/>
                        <a:buChar char="•"/>
                      </a:pPr>
                      <a:r>
                        <a:rPr lang="en-US" sz="2000" b="0" dirty="0">
                          <a:solidFill>
                            <a:srgbClr val="000000"/>
                          </a:solidFill>
                          <a:effectLst/>
                        </a:rPr>
                        <a:t>Local File access to home directory</a:t>
                      </a:r>
                      <a:endParaRPr lang="en-US" sz="2000" b="0" dirty="0">
                        <a:solidFill>
                          <a:srgbClr val="000C34"/>
                        </a:solidFill>
                        <a:effectLst/>
                      </a:endParaRPr>
                    </a:p>
                    <a:p>
                      <a:pPr marL="742950" lvl="1" indent="-285750" algn="l" fontAlgn="t">
                        <a:buFont typeface="Arial" panose="020B0604020202020204" pitchFamily="34" charset="0"/>
                        <a:buChar char="•"/>
                      </a:pPr>
                      <a:r>
                        <a:rPr lang="en-US" sz="2000" b="0" dirty="0">
                          <a:solidFill>
                            <a:srgbClr val="000000"/>
                          </a:solidFill>
                          <a:effectLst/>
                        </a:rPr>
                        <a:t>OS X, macOS</a:t>
                      </a:r>
                      <a:endParaRPr lang="en-US" sz="2000" b="0" dirty="0">
                        <a:solidFill>
                          <a:srgbClr val="172B4D"/>
                        </a:solidFill>
                        <a:effectLst/>
                      </a:endParaRPr>
                    </a:p>
                    <a:p>
                      <a:pPr marL="742950" lvl="1" indent="-285750" algn="l" fontAlgn="t">
                        <a:buFont typeface="Arial" panose="020B0604020202020204" pitchFamily="34" charset="0"/>
                        <a:buChar char="•"/>
                      </a:pPr>
                      <a:r>
                        <a:rPr lang="en-US" sz="2000" b="0" dirty="0">
                          <a:solidFill>
                            <a:srgbClr val="000000"/>
                          </a:solidFill>
                          <a:effectLst/>
                        </a:rPr>
                        <a:t>Windows</a:t>
                      </a:r>
                      <a:endParaRPr lang="en-US" sz="2000" b="0" dirty="0">
                        <a:solidFill>
                          <a:srgbClr val="172B4D"/>
                        </a:solidFill>
                        <a:effectLst/>
                      </a:endParaRPr>
                    </a:p>
                    <a:p>
                      <a:pPr algn="l" fontAlgn="t">
                        <a:buFont typeface="Arial" panose="020B0604020202020204" pitchFamily="34" charset="0"/>
                        <a:buChar char="•"/>
                      </a:pPr>
                      <a:r>
                        <a:rPr lang="en-US" sz="2000" b="0" dirty="0">
                          <a:solidFill>
                            <a:srgbClr val="000000"/>
                          </a:solidFill>
                          <a:effectLst/>
                        </a:rPr>
                        <a:t>Wired keyboards (recommended)</a:t>
                      </a:r>
                      <a:endParaRPr lang="en-US" sz="2000" b="0" dirty="0">
                        <a:solidFill>
                          <a:srgbClr val="172B4D"/>
                        </a:solidFill>
                        <a:effectLst/>
                      </a:endParaRPr>
                    </a:p>
                    <a:p>
                      <a:pPr algn="l" fontAlgn="t">
                        <a:buFont typeface="Arial" panose="020B0604020202020204" pitchFamily="34" charset="0"/>
                        <a:buChar char="•"/>
                      </a:pPr>
                      <a:r>
                        <a:rPr lang="en-US" sz="2000" b="0" dirty="0">
                          <a:solidFill>
                            <a:srgbClr val="000000"/>
                          </a:solidFill>
                          <a:effectLst/>
                        </a:rPr>
                        <a:t>Convertible Chromebooks - </a:t>
                      </a:r>
                      <a:r>
                        <a:rPr lang="en-US" sz="2000" b="1" dirty="0">
                          <a:solidFill>
                            <a:srgbClr val="000000"/>
                          </a:solidFill>
                          <a:effectLst/>
                        </a:rPr>
                        <a:t>no tablet mode</a:t>
                      </a:r>
                      <a:endParaRPr lang="en-US" sz="2000" b="0" dirty="0">
                        <a:solidFill>
                          <a:srgbClr val="172B4D"/>
                        </a:solidFill>
                        <a:effectLst/>
                      </a:endParaRPr>
                    </a:p>
                  </a:txBody>
                  <a:tcPr marL="87027" marR="87027" marT="43513" marB="43513"/>
                </a:tc>
                <a:extLst>
                  <a:ext uri="{0D108BD9-81ED-4DB2-BD59-A6C34878D82A}">
                    <a16:rowId xmlns:a16="http://schemas.microsoft.com/office/drawing/2014/main" val="731363075"/>
                  </a:ext>
                </a:extLst>
              </a:tr>
            </a:tbl>
          </a:graphicData>
        </a:graphic>
      </p:graphicFrame>
      <p:sp>
        <p:nvSpPr>
          <p:cNvPr id="2" name="TextBox 1">
            <a:extLst>
              <a:ext uri="{FF2B5EF4-FFF2-40B4-BE49-F238E27FC236}">
                <a16:creationId xmlns:a16="http://schemas.microsoft.com/office/drawing/2014/main" id="{A45255F4-C7A5-F917-2F30-5D27F04B8301}"/>
              </a:ext>
            </a:extLst>
          </p:cNvPr>
          <p:cNvSpPr txBox="1"/>
          <p:nvPr/>
        </p:nvSpPr>
        <p:spPr>
          <a:xfrm>
            <a:off x="0" y="6414745"/>
            <a:ext cx="10754867" cy="369332"/>
          </a:xfrm>
          <a:prstGeom prst="rect">
            <a:avLst/>
          </a:prstGeom>
          <a:noFill/>
        </p:spPr>
        <p:txBody>
          <a:bodyPr wrap="none" rtlCol="0">
            <a:spAutoFit/>
          </a:bodyPr>
          <a:lstStyle/>
          <a:p>
            <a:r>
              <a:rPr lang="en-US" b="0" i="1" dirty="0">
                <a:solidFill>
                  <a:srgbClr val="000C34"/>
                </a:solidFill>
                <a:effectLst/>
                <a:latin typeface="roboto-regular"/>
              </a:rPr>
              <a:t>*</a:t>
            </a:r>
            <a:r>
              <a:rPr lang="en-US" b="1" i="1" dirty="0">
                <a:solidFill>
                  <a:srgbClr val="000C34"/>
                </a:solidFill>
                <a:effectLst/>
                <a:latin typeface="roboto-medium"/>
              </a:rPr>
              <a:t>Devices with ARM-based processors running Windows must be running Windows 11 to install TestNav.</a:t>
            </a:r>
            <a:endParaRPr lang="en-US" dirty="0"/>
          </a:p>
        </p:txBody>
      </p:sp>
    </p:spTree>
    <p:extLst>
      <p:ext uri="{BB962C8B-B14F-4D97-AF65-F5344CB8AC3E}">
        <p14:creationId xmlns:p14="http://schemas.microsoft.com/office/powerpoint/2010/main" val="3217106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79"/>
            <a:ext cx="5181600" cy="4649767"/>
          </a:xfrm>
        </p:spPr>
        <p:txBody>
          <a:bodyPr>
            <a:normAutofit fontScale="85000" lnSpcReduction="20000"/>
          </a:bodyPr>
          <a:lstStyle/>
          <a:p>
            <a:pPr marL="0" indent="0">
              <a:buNone/>
            </a:pPr>
            <a:r>
              <a:rPr lang="en-US" b="1" dirty="0" err="1">
                <a:solidFill>
                  <a:srgbClr val="000000"/>
                </a:solidFill>
                <a:ea typeface="Avenir" charset="0"/>
                <a:cs typeface="Avenir" charset="0"/>
                <a:sym typeface="Avenir" charset="0"/>
              </a:rPr>
              <a:t>msi</a:t>
            </a:r>
            <a:r>
              <a:rPr lang="en-US" b="1" dirty="0">
                <a:solidFill>
                  <a:srgbClr val="000000"/>
                </a:solidFill>
                <a:ea typeface="Avenir" charset="0"/>
                <a:cs typeface="Avenir" charset="0"/>
                <a:sym typeface="Avenir" charset="0"/>
              </a:rPr>
              <a:t> (Microsoft installer) file </a:t>
            </a:r>
            <a:r>
              <a:rPr lang="en-US" dirty="0">
                <a:solidFill>
                  <a:srgbClr val="000000"/>
                </a:solidFill>
                <a:ea typeface="Avenir" charset="0"/>
                <a:cs typeface="Avenir" charset="0"/>
                <a:sym typeface="Avenir" charset="0"/>
              </a:rPr>
              <a:t>- contains explicit instructions about installing and removing an application.</a:t>
            </a:r>
          </a:p>
          <a:p>
            <a:pPr marL="0" indent="0">
              <a:buNone/>
            </a:pPr>
            <a:br>
              <a:rPr lang="en-US" dirty="0"/>
            </a:br>
            <a:r>
              <a:rPr lang="en-US" b="1" dirty="0">
                <a:solidFill>
                  <a:srgbClr val="000000"/>
                </a:solidFill>
                <a:ea typeface="Avenir" charset="0"/>
                <a:cs typeface="Avenir" charset="0"/>
                <a:sym typeface="Avenir" charset="0"/>
              </a:rPr>
              <a:t>Microsoft Store Installer </a:t>
            </a:r>
            <a:r>
              <a:rPr lang="en-US" dirty="0">
                <a:solidFill>
                  <a:srgbClr val="000000"/>
                </a:solidFill>
                <a:ea typeface="Avenir" charset="0"/>
                <a:cs typeface="Avenir" charset="0"/>
                <a:sym typeface="Avenir" charset="0"/>
              </a:rPr>
              <a:t>– allows for quick install that updates automatically. </a:t>
            </a:r>
          </a:p>
          <a:p>
            <a:pPr marL="0" indent="0">
              <a:buNone/>
            </a:pPr>
            <a:endParaRPr lang="en-US" dirty="0"/>
          </a:p>
          <a:p>
            <a:pPr marL="0" indent="0">
              <a:buNone/>
            </a:pPr>
            <a:r>
              <a:rPr lang="en-US" b="1" dirty="0">
                <a:solidFill>
                  <a:srgbClr val="000000"/>
                </a:solidFill>
                <a:ea typeface="Avenir" charset="0"/>
                <a:cs typeface="Avenir" charset="0"/>
              </a:rPr>
              <a:t>The Desktop Installation </a:t>
            </a:r>
          </a:p>
          <a:p>
            <a:r>
              <a:rPr lang="en-US" dirty="0"/>
              <a:t>Generally only takes a few minutes on an individual computer; network installations will vary depending on your environment. </a:t>
            </a:r>
          </a:p>
          <a:p>
            <a:pPr marL="0" indent="0">
              <a:buNone/>
            </a:pPr>
            <a:endParaRPr lang="en-US" dirty="0"/>
          </a:p>
          <a:p>
            <a:pPr marL="0" indent="0">
              <a:buNone/>
            </a:pPr>
            <a:r>
              <a:rPr lang="en-US" b="1" dirty="0">
                <a:solidFill>
                  <a:srgbClr val="000000"/>
                </a:solidFill>
                <a:ea typeface="Avenir" charset="0"/>
                <a:cs typeface="Avenir" charset="0"/>
                <a:sym typeface="Avenir" charset="0"/>
              </a:rPr>
              <a:t>TestNav Desktop Update</a:t>
            </a:r>
          </a:p>
          <a:p>
            <a:r>
              <a:rPr lang="en-US" dirty="0">
                <a:solidFill>
                  <a:srgbClr val="000000"/>
                </a:solidFill>
                <a:ea typeface="Avenir" charset="0"/>
                <a:cs typeface="Avenir" charset="0"/>
                <a:sym typeface="Avenir" charset="0"/>
              </a:rPr>
              <a:t>TestNav program file updates are saved in {</a:t>
            </a:r>
            <a:r>
              <a:rPr lang="en-US" dirty="0" err="1">
                <a:solidFill>
                  <a:srgbClr val="000000"/>
                </a:solidFill>
                <a:ea typeface="Avenir" charset="0"/>
                <a:cs typeface="Avenir" charset="0"/>
                <a:sym typeface="Avenir" charset="0"/>
              </a:rPr>
              <a:t>user_home</a:t>
            </a:r>
            <a:r>
              <a:rPr lang="en-US" dirty="0">
                <a:solidFill>
                  <a:srgbClr val="000000"/>
                </a:solidFill>
                <a:ea typeface="Avenir" charset="0"/>
                <a:cs typeface="Avenir" charset="0"/>
                <a:sym typeface="Avenir" charset="0"/>
              </a:rPr>
              <a:t>}\</a:t>
            </a:r>
            <a:r>
              <a:rPr lang="en-US" dirty="0" err="1">
                <a:solidFill>
                  <a:srgbClr val="000000"/>
                </a:solidFill>
                <a:ea typeface="Avenir" charset="0"/>
                <a:cs typeface="Avenir" charset="0"/>
                <a:sym typeface="Avenir" charset="0"/>
              </a:rPr>
              <a:t>AppData</a:t>
            </a:r>
            <a:r>
              <a:rPr lang="en-US" dirty="0">
                <a:solidFill>
                  <a:srgbClr val="000000"/>
                </a:solidFill>
                <a:ea typeface="Avenir" charset="0"/>
                <a:cs typeface="Avenir" charset="0"/>
                <a:sym typeface="Avenir" charset="0"/>
              </a:rPr>
              <a:t>\Local\Pearson. You must give students </a:t>
            </a:r>
            <a:r>
              <a:rPr lang="en-US" i="1" dirty="0">
                <a:solidFill>
                  <a:srgbClr val="000000"/>
                </a:solidFill>
                <a:ea typeface="Avenir" charset="0"/>
                <a:cs typeface="Avenir" charset="0"/>
                <a:sym typeface="Avenir" charset="0"/>
              </a:rPr>
              <a:t>write</a:t>
            </a:r>
            <a:r>
              <a:rPr lang="en-US" dirty="0">
                <a:solidFill>
                  <a:srgbClr val="000000"/>
                </a:solidFill>
                <a:ea typeface="Avenir" charset="0"/>
                <a:cs typeface="Avenir" charset="0"/>
                <a:sym typeface="Avenir" charset="0"/>
              </a:rPr>
              <a:t> access to the update directory.</a:t>
            </a:r>
          </a:p>
          <a:p>
            <a:pPr marL="0" indent="0">
              <a:buNone/>
            </a:pPr>
            <a:endParaRPr lang="en-US" dirty="0"/>
          </a:p>
        </p:txBody>
      </p:sp>
      <p:sp>
        <p:nvSpPr>
          <p:cNvPr id="2" name="Title 1"/>
          <p:cNvSpPr>
            <a:spLocks noGrp="1"/>
          </p:cNvSpPr>
          <p:nvPr>
            <p:ph type="title"/>
          </p:nvPr>
        </p:nvSpPr>
        <p:spPr/>
        <p:txBody>
          <a:bodyPr>
            <a:normAutofit/>
          </a:bodyPr>
          <a:lstStyle/>
          <a:p>
            <a:r>
              <a:rPr lang="en-US" sz="3200" dirty="0" err="1"/>
              <a:t>TestNav</a:t>
            </a:r>
            <a:r>
              <a:rPr lang="en-US" sz="3200" dirty="0"/>
              <a:t> App Installers</a:t>
            </a:r>
          </a:p>
        </p:txBody>
      </p:sp>
      <p:sp>
        <p:nvSpPr>
          <p:cNvPr id="4" name="TextBox 3"/>
          <p:cNvSpPr txBox="1"/>
          <p:nvPr/>
        </p:nvSpPr>
        <p:spPr>
          <a:xfrm>
            <a:off x="7444735" y="1540748"/>
            <a:ext cx="4261986" cy="369332"/>
          </a:xfrm>
          <a:prstGeom prst="rect">
            <a:avLst/>
          </a:prstGeom>
          <a:noFill/>
        </p:spPr>
        <p:txBody>
          <a:bodyPr wrap="square" rtlCol="0">
            <a:spAutoFit/>
          </a:bodyPr>
          <a:lstStyle/>
          <a:p>
            <a:r>
              <a:rPr lang="en-US" dirty="0">
                <a:hlinkClick r:id="rId3"/>
              </a:rPr>
              <a:t>http://download.testnav.com</a:t>
            </a:r>
            <a:endParaRPr lang="en-US" dirty="0"/>
          </a:p>
        </p:txBody>
      </p:sp>
      <p:pic>
        <p:nvPicPr>
          <p:cNvPr id="7" name="Picture 6" descr="Graphical user interface, timeline&#10;&#10;Description automatically generated with medium confidence">
            <a:extLst>
              <a:ext uri="{FF2B5EF4-FFF2-40B4-BE49-F238E27FC236}">
                <a16:creationId xmlns:a16="http://schemas.microsoft.com/office/drawing/2014/main" id="{16429421-399D-8840-B5BE-9804A12118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5121" y="1910080"/>
            <a:ext cx="5181600" cy="4142864"/>
          </a:xfrm>
          <a:prstGeom prst="rect">
            <a:avLst/>
          </a:prstGeom>
        </p:spPr>
      </p:pic>
    </p:spTree>
    <p:extLst>
      <p:ext uri="{BB962C8B-B14F-4D97-AF65-F5344CB8AC3E}">
        <p14:creationId xmlns:p14="http://schemas.microsoft.com/office/powerpoint/2010/main" val="2919668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856B-C60F-4C5A-9E84-8F9766948E27}"/>
              </a:ext>
            </a:extLst>
          </p:cNvPr>
          <p:cNvSpPr>
            <a:spLocks noGrp="1"/>
          </p:cNvSpPr>
          <p:nvPr>
            <p:ph type="title"/>
          </p:nvPr>
        </p:nvSpPr>
        <p:spPr/>
        <p:txBody>
          <a:bodyPr/>
          <a:lstStyle/>
          <a:p>
            <a:r>
              <a:rPr lang="en-US" sz="2800" dirty="0"/>
              <a:t>Chrome Highlights</a:t>
            </a:r>
            <a:endParaRPr lang="en-US" dirty="0"/>
          </a:p>
        </p:txBody>
      </p:sp>
      <p:graphicFrame>
        <p:nvGraphicFramePr>
          <p:cNvPr id="5" name="Content Placeholder 4" descr="General&#10; Chrome OS Stable Channel (S) 114 S – 118; Long-term support (LTS) 114+ LTS&#10; CDE recommends waiting for Pearson to complete testing on newly released Chrome OS&#10; Chromebook must be set to Kiosk mode.&#10; Unmanaged Chromebooks purchased after 2017 cannot run in kiosk mode.&#10;Default Primary Save Location&#10; To locate SRF &amp; Log files press &lt;ctrl&gt;&lt;shft&gt;z, while hovering over the username or password field, and the File Viewer box will then appear.&#10;User Data Configuration&#10; Be sure the Do not erase all local user data is selected in the Admin console.&#10; Ensure each device's settings are set to keep local data to avoid accidentally deleting the SRF and log files.&#10; Note which specific device each student uses during each test. The TestNav app saves SRFs to only one designated place on the testing device. If an error occurs, you can locate files only on that specific device.&#10;">
            <a:extLst>
              <a:ext uri="{FF2B5EF4-FFF2-40B4-BE49-F238E27FC236}">
                <a16:creationId xmlns:a16="http://schemas.microsoft.com/office/drawing/2014/main" id="{68959CB2-5197-4F2D-A094-F75D5ACC5711}"/>
              </a:ext>
            </a:extLst>
          </p:cNvPr>
          <p:cNvGraphicFramePr>
            <a:graphicFrameLocks noGrp="1"/>
          </p:cNvGraphicFramePr>
          <p:nvPr>
            <p:ph idx="1"/>
            <p:extLst>
              <p:ext uri="{D42A27DB-BD31-4B8C-83A1-F6EECF244321}">
                <p14:modId xmlns:p14="http://schemas.microsoft.com/office/powerpoint/2010/main" val="3916119185"/>
              </p:ext>
            </p:extLst>
          </p:nvPr>
        </p:nvGraphicFramePr>
        <p:xfrm>
          <a:off x="443565" y="1354976"/>
          <a:ext cx="11551700" cy="4804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12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B801D-78C2-469C-96AC-6B4172214C3F}"/>
              </a:ext>
            </a:extLst>
          </p:cNvPr>
          <p:cNvSpPr>
            <a:spLocks noGrp="1"/>
          </p:cNvSpPr>
          <p:nvPr>
            <p:ph type="title"/>
          </p:nvPr>
        </p:nvSpPr>
        <p:spPr/>
        <p:txBody>
          <a:bodyPr/>
          <a:lstStyle/>
          <a:p>
            <a:r>
              <a:rPr lang="en-US" b="0" i="0" dirty="0">
                <a:solidFill>
                  <a:srgbClr val="000000"/>
                </a:solidFill>
                <a:effectLst/>
                <a:latin typeface="roboto-regular"/>
              </a:rPr>
              <a:t>Install TestNav on Managed Chrome Devices</a:t>
            </a:r>
            <a:br>
              <a:rPr lang="en-US" b="0" i="0" dirty="0">
                <a:solidFill>
                  <a:srgbClr val="000C34"/>
                </a:solidFill>
                <a:effectLst/>
                <a:latin typeface="roboto-regular"/>
              </a:rPr>
            </a:br>
            <a:endParaRPr lang="en-US" dirty="0"/>
          </a:p>
        </p:txBody>
      </p:sp>
      <p:sp>
        <p:nvSpPr>
          <p:cNvPr id="3" name="Content Placeholder 2">
            <a:extLst>
              <a:ext uri="{FF2B5EF4-FFF2-40B4-BE49-F238E27FC236}">
                <a16:creationId xmlns:a16="http://schemas.microsoft.com/office/drawing/2014/main" id="{3E79FDA7-FD7F-499A-8157-C84BC8B8EF81}"/>
              </a:ext>
            </a:extLst>
          </p:cNvPr>
          <p:cNvSpPr>
            <a:spLocks noGrp="1"/>
          </p:cNvSpPr>
          <p:nvPr>
            <p:ph idx="1"/>
          </p:nvPr>
        </p:nvSpPr>
        <p:spPr>
          <a:xfrm>
            <a:off x="464670" y="2638426"/>
            <a:ext cx="11262660" cy="4219574"/>
          </a:xfrm>
        </p:spPr>
        <p:txBody>
          <a:bodyPr numCol="2">
            <a:noAutofit/>
          </a:bodyPr>
          <a:lstStyle/>
          <a:p>
            <a:pPr marL="342900" indent="-342900">
              <a:buFont typeface="+mj-lt"/>
              <a:buAutoNum type="arabicPeriod"/>
            </a:pP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Sign in to the</a:t>
            </a:r>
            <a:r>
              <a:rPr lang="en-US" sz="1800" dirty="0">
                <a:solidFill>
                  <a:srgbClr val="000C34"/>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800" b="1" u="sng" dirty="0">
                <a:solidFill>
                  <a:srgbClr val="0052CC"/>
                </a:solidFill>
                <a:effectLst/>
                <a:latin typeface="Helvetica" panose="020B0604020202020204" pitchFamily="34" charset="0"/>
                <a:ea typeface="Times New Roman" panose="02020603050405020304" pitchFamily="18" charset="0"/>
                <a:cs typeface="Times New Roman" panose="02020603050405020304" pitchFamily="18" charset="0"/>
                <a:hlinkClick r:id="rId2"/>
              </a:rPr>
              <a:t>Google Admin console</a:t>
            </a:r>
            <a:r>
              <a:rPr lang="en-US" sz="1800" dirty="0">
                <a:solidFill>
                  <a:srgbClr val="000C34"/>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for your domain, </a:t>
            </a:r>
            <a:r>
              <a:rPr lang="en-US" sz="1800" dirty="0">
                <a:solidFill>
                  <a:srgbClr val="3C4043"/>
                </a:solidFill>
                <a:effectLst/>
                <a:latin typeface="Helvetica" panose="020B0604020202020204" pitchFamily="34" charset="0"/>
                <a:ea typeface="Times New Roman" panose="02020603050405020304" pitchFamily="18" charset="0"/>
                <a:cs typeface="Times New Roman" panose="02020603050405020304" pitchFamily="18" charset="0"/>
              </a:rPr>
              <a:t>using your </a:t>
            </a:r>
            <a:r>
              <a:rPr lang="en-US" sz="1800" i="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administrator account.</a:t>
            </a:r>
            <a:r>
              <a:rPr lang="en-US" sz="1800" dirty="0">
                <a:solidFill>
                  <a:srgbClr val="3C4043"/>
                </a:solidFill>
                <a:effectLst/>
                <a:latin typeface="Helvetica" panose="020B0604020202020204" pitchFamily="34" charset="0"/>
                <a:ea typeface="Times New Roman" panose="02020603050405020304" pitchFamily="18" charset="0"/>
                <a:cs typeface="Times New Roman" panose="02020603050405020304" pitchFamily="18" charset="0"/>
              </a:rPr>
              <a:t> </a:t>
            </a:r>
          </a:p>
          <a:p>
            <a:pPr marL="342900" indent="-342900">
              <a:buFont typeface="+mj-lt"/>
              <a:buAutoNum type="arabicPeriod"/>
            </a:pPr>
            <a:r>
              <a:rPr lang="en-US" sz="1800" dirty="0">
                <a:solidFill>
                  <a:srgbClr val="000000"/>
                </a:solidFill>
                <a:effectLst/>
                <a:latin typeface="Helvetica" panose="020B0604020202020204" pitchFamily="34" charset="0"/>
                <a:ea typeface="Times New Roman" panose="02020603050405020304" pitchFamily="18" charset="0"/>
              </a:rPr>
              <a:t>From the</a:t>
            </a:r>
            <a:r>
              <a:rPr lang="en-US" sz="1800" b="1" dirty="0">
                <a:solidFill>
                  <a:srgbClr val="000000"/>
                </a:solidFill>
                <a:effectLst/>
                <a:latin typeface="Helvetica" panose="020B0604020202020204" pitchFamily="34" charset="0"/>
                <a:ea typeface="Times New Roman" panose="02020603050405020304" pitchFamily="18" charset="0"/>
              </a:rPr>
              <a:t> Google Admin </a:t>
            </a:r>
            <a:r>
              <a:rPr lang="en-US" sz="1800" dirty="0">
                <a:solidFill>
                  <a:srgbClr val="000000"/>
                </a:solidFill>
                <a:effectLst/>
                <a:latin typeface="Helvetica" panose="020B0604020202020204" pitchFamily="34" charset="0"/>
                <a:ea typeface="Times New Roman" panose="02020603050405020304" pitchFamily="18" charset="0"/>
              </a:rPr>
              <a:t>console home page, go to </a:t>
            </a:r>
            <a:r>
              <a:rPr lang="en-US" sz="1800" b="1" dirty="0">
                <a:solidFill>
                  <a:srgbClr val="000000"/>
                </a:solidFill>
                <a:effectLst/>
                <a:latin typeface="Helvetica" panose="020B0604020202020204" pitchFamily="34" charset="0"/>
                <a:ea typeface="Times New Roman" panose="02020603050405020304" pitchFamily="18" charset="0"/>
              </a:rPr>
              <a:t>Devices </a:t>
            </a:r>
            <a:r>
              <a:rPr lang="en-US" sz="1800" dirty="0">
                <a:solidFill>
                  <a:srgbClr val="000000"/>
                </a:solidFill>
                <a:effectLst/>
                <a:latin typeface="Helvetica" panose="020B0604020202020204" pitchFamily="34" charset="0"/>
                <a:ea typeface="Times New Roman" panose="02020603050405020304" pitchFamily="18" charset="0"/>
              </a:rPr>
              <a:t>&gt;</a:t>
            </a:r>
            <a:r>
              <a:rPr lang="en-US" sz="1800" b="1" dirty="0">
                <a:solidFill>
                  <a:srgbClr val="000000"/>
                </a:solidFill>
                <a:effectLst/>
                <a:latin typeface="Helvetica" panose="020B0604020202020204" pitchFamily="34" charset="0"/>
                <a:ea typeface="Times New Roman" panose="02020603050405020304" pitchFamily="18" charset="0"/>
              </a:rPr>
              <a:t> Chrome.</a:t>
            </a:r>
            <a:endParaRPr lang="en-US" sz="1800" b="1" dirty="0">
              <a:solidFill>
                <a:srgbClr val="3C4043"/>
              </a:solidFill>
              <a:latin typeface="Helvetica" panose="020B0604020202020204" pitchFamily="34" charset="0"/>
              <a:ea typeface="Times New Roman" panose="02020603050405020304" pitchFamily="18" charset="0"/>
              <a:cs typeface="Times New Roman" panose="02020603050405020304" pitchFamily="18" charset="0"/>
            </a:endParaRPr>
          </a:p>
          <a:p>
            <a:pPr marL="342900" indent="-342900">
              <a:buFont typeface="+mj-lt"/>
              <a:buAutoNum type="arabicPeriod"/>
            </a:pP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Select</a:t>
            </a:r>
            <a:r>
              <a:rPr lang="en-US"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Apps &amp; extensions.</a:t>
            </a:r>
            <a:endParaRPr lang="en-US" sz="1800" dirty="0">
              <a:solidFill>
                <a:srgbClr val="000C34"/>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On the left, select the top-level organization for which you want to configure settings. Then, select a child organization, if necessary. </a:t>
            </a:r>
          </a:p>
          <a:p>
            <a:pPr marL="342900" indent="-342900">
              <a:buFont typeface="+mj-lt"/>
              <a:buAutoNum type="arabicPeriod"/>
            </a:pP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Select </a:t>
            </a:r>
            <a:r>
              <a:rPr lang="en-US"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Kiosks</a:t>
            </a: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p>
          <a:p>
            <a:pPr marL="342900" indent="-342900">
              <a:buFont typeface="+mj-lt"/>
              <a:buAutoNum type="arabicPeriod"/>
            </a:pP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Select Add   and choose Add from Chrome Web Store. Do not add TestNav from Google Play. </a:t>
            </a:r>
          </a:p>
          <a:p>
            <a:pPr marL="342900" indent="-342900">
              <a:buFont typeface="+mj-lt"/>
              <a:buAutoNum type="arabicPeriod"/>
            </a:pPr>
            <a:endParaRPr lang="en-US" sz="1800" dirty="0">
              <a:solidFill>
                <a:srgbClr val="000000"/>
              </a:solidFill>
              <a:latin typeface="Helvetica" panose="020B0604020202020204" pitchFamily="34" charset="0"/>
              <a:cs typeface="Times New Roman" panose="02020603050405020304" pitchFamily="18" charset="0"/>
            </a:endParaRPr>
          </a:p>
          <a:p>
            <a:pPr marL="342900" indent="-342900">
              <a:buFont typeface="+mj-lt"/>
              <a:buAutoNum type="arabicPeriod"/>
            </a:pPr>
            <a:endParaRPr lang="en-US" sz="1800" dirty="0"/>
          </a:p>
          <a:p>
            <a:pPr marL="342900" indent="-342900">
              <a:buFont typeface="+mj-lt"/>
              <a:buAutoNum type="arabicPeriod"/>
            </a:pPr>
            <a:r>
              <a:rPr lang="en-US" sz="1800" dirty="0">
                <a:solidFill>
                  <a:srgbClr val="000000"/>
                </a:solidFill>
                <a:effectLst/>
                <a:latin typeface="Helvetica" panose="020B0604020202020204" pitchFamily="34" charset="0"/>
                <a:ea typeface="Times New Roman" panose="02020603050405020304" pitchFamily="18" charset="0"/>
              </a:rPr>
              <a:t>Search for TestNav and Select </a:t>
            </a:r>
            <a:r>
              <a:rPr lang="en-US" sz="1800" b="1" dirty="0">
                <a:solidFill>
                  <a:srgbClr val="000000"/>
                </a:solidFill>
                <a:effectLst/>
                <a:latin typeface="Helvetica" panose="020B0604020202020204" pitchFamily="34" charset="0"/>
                <a:ea typeface="Times New Roman" panose="02020603050405020304" pitchFamily="18" charset="0"/>
              </a:rPr>
              <a:t>Select.</a:t>
            </a:r>
          </a:p>
          <a:p>
            <a:pPr marL="342900" indent="-342900">
              <a:buFont typeface="+mj-lt"/>
              <a:buAutoNum type="arabicPeriod"/>
            </a:pPr>
            <a:endParaRPr lang="en-US" sz="1800" b="1" dirty="0">
              <a:solidFill>
                <a:srgbClr val="000000"/>
              </a:solidFill>
              <a:latin typeface="Helvetica" panose="020B0604020202020204" pitchFamily="34" charset="0"/>
              <a:ea typeface="Times New Roman" panose="02020603050405020304" pitchFamily="18" charset="0"/>
            </a:endParaRPr>
          </a:p>
          <a:p>
            <a:pPr marL="342900" indent="-342900">
              <a:buFont typeface="+mj-lt"/>
              <a:buAutoNum type="arabicPeriod"/>
            </a:pPr>
            <a:endParaRPr lang="en-US" sz="1800" b="1" dirty="0">
              <a:solidFill>
                <a:srgbClr val="000000"/>
              </a:solidFill>
              <a:effectLst/>
              <a:latin typeface="Helvetica" panose="020B0604020202020204" pitchFamily="34" charset="0"/>
              <a:ea typeface="Times New Roman" panose="02020603050405020304" pitchFamily="18" charset="0"/>
            </a:endParaRPr>
          </a:p>
          <a:p>
            <a:pPr marL="342900" indent="-342900">
              <a:buFont typeface="+mj-lt"/>
              <a:buAutoNum type="arabicPeriod"/>
            </a:pPr>
            <a:endParaRPr lang="en-US" sz="1800" b="1" dirty="0">
              <a:solidFill>
                <a:srgbClr val="000000"/>
              </a:solidFill>
              <a:latin typeface="Helvetica" panose="020B0604020202020204" pitchFamily="34" charset="0"/>
              <a:ea typeface="Times New Roman" panose="02020603050405020304" pitchFamily="18" charset="0"/>
            </a:endParaRPr>
          </a:p>
          <a:p>
            <a:pPr marL="342900" indent="-342900">
              <a:buFont typeface="+mj-lt"/>
              <a:buAutoNum type="arabicPeriod"/>
            </a:pPr>
            <a:endParaRPr lang="en-US" sz="1800" b="1" dirty="0">
              <a:solidFill>
                <a:srgbClr val="000000"/>
              </a:solidFill>
              <a:effectLst/>
              <a:latin typeface="Helvetica" panose="020B0604020202020204" pitchFamily="34" charset="0"/>
              <a:ea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If prompted, accept the app permissions.</a:t>
            </a:r>
            <a:endParaRPr lang="en-US" sz="1800" dirty="0">
              <a:solidFill>
                <a:srgbClr val="000C3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In the panel on the right, set the app and extension policies.</a:t>
            </a:r>
            <a:endParaRPr lang="en-US" sz="1800" dirty="0">
              <a:solidFill>
                <a:srgbClr val="000C3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Select </a:t>
            </a:r>
            <a:r>
              <a:rPr lang="en-US"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Save</a:t>
            </a: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endParaRPr lang="en-US" sz="1800" dirty="0">
              <a:solidFill>
                <a:srgbClr val="000C3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000C3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000C3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000C34"/>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7" name="Picture 46" descr="Add question">
            <a:extLst>
              <a:ext uri="{FF2B5EF4-FFF2-40B4-BE49-F238E27FC236}">
                <a16:creationId xmlns:a16="http://schemas.microsoft.com/office/drawing/2014/main" id="{43212096-BAE1-4DD2-92AA-815FB72AAD3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94743" y="5534367"/>
            <a:ext cx="171450" cy="171450"/>
          </a:xfrm>
          <a:prstGeom prst="rect">
            <a:avLst/>
          </a:prstGeom>
          <a:noFill/>
          <a:ln>
            <a:noFill/>
          </a:ln>
        </p:spPr>
      </p:pic>
      <p:pic>
        <p:nvPicPr>
          <p:cNvPr id="48" name="Picture 47" descr="A screenshot of a computer google admin console">
            <a:hlinkClick r:id="rId4"/>
            <a:extLst>
              <a:ext uri="{FF2B5EF4-FFF2-40B4-BE49-F238E27FC236}">
                <a16:creationId xmlns:a16="http://schemas.microsoft.com/office/drawing/2014/main" id="{B8B553DF-C328-4FCE-A026-D6166F14F63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916748"/>
            <a:ext cx="3095625" cy="1543050"/>
          </a:xfrm>
          <a:prstGeom prst="rect">
            <a:avLst/>
          </a:prstGeom>
          <a:noFill/>
          <a:ln>
            <a:noFill/>
          </a:ln>
        </p:spPr>
      </p:pic>
      <p:sp>
        <p:nvSpPr>
          <p:cNvPr id="30" name="TextBox 29">
            <a:extLst>
              <a:ext uri="{FF2B5EF4-FFF2-40B4-BE49-F238E27FC236}">
                <a16:creationId xmlns:a16="http://schemas.microsoft.com/office/drawing/2014/main" id="{7B5C7D9C-66AF-4FCB-AAF4-E1A3D1BFCEF0}"/>
              </a:ext>
            </a:extLst>
          </p:cNvPr>
          <p:cNvSpPr txBox="1"/>
          <p:nvPr/>
        </p:nvSpPr>
        <p:spPr>
          <a:xfrm>
            <a:off x="332873" y="1548559"/>
            <a:ext cx="11262660" cy="646331"/>
          </a:xfrm>
          <a:prstGeom prst="rect">
            <a:avLst/>
          </a:prstGeom>
          <a:noFill/>
        </p:spPr>
        <p:txBody>
          <a:bodyPr wrap="square" rtlCol="0">
            <a:spAutoFit/>
          </a:bodyPr>
          <a:lstStyle/>
          <a:p>
            <a:r>
              <a:rPr lang="en-US" sz="1800" b="0" i="0" dirty="0">
                <a:solidFill>
                  <a:srgbClr val="000000"/>
                </a:solidFill>
                <a:effectLst/>
                <a:latin typeface="roboto-regular"/>
              </a:rPr>
              <a:t>To install TestNav on Chromebooks, enroll Chromebooks in the Admin Console. Then add TestNav as a kiosk app. E</a:t>
            </a:r>
            <a:r>
              <a:rPr lang="en-US" dirty="0">
                <a:solidFill>
                  <a:srgbClr val="000000"/>
                </a:solidFill>
                <a:latin typeface="roboto-regular"/>
              </a:rPr>
              <a:t>nsure each device's settings are set to keep local data to avoid deleting SRF and log files.</a:t>
            </a:r>
            <a:endParaRPr lang="en-US" dirty="0"/>
          </a:p>
        </p:txBody>
      </p:sp>
    </p:spTree>
    <p:extLst>
      <p:ext uri="{BB962C8B-B14F-4D97-AF65-F5344CB8AC3E}">
        <p14:creationId xmlns:p14="http://schemas.microsoft.com/office/powerpoint/2010/main" val="7463342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Installable TN on Windows, macOS, &amp; Linux</a:t>
            </a:r>
          </a:p>
        </p:txBody>
      </p:sp>
      <p:graphicFrame>
        <p:nvGraphicFramePr>
          <p:cNvPr id="4" name="Content Placeholder 3" descr="TestNav Setup&#10; Install TestNav Desktop. &#10; Start TestNav Desktop.&#10; Preform a TestNav app check to ensure that it installed properly.&#10; Point TestNav App Toward our Colorado TestNav URL.&#10; Set up Proctor Cache on your proctor caching computer(s).&#10; Configure Proctor Cache in PearsonAccessnext to Set Up Response File Backups, and set up a Secondary Save Location.&#10; Run an infrastructure trial.&#10;">
            <a:extLst>
              <a:ext uri="{FF2B5EF4-FFF2-40B4-BE49-F238E27FC236}">
                <a16:creationId xmlns:a16="http://schemas.microsoft.com/office/drawing/2014/main" id="{E3E66A55-253E-41B5-B37C-6BF629F6926B}"/>
              </a:ext>
            </a:extLst>
          </p:cNvPr>
          <p:cNvGraphicFramePr>
            <a:graphicFrameLocks noGrp="1"/>
          </p:cNvGraphicFramePr>
          <p:nvPr>
            <p:ph idx="1"/>
            <p:extLst>
              <p:ext uri="{D42A27DB-BD31-4B8C-83A1-F6EECF244321}">
                <p14:modId xmlns:p14="http://schemas.microsoft.com/office/powerpoint/2010/main" val="3732425039"/>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33233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73E8-FB7D-4065-ADBE-53DEA12C73C3}"/>
              </a:ext>
            </a:extLst>
          </p:cNvPr>
          <p:cNvSpPr>
            <a:spLocks noGrp="1"/>
          </p:cNvSpPr>
          <p:nvPr>
            <p:ph type="title"/>
          </p:nvPr>
        </p:nvSpPr>
        <p:spPr/>
        <p:txBody>
          <a:bodyPr/>
          <a:lstStyle/>
          <a:p>
            <a:r>
              <a:rPr lang="en-US" sz="2800" dirty="0"/>
              <a:t>Windows Highlights</a:t>
            </a:r>
            <a:endParaRPr lang="en-US" dirty="0"/>
          </a:p>
        </p:txBody>
      </p:sp>
      <p:graphicFrame>
        <p:nvGraphicFramePr>
          <p:cNvPr id="5" name="Content Placeholder 4" descr="General&#10; OS: Windows 10 x64 - 20H2, 21H1, 21H2; Windows 11 x64 - 21H2, 22H2 &#10; Disable Cortana, XBox Game Bar, and cloud clipboard.&#10;TestNav App available in the Microsoft App Store&#10; Automatic updates.&#10;TestNav .msi Installers and Updates&#10; Program files for minor updates save in {user_home}\AppData\Local\Pearson.&#10; Students must have write access to the update directory.&#10; TestNav installation does not add entries to the Windows registry so you can copy the TestNav application and push it to student computers for mass installation.&#10;Default Primary Save Location&#10; {USER.HOME}\Pearson\srf\&#10; {USER.HOME}\Pearson\logs\&#10;">
            <a:extLst>
              <a:ext uri="{FF2B5EF4-FFF2-40B4-BE49-F238E27FC236}">
                <a16:creationId xmlns:a16="http://schemas.microsoft.com/office/drawing/2014/main" id="{905C0B28-8F34-463C-98F0-996D9EA5973C}"/>
              </a:ext>
            </a:extLst>
          </p:cNvPr>
          <p:cNvGraphicFramePr>
            <a:graphicFrameLocks noGrp="1"/>
          </p:cNvGraphicFramePr>
          <p:nvPr>
            <p:ph idx="1"/>
            <p:extLst>
              <p:ext uri="{D42A27DB-BD31-4B8C-83A1-F6EECF244321}">
                <p14:modId xmlns:p14="http://schemas.microsoft.com/office/powerpoint/2010/main" val="637185726"/>
              </p:ext>
            </p:extLst>
          </p:nvPr>
        </p:nvGraphicFramePr>
        <p:xfrm>
          <a:off x="443565" y="1305098"/>
          <a:ext cx="11476885" cy="4829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Rounded Corners 5">
            <a:extLst>
              <a:ext uri="{FF2B5EF4-FFF2-40B4-BE49-F238E27FC236}">
                <a16:creationId xmlns:a16="http://schemas.microsoft.com/office/drawing/2014/main" id="{26FE8EBE-28B9-4592-9206-6639370DCA55}"/>
              </a:ext>
            </a:extLst>
          </p:cNvPr>
          <p:cNvSpPr/>
          <p:nvPr/>
        </p:nvSpPr>
        <p:spPr>
          <a:xfrm>
            <a:off x="2108200" y="6304017"/>
            <a:ext cx="7931345" cy="3516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0" i="1" dirty="0">
                <a:latin typeface="Calibri" panose="020F0502020204030204" pitchFamily="34" charset="0"/>
              </a:rPr>
              <a:t>TIP: CMAS Error Codes 5041 errors, </a:t>
            </a:r>
            <a:r>
              <a:rPr lang="en-US" sz="1800" b="0" i="1" dirty="0"/>
              <a:t>TestNav has detected the Game Bar running</a:t>
            </a:r>
            <a:r>
              <a:rPr lang="en-US" b="0" i="1" dirty="0">
                <a:latin typeface="Calibri" panose="020F0502020204030204" pitchFamily="34" charset="0"/>
              </a:rPr>
              <a:t>.</a:t>
            </a:r>
            <a:endParaRPr lang="en-US" dirty="0"/>
          </a:p>
        </p:txBody>
      </p:sp>
    </p:spTree>
    <p:extLst>
      <p:ext uri="{BB962C8B-B14F-4D97-AF65-F5344CB8AC3E}">
        <p14:creationId xmlns:p14="http://schemas.microsoft.com/office/powerpoint/2010/main" val="33446191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73E8-FB7D-4065-ADBE-53DEA12C73C3}"/>
              </a:ext>
            </a:extLst>
          </p:cNvPr>
          <p:cNvSpPr>
            <a:spLocks noGrp="1"/>
          </p:cNvSpPr>
          <p:nvPr>
            <p:ph type="title"/>
          </p:nvPr>
        </p:nvSpPr>
        <p:spPr/>
        <p:txBody>
          <a:bodyPr/>
          <a:lstStyle/>
          <a:p>
            <a:r>
              <a:rPr lang="en-US" dirty="0"/>
              <a:t>macOS</a:t>
            </a:r>
            <a:r>
              <a:rPr lang="en-US" sz="2800" dirty="0"/>
              <a:t> Highlights</a:t>
            </a:r>
            <a:endParaRPr lang="en-US" dirty="0"/>
          </a:p>
        </p:txBody>
      </p:sp>
      <p:graphicFrame>
        <p:nvGraphicFramePr>
          <p:cNvPr id="5" name="Content Placeholder 4" descr="General&#10; macOS 11, 12, 13&#10; For macOS, you must grant TestNav full privacy &amp; accessibility control to administer secure tests. Select System Preferences &gt; Security &amp; Privacy &gt; Privacy. Scroll to Accessibility and add or select TestNav.&#10; Disable Siri and/or Dictation services before attempting to sign into TestNav.&#10;TestNav .dmg Installers&#10; Drag the TestNav icon into the Applications folder.&#10;TestNav App Updates&#10; TestNav program file updates are saved in {user_home}/Library/Application Support/Pearson&#10; Students must have write access to the update directory.&#10;Default Primary Save Location&#10; {USER_HOME}/Pearson/srf/&#10; {USER_HOME}/Pearson/logs/&#10;">
            <a:extLst>
              <a:ext uri="{FF2B5EF4-FFF2-40B4-BE49-F238E27FC236}">
                <a16:creationId xmlns:a16="http://schemas.microsoft.com/office/drawing/2014/main" id="{905C0B28-8F34-463C-98F0-996D9EA5973C}"/>
              </a:ext>
            </a:extLst>
          </p:cNvPr>
          <p:cNvGraphicFramePr>
            <a:graphicFrameLocks noGrp="1"/>
          </p:cNvGraphicFramePr>
          <p:nvPr>
            <p:ph idx="1"/>
            <p:extLst>
              <p:ext uri="{D42A27DB-BD31-4B8C-83A1-F6EECF244321}">
                <p14:modId xmlns:p14="http://schemas.microsoft.com/office/powerpoint/2010/main" val="483484853"/>
              </p:ext>
            </p:extLst>
          </p:nvPr>
        </p:nvGraphicFramePr>
        <p:xfrm>
          <a:off x="443565" y="1263535"/>
          <a:ext cx="11368820" cy="4838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2B5F5CC-C0EE-4C75-89F2-4ABB896D499C}"/>
              </a:ext>
            </a:extLst>
          </p:cNvPr>
          <p:cNvSpPr>
            <a:spLocks noGrp="1"/>
          </p:cNvSpPr>
          <p:nvPr>
            <p:ph type="sldNum" sz="quarter" idx="12"/>
          </p:nvPr>
        </p:nvSpPr>
        <p:spPr/>
        <p:txBody>
          <a:bodyPr/>
          <a:lstStyle/>
          <a:p>
            <a:fld id="{C479D5F6-EDCB-402A-AC08-4943A1820E8F}" type="slidenum">
              <a:rPr lang="en-US" smtClean="0"/>
              <a:pPr/>
              <a:t>56</a:t>
            </a:fld>
            <a:endParaRPr lang="en-US" dirty="0"/>
          </a:p>
        </p:txBody>
      </p:sp>
    </p:spTree>
    <p:extLst>
      <p:ext uri="{BB962C8B-B14F-4D97-AF65-F5344CB8AC3E}">
        <p14:creationId xmlns:p14="http://schemas.microsoft.com/office/powerpoint/2010/main" val="706772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0565-8183-4904-8380-4DEED73597AE}"/>
              </a:ext>
            </a:extLst>
          </p:cNvPr>
          <p:cNvSpPr>
            <a:spLocks noGrp="1"/>
          </p:cNvSpPr>
          <p:nvPr>
            <p:ph type="title"/>
          </p:nvPr>
        </p:nvSpPr>
        <p:spPr/>
        <p:txBody>
          <a:bodyPr/>
          <a:lstStyle/>
          <a:p>
            <a:r>
              <a:rPr lang="en-US" dirty="0"/>
              <a:t>iOS </a:t>
            </a:r>
            <a:r>
              <a:rPr lang="en-US" sz="2800" dirty="0"/>
              <a:t>Highlights</a:t>
            </a:r>
            <a:endParaRPr lang="en-US" dirty="0"/>
          </a:p>
        </p:txBody>
      </p:sp>
      <p:graphicFrame>
        <p:nvGraphicFramePr>
          <p:cNvPr id="5" name="Content Placeholder 4" descr="Requires TestNav App for security.&#10; iOS 15.2 - 16.x&#10; Download and install from Apple Apps Store&#10; Run App check&#10; Enable Microphone Permission message. Select OK to grant microphone permission&#10; Point TestNav App Toward our Colorado TestNav URL.&#10; Confirm App Self Lock message, select Yes to continue. &#10;  Students select no, cannot continue testing in the secure test.&#10;  If Students select no, restart the app and select yes to continue testing.&#10; Locate SRF &amp; Log files using iPad’s Safari Browser: testnav://admin.&#10;">
            <a:extLst>
              <a:ext uri="{FF2B5EF4-FFF2-40B4-BE49-F238E27FC236}">
                <a16:creationId xmlns:a16="http://schemas.microsoft.com/office/drawing/2014/main" id="{B2FBDF81-E64A-4CD5-BD5B-A3BEFABDCF29}"/>
              </a:ext>
            </a:extLst>
          </p:cNvPr>
          <p:cNvGraphicFramePr>
            <a:graphicFrameLocks noGrp="1"/>
          </p:cNvGraphicFramePr>
          <p:nvPr>
            <p:ph idx="1"/>
            <p:extLst>
              <p:ext uri="{D42A27DB-BD31-4B8C-83A1-F6EECF244321}">
                <p14:modId xmlns:p14="http://schemas.microsoft.com/office/powerpoint/2010/main" val="3991024009"/>
              </p:ext>
            </p:extLst>
          </p:nvPr>
        </p:nvGraphicFramePr>
        <p:xfrm>
          <a:off x="838200" y="155448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8154E27-2F17-4014-BF30-00FBBDBC10D9}"/>
              </a:ext>
            </a:extLst>
          </p:cNvPr>
          <p:cNvSpPr>
            <a:spLocks noGrp="1"/>
          </p:cNvSpPr>
          <p:nvPr>
            <p:ph type="sldNum" sz="quarter" idx="12"/>
          </p:nvPr>
        </p:nvSpPr>
        <p:spPr/>
        <p:txBody>
          <a:bodyPr/>
          <a:lstStyle/>
          <a:p>
            <a:fld id="{C479D5F6-EDCB-402A-AC08-4943A1820E8F}" type="slidenum">
              <a:rPr lang="en-US" smtClean="0"/>
              <a:pPr/>
              <a:t>57</a:t>
            </a:fld>
            <a:endParaRPr lang="en-US" dirty="0"/>
          </a:p>
        </p:txBody>
      </p:sp>
    </p:spTree>
    <p:extLst>
      <p:ext uri="{BB962C8B-B14F-4D97-AF65-F5344CB8AC3E}">
        <p14:creationId xmlns:p14="http://schemas.microsoft.com/office/powerpoint/2010/main" val="23773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Point TestNav App Toward TestNav URL</a:t>
            </a:r>
          </a:p>
        </p:txBody>
      </p:sp>
      <p:sp>
        <p:nvSpPr>
          <p:cNvPr id="6" name="TextBox 5"/>
          <p:cNvSpPr txBox="1"/>
          <p:nvPr/>
        </p:nvSpPr>
        <p:spPr>
          <a:xfrm>
            <a:off x="766292" y="5221742"/>
            <a:ext cx="4167657" cy="923330"/>
          </a:xfrm>
          <a:prstGeom prst="rect">
            <a:avLst/>
          </a:prstGeom>
          <a:noFill/>
        </p:spPr>
        <p:txBody>
          <a:bodyPr wrap="square" rtlCol="0">
            <a:spAutoFit/>
          </a:bodyPr>
          <a:lstStyle/>
          <a:p>
            <a:r>
              <a:rPr lang="en-US" dirty="0">
                <a:latin typeface="Trebuchet MS" panose="020B0603020202020204" pitchFamily="34" charset="0"/>
              </a:rPr>
              <a:t>Choose the icon in the top right-hand portion of the screen and select &gt; Choose a different customer.</a:t>
            </a:r>
          </a:p>
        </p:txBody>
      </p:sp>
      <p:sp>
        <p:nvSpPr>
          <p:cNvPr id="9" name="TextBox 8"/>
          <p:cNvSpPr txBox="1"/>
          <p:nvPr/>
        </p:nvSpPr>
        <p:spPr>
          <a:xfrm>
            <a:off x="7032394" y="5221743"/>
            <a:ext cx="3750468" cy="646331"/>
          </a:xfrm>
          <a:prstGeom prst="rect">
            <a:avLst/>
          </a:prstGeom>
          <a:noFill/>
        </p:spPr>
        <p:txBody>
          <a:bodyPr wrap="square" rtlCol="0">
            <a:spAutoFit/>
          </a:bodyPr>
          <a:lstStyle/>
          <a:p>
            <a:r>
              <a:rPr lang="en-US" dirty="0">
                <a:latin typeface="Trebuchet MS" panose="020B0603020202020204" pitchFamily="34" charset="0"/>
              </a:rPr>
              <a:t>Select </a:t>
            </a:r>
            <a:r>
              <a:rPr lang="en-US" b="1" dirty="0">
                <a:latin typeface="Trebuchet MS" panose="020B0603020202020204" pitchFamily="34" charset="0"/>
              </a:rPr>
              <a:t>Colorado</a:t>
            </a:r>
            <a:r>
              <a:rPr lang="en-US" dirty="0">
                <a:latin typeface="Trebuchet MS" panose="020B0603020202020204" pitchFamily="34" charset="0"/>
              </a:rPr>
              <a:t> for all operational assessments.</a:t>
            </a: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346EC8BA-7BC5-F74E-AD5F-E910D97102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773" y="1551799"/>
            <a:ext cx="3623478" cy="3351125"/>
          </a:xfrm>
          <a:prstGeom prst="rect">
            <a:avLst/>
          </a:prstGeom>
        </p:spPr>
      </p:pic>
      <p:pic>
        <p:nvPicPr>
          <p:cNvPr id="10" name="Picture 9" descr="Graphical user interface, application Colorado">
            <a:extLst>
              <a:ext uri="{FF2B5EF4-FFF2-40B4-BE49-F238E27FC236}">
                <a16:creationId xmlns:a16="http://schemas.microsoft.com/office/drawing/2014/main" id="{BA95C6FC-AD73-7C45-B994-F56F43AAB4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47" r="10952"/>
          <a:stretch/>
        </p:blipFill>
        <p:spPr>
          <a:xfrm>
            <a:off x="7390328" y="1423990"/>
            <a:ext cx="3034601" cy="3606741"/>
          </a:xfrm>
          <a:prstGeom prst="rect">
            <a:avLst/>
          </a:prstGeom>
        </p:spPr>
      </p:pic>
      <p:sp>
        <p:nvSpPr>
          <p:cNvPr id="11" name="Frame 10" descr="Colorado TN">
            <a:extLst>
              <a:ext uri="{FF2B5EF4-FFF2-40B4-BE49-F238E27FC236}">
                <a16:creationId xmlns:a16="http://schemas.microsoft.com/office/drawing/2014/main" id="{92ADEBB7-EA99-5E4D-85BD-2CD8567B795D}"/>
              </a:ext>
            </a:extLst>
          </p:cNvPr>
          <p:cNvSpPr/>
          <p:nvPr/>
        </p:nvSpPr>
        <p:spPr>
          <a:xfrm>
            <a:off x="8295203" y="2368652"/>
            <a:ext cx="965915" cy="279298"/>
          </a:xfrm>
          <a:prstGeom prst="frame">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descr="Choose another customer">
            <a:extLst>
              <a:ext uri="{FF2B5EF4-FFF2-40B4-BE49-F238E27FC236}">
                <a16:creationId xmlns:a16="http://schemas.microsoft.com/office/drawing/2014/main" id="{51EF1BF2-ABBD-1449-A870-CC6596A0AED1}"/>
              </a:ext>
            </a:extLst>
          </p:cNvPr>
          <p:cNvSpPr/>
          <p:nvPr/>
        </p:nvSpPr>
        <p:spPr>
          <a:xfrm>
            <a:off x="3155324" y="2179737"/>
            <a:ext cx="1320825" cy="188915"/>
          </a:xfrm>
          <a:prstGeom prst="frame">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78029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TestNav Device App Check</a:t>
            </a:r>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56B14333-922A-C94C-BEA5-6871E50F9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90" y="1481968"/>
            <a:ext cx="3928729" cy="2867300"/>
          </a:xfrm>
          <a:prstGeom prst="rect">
            <a:avLst/>
          </a:prstGeom>
        </p:spPr>
      </p:pic>
      <p:pic>
        <p:nvPicPr>
          <p:cNvPr id="15" name="Picture 14" descr="Graphical user interface, text, application, chat or text message&#10;&#10;Description automatically generated">
            <a:extLst>
              <a:ext uri="{FF2B5EF4-FFF2-40B4-BE49-F238E27FC236}">
                <a16:creationId xmlns:a16="http://schemas.microsoft.com/office/drawing/2014/main" id="{06249E55-95D6-CC4B-A5E7-6E3D369A7A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3704" y="1481968"/>
            <a:ext cx="4412323" cy="2867299"/>
          </a:xfrm>
          <a:prstGeom prst="rect">
            <a:avLst/>
          </a:prstGeom>
        </p:spPr>
      </p:pic>
      <p:pic>
        <p:nvPicPr>
          <p:cNvPr id="18" name="Picture 17" descr="Graphical user interface, text, application&#10;&#10;Description automatically generated">
            <a:extLst>
              <a:ext uri="{FF2B5EF4-FFF2-40B4-BE49-F238E27FC236}">
                <a16:creationId xmlns:a16="http://schemas.microsoft.com/office/drawing/2014/main" id="{44966C26-6F31-B14A-B587-CA31C81D3B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2119" y="3810579"/>
            <a:ext cx="4505233" cy="2927676"/>
          </a:xfrm>
          <a:prstGeom prst="rect">
            <a:avLst/>
          </a:prstGeom>
        </p:spPr>
      </p:pic>
    </p:spTree>
    <p:extLst>
      <p:ext uri="{BB962C8B-B14F-4D97-AF65-F5344CB8AC3E}">
        <p14:creationId xmlns:p14="http://schemas.microsoft.com/office/powerpoint/2010/main" val="2630525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11" descr="Pearson Access next Welcome screen"/>
          <p:cNvSpPr txBox="1">
            <a:spLocks/>
          </p:cNvSpPr>
          <p:nvPr/>
        </p:nvSpPr>
        <p:spPr>
          <a:xfrm>
            <a:off x="2134856" y="12607"/>
            <a:ext cx="7715250" cy="878681"/>
          </a:xfrm>
          <a:prstGeom prst="rect">
            <a:avLst/>
          </a:prstGeom>
        </p:spPr>
        <p:txBody>
          <a:bodyPr anchor="b"/>
          <a:lstStyle>
            <a:lvl1pPr algn="ctr" defTabSz="584200" rtl="0" eaLnBrk="0" fontAlgn="base" hangingPunct="0">
              <a:spcBef>
                <a:spcPct val="0"/>
              </a:spcBef>
              <a:spcAft>
                <a:spcPct val="0"/>
              </a:spcAft>
              <a:defRPr sz="6600" b="1" i="1">
                <a:solidFill>
                  <a:srgbClr val="53585F"/>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endParaRPr lang="en-US" sz="4640" kern="0" dirty="0">
              <a:latin typeface="Museo Slab 500" panose="02000000000000000000" pitchFamily="50" charset="0"/>
            </a:endParaRPr>
          </a:p>
        </p:txBody>
      </p:sp>
      <p:sp>
        <p:nvSpPr>
          <p:cNvPr id="4" name="Title 3"/>
          <p:cNvSpPr>
            <a:spLocks noGrp="1"/>
          </p:cNvSpPr>
          <p:nvPr>
            <p:ph type="ctrTitle"/>
          </p:nvPr>
        </p:nvSpPr>
        <p:spPr>
          <a:xfrm>
            <a:off x="-3448050" y="0"/>
            <a:ext cx="12192000" cy="2337620"/>
          </a:xfrm>
        </p:spPr>
        <p:txBody>
          <a:bodyPr>
            <a:noAutofit/>
          </a:bodyPr>
          <a:lstStyle/>
          <a:p>
            <a:r>
              <a:rPr lang="en-US" sz="2800" kern="0" dirty="0"/>
              <a:t>CMAS Online Resources</a:t>
            </a:r>
            <a:br>
              <a:rPr lang="en-US" sz="2800" kern="0" dirty="0"/>
            </a:br>
            <a:endParaRPr lang="en-US" sz="2800" dirty="0"/>
          </a:p>
        </p:txBody>
      </p:sp>
      <p:pic>
        <p:nvPicPr>
          <p:cNvPr id="5" name="Picture 4" descr="A screenshot of a Pearson Access Next welcome screen&#10;">
            <a:extLst>
              <a:ext uri="{FF2B5EF4-FFF2-40B4-BE49-F238E27FC236}">
                <a16:creationId xmlns:a16="http://schemas.microsoft.com/office/drawing/2014/main" id="{F7302E10-C3A4-4508-A8AF-CF4A5C411FD6}"/>
              </a:ext>
            </a:extLst>
          </p:cNvPr>
          <p:cNvPicPr>
            <a:picLocks noChangeAspect="1"/>
          </p:cNvPicPr>
          <p:nvPr/>
        </p:nvPicPr>
        <p:blipFill>
          <a:blip r:embed="rId2"/>
          <a:stretch>
            <a:fillRect/>
          </a:stretch>
        </p:blipFill>
        <p:spPr>
          <a:xfrm>
            <a:off x="790102" y="451947"/>
            <a:ext cx="11136008" cy="6264005"/>
          </a:xfrm>
          <a:prstGeom prst="rect">
            <a:avLst/>
          </a:prstGeom>
        </p:spPr>
      </p:pic>
    </p:spTree>
    <p:extLst>
      <p:ext uri="{BB962C8B-B14F-4D97-AF65-F5344CB8AC3E}">
        <p14:creationId xmlns:p14="http://schemas.microsoft.com/office/powerpoint/2010/main" val="2443256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TestNav Desktop Network Check</a:t>
            </a:r>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56B14333-922A-C94C-BEA5-6871E50F9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62" y="1451211"/>
            <a:ext cx="3928729" cy="2867300"/>
          </a:xfrm>
          <a:prstGeom prst="rect">
            <a:avLst/>
          </a:prstGeom>
        </p:spPr>
      </p:pic>
      <p:pic>
        <p:nvPicPr>
          <p:cNvPr id="15" name="Picture 14" descr="Graphical user interface, text, application, chat or text message&#10;&#10;Description automatically generated">
            <a:extLst>
              <a:ext uri="{FF2B5EF4-FFF2-40B4-BE49-F238E27FC236}">
                <a16:creationId xmlns:a16="http://schemas.microsoft.com/office/drawing/2014/main" id="{06249E55-95D6-CC4B-A5E7-6E3D369A7A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1" y="1449745"/>
            <a:ext cx="4412323" cy="2867299"/>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F8206390-B2B0-C647-8B0D-72813EDB81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2436" y="3723164"/>
            <a:ext cx="4642685" cy="3134836"/>
          </a:xfrm>
          <a:prstGeom prst="rect">
            <a:avLst/>
          </a:prstGeom>
        </p:spPr>
      </p:pic>
    </p:spTree>
    <p:extLst>
      <p:ext uri="{BB962C8B-B14F-4D97-AF65-F5344CB8AC3E}">
        <p14:creationId xmlns:p14="http://schemas.microsoft.com/office/powerpoint/2010/main" val="1015110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27449-06CA-4B2C-9EEE-6771A13DEDDF}"/>
              </a:ext>
            </a:extLst>
          </p:cNvPr>
          <p:cNvSpPr>
            <a:spLocks noGrp="1"/>
          </p:cNvSpPr>
          <p:nvPr>
            <p:ph type="ctrTitle"/>
          </p:nvPr>
        </p:nvSpPr>
        <p:spPr/>
        <p:txBody>
          <a:bodyPr>
            <a:normAutofit/>
          </a:bodyPr>
          <a:lstStyle/>
          <a:p>
            <a:r>
              <a:rPr lang="en-US" sz="8800" dirty="0"/>
              <a:t>Infrastructure Trial</a:t>
            </a:r>
          </a:p>
        </p:txBody>
      </p:sp>
      <p:sp>
        <p:nvSpPr>
          <p:cNvPr id="4" name="Slide Number Placeholder 3">
            <a:extLst>
              <a:ext uri="{FF2B5EF4-FFF2-40B4-BE49-F238E27FC236}">
                <a16:creationId xmlns:a16="http://schemas.microsoft.com/office/drawing/2014/main" id="{8FCC6D05-A30B-4D42-9AA7-CB4E1F7FF4EF}"/>
              </a:ext>
            </a:extLst>
          </p:cNvPr>
          <p:cNvSpPr>
            <a:spLocks noGrp="1"/>
          </p:cNvSpPr>
          <p:nvPr>
            <p:ph type="sldNum" sz="quarter" idx="12"/>
          </p:nvPr>
        </p:nvSpPr>
        <p:spPr/>
        <p:txBody>
          <a:bodyPr/>
          <a:lstStyle/>
          <a:p>
            <a:fld id="{C479D5F6-EDCB-402A-AC08-4943A1820E8F}" type="slidenum">
              <a:rPr lang="en-US" smtClean="0"/>
              <a:pPr/>
              <a:t>61</a:t>
            </a:fld>
            <a:endParaRPr lang="en-US" dirty="0"/>
          </a:p>
        </p:txBody>
      </p:sp>
      <p:sp>
        <p:nvSpPr>
          <p:cNvPr id="6" name="Content Placeholder 2">
            <a:extLst>
              <a:ext uri="{FF2B5EF4-FFF2-40B4-BE49-F238E27FC236}">
                <a16:creationId xmlns:a16="http://schemas.microsoft.com/office/drawing/2014/main" id="{D034A01B-8885-4C01-B406-80FCF63A3B2E}"/>
              </a:ext>
            </a:extLst>
          </p:cNvPr>
          <p:cNvSpPr txBox="1">
            <a:spLocks/>
          </p:cNvSpPr>
          <p:nvPr/>
        </p:nvSpPr>
        <p:spPr>
          <a:xfrm>
            <a:off x="7078133" y="4771649"/>
            <a:ext cx="5540721" cy="1655372"/>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 sz="2000" dirty="0"/>
              <a:t>Support During Testing</a:t>
            </a:r>
            <a:endParaRPr lang="en-US" sz="2000" dirty="0"/>
          </a:p>
        </p:txBody>
      </p:sp>
      <p:sp>
        <p:nvSpPr>
          <p:cNvPr id="7" name="Content Placeholder 2">
            <a:extLst>
              <a:ext uri="{FF2B5EF4-FFF2-40B4-BE49-F238E27FC236}">
                <a16:creationId xmlns:a16="http://schemas.microsoft.com/office/drawing/2014/main" id="{2E398C1E-C565-40F5-ADE7-E265A82A7004}"/>
              </a:ext>
            </a:extLst>
          </p:cNvPr>
          <p:cNvSpPr txBox="1">
            <a:spLocks/>
          </p:cNvSpPr>
          <p:nvPr/>
        </p:nvSpPr>
        <p:spPr>
          <a:xfrm>
            <a:off x="1605020" y="256216"/>
            <a:ext cx="5473113" cy="2337621"/>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 sz="2000" dirty="0"/>
              <a:t>Test Nav System Overview</a:t>
            </a:r>
          </a:p>
          <a:p>
            <a:pPr>
              <a:buFont typeface="Wingdings" panose="05000000000000000000" pitchFamily="2" charset="2"/>
              <a:buChar char="ü"/>
            </a:pPr>
            <a:r>
              <a:rPr lang="en" sz="2000" dirty="0"/>
              <a:t>Network Preparation</a:t>
            </a:r>
          </a:p>
          <a:p>
            <a:pPr>
              <a:buFont typeface="Wingdings" panose="05000000000000000000" pitchFamily="2" charset="2"/>
              <a:buChar char="ü"/>
            </a:pPr>
            <a:r>
              <a:rPr lang="en" sz="2000" dirty="0"/>
              <a:t>Proctor Caching</a:t>
            </a:r>
          </a:p>
          <a:p>
            <a:pPr>
              <a:buFont typeface="Wingdings" panose="05000000000000000000" pitchFamily="2" charset="2"/>
              <a:buChar char="ü"/>
            </a:pPr>
            <a:r>
              <a:rPr lang="en" sz="2000" dirty="0"/>
              <a:t>Device Preparation</a:t>
            </a:r>
          </a:p>
        </p:txBody>
      </p:sp>
    </p:spTree>
    <p:extLst>
      <p:ext uri="{BB962C8B-B14F-4D97-AF65-F5344CB8AC3E}">
        <p14:creationId xmlns:p14="http://schemas.microsoft.com/office/powerpoint/2010/main" val="34311860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542E24-06B0-4090-8960-D50559A1EAB2}"/>
              </a:ext>
            </a:extLst>
          </p:cNvPr>
          <p:cNvSpPr>
            <a:spLocks noGrp="1"/>
          </p:cNvSpPr>
          <p:nvPr>
            <p:ph type="title"/>
          </p:nvPr>
        </p:nvSpPr>
        <p:spPr/>
        <p:txBody>
          <a:bodyPr/>
          <a:lstStyle/>
          <a:p>
            <a:r>
              <a:rPr lang="en-US" sz="2800" dirty="0"/>
              <a:t>Infrastructure Trial</a:t>
            </a:r>
            <a:endParaRPr lang="en-US" dirty="0"/>
          </a:p>
        </p:txBody>
      </p:sp>
      <p:sp>
        <p:nvSpPr>
          <p:cNvPr id="5" name="Content Placeholder 4">
            <a:extLst>
              <a:ext uri="{FF2B5EF4-FFF2-40B4-BE49-F238E27FC236}">
                <a16:creationId xmlns:a16="http://schemas.microsoft.com/office/drawing/2014/main" id="{D44E2E95-ED92-4AF0-8B25-66DF0B8C99D9}"/>
              </a:ext>
            </a:extLst>
          </p:cNvPr>
          <p:cNvSpPr>
            <a:spLocks noGrp="1"/>
          </p:cNvSpPr>
          <p:nvPr>
            <p:ph idx="1"/>
          </p:nvPr>
        </p:nvSpPr>
        <p:spPr/>
        <p:txBody>
          <a:bodyPr>
            <a:normAutofit/>
          </a:bodyPr>
          <a:lstStyle/>
          <a:p>
            <a:r>
              <a:rPr lang="en-US" sz="2800" dirty="0" err="1"/>
              <a:t>PearsonAccess</a:t>
            </a:r>
            <a:r>
              <a:rPr lang="en-US" sz="2800" baseline="30000" dirty="0" err="1"/>
              <a:t>next</a:t>
            </a:r>
            <a:r>
              <a:rPr lang="en-US" sz="2800" baseline="30000" dirty="0"/>
              <a:t>  </a:t>
            </a:r>
            <a:r>
              <a:rPr lang="en-US" sz="2800" dirty="0"/>
              <a:t>Infrastructure Trial Form Types</a:t>
            </a:r>
          </a:p>
          <a:p>
            <a:endParaRPr lang="en-US" sz="2800" dirty="0"/>
          </a:p>
          <a:p>
            <a:r>
              <a:rPr lang="en-US" sz="2800" dirty="0"/>
              <a:t>Setup</a:t>
            </a:r>
          </a:p>
          <a:p>
            <a:endParaRPr lang="en-US" sz="2800" dirty="0"/>
          </a:p>
          <a:p>
            <a:r>
              <a:rPr lang="en-US" sz="2800" dirty="0" err="1"/>
              <a:t>PearsonAccess</a:t>
            </a:r>
            <a:r>
              <a:rPr lang="en-US" sz="2800" baseline="30000" dirty="0" err="1"/>
              <a:t>next</a:t>
            </a:r>
            <a:r>
              <a:rPr lang="en-US" sz="2800" baseline="30000" dirty="0"/>
              <a:t> </a:t>
            </a:r>
            <a:r>
              <a:rPr lang="en-US" sz="2800" dirty="0"/>
              <a:t>Tasks</a:t>
            </a:r>
          </a:p>
          <a:p>
            <a:endParaRPr lang="en-US" sz="2800" dirty="0"/>
          </a:p>
          <a:p>
            <a:r>
              <a:rPr lang="en-US" sz="2800" dirty="0"/>
              <a:t>CMAS Site Readiness Infrastructure Trial Guide</a:t>
            </a:r>
          </a:p>
        </p:txBody>
      </p:sp>
      <p:sp>
        <p:nvSpPr>
          <p:cNvPr id="3" name="Slide Number Placeholder 2">
            <a:extLst>
              <a:ext uri="{FF2B5EF4-FFF2-40B4-BE49-F238E27FC236}">
                <a16:creationId xmlns:a16="http://schemas.microsoft.com/office/drawing/2014/main" id="{7F3D132D-4AE4-4268-B45A-B5B1F3DFEE78}"/>
              </a:ext>
            </a:extLst>
          </p:cNvPr>
          <p:cNvSpPr>
            <a:spLocks noGrp="1"/>
          </p:cNvSpPr>
          <p:nvPr>
            <p:ph type="sldNum" sz="quarter" idx="12"/>
          </p:nvPr>
        </p:nvSpPr>
        <p:spPr/>
        <p:txBody>
          <a:bodyPr/>
          <a:lstStyle/>
          <a:p>
            <a:fld id="{C479D5F6-EDCB-402A-AC08-4943A1820E8F}" type="slidenum">
              <a:rPr lang="en-US" smtClean="0"/>
              <a:pPr/>
              <a:t>62</a:t>
            </a:fld>
            <a:endParaRPr lang="en-US" dirty="0"/>
          </a:p>
        </p:txBody>
      </p:sp>
    </p:spTree>
    <p:extLst>
      <p:ext uri="{BB962C8B-B14F-4D97-AF65-F5344CB8AC3E}">
        <p14:creationId xmlns:p14="http://schemas.microsoft.com/office/powerpoint/2010/main" val="24970340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F6D8-A10A-43FE-8D09-7EA78E52B39B}"/>
              </a:ext>
            </a:extLst>
          </p:cNvPr>
          <p:cNvSpPr>
            <a:spLocks noGrp="1"/>
          </p:cNvSpPr>
          <p:nvPr>
            <p:ph type="title"/>
          </p:nvPr>
        </p:nvSpPr>
        <p:spPr/>
        <p:txBody>
          <a:bodyPr/>
          <a:lstStyle/>
          <a:p>
            <a:r>
              <a:rPr lang="en-US" dirty="0"/>
              <a:t>Types of </a:t>
            </a:r>
            <a:r>
              <a:rPr lang="en-US" sz="2800" dirty="0"/>
              <a:t>Infrastructure Trial Forms</a:t>
            </a:r>
            <a:r>
              <a:rPr lang="en-US" dirty="0"/>
              <a:t> </a:t>
            </a:r>
          </a:p>
        </p:txBody>
      </p:sp>
      <p:sp>
        <p:nvSpPr>
          <p:cNvPr id="3" name="Content Placeholder 2">
            <a:extLst>
              <a:ext uri="{FF2B5EF4-FFF2-40B4-BE49-F238E27FC236}">
                <a16:creationId xmlns:a16="http://schemas.microsoft.com/office/drawing/2014/main" id="{315CC711-311E-4815-92C6-31ABAADADA59}"/>
              </a:ext>
            </a:extLst>
          </p:cNvPr>
          <p:cNvSpPr>
            <a:spLocks noGrp="1"/>
          </p:cNvSpPr>
          <p:nvPr>
            <p:ph idx="1"/>
          </p:nvPr>
        </p:nvSpPr>
        <p:spPr>
          <a:xfrm>
            <a:off x="838200" y="1759655"/>
            <a:ext cx="10515600" cy="5098345"/>
          </a:xfrm>
        </p:spPr>
        <p:txBody>
          <a:bodyPr>
            <a:normAutofit fontScale="62500" lnSpcReduction="20000"/>
          </a:bodyPr>
          <a:lstStyle/>
          <a:p>
            <a:pPr marL="0" indent="0">
              <a:buNone/>
            </a:pPr>
            <a:r>
              <a:rPr lang="en-US" sz="3400" dirty="0"/>
              <a:t>Technical </a:t>
            </a:r>
            <a:r>
              <a:rPr lang="en-US" sz="3400" b="1" dirty="0"/>
              <a:t>Site Readiness </a:t>
            </a:r>
            <a:r>
              <a:rPr lang="en-US" sz="3400" dirty="0"/>
              <a:t>verifies:</a:t>
            </a:r>
          </a:p>
          <a:p>
            <a:pPr lvl="1"/>
            <a:r>
              <a:rPr lang="en-US" sz="2900" dirty="0">
                <a:latin typeface="Calibri" panose="020F0502020204030204" pitchFamily="34" charset="0"/>
                <a:ea typeface="MS PGothic" panose="020B0600070205080204" pitchFamily="34" charset="-128"/>
                <a:cs typeface="Times New Roman" panose="02020603050405020304" pitchFamily="18" charset="0"/>
              </a:rPr>
              <a:t>P</a:t>
            </a:r>
            <a:r>
              <a:rPr lang="en-US" sz="2900" dirty="0">
                <a:effectLst/>
                <a:latin typeface="Calibri" panose="020F0502020204030204" pitchFamily="34" charset="0"/>
                <a:ea typeface="MS PGothic" panose="020B0600070205080204" pitchFamily="34" charset="-128"/>
                <a:cs typeface="Times New Roman" panose="02020603050405020304" pitchFamily="18" charset="0"/>
              </a:rPr>
              <a:t>roctor caching devices and student testing devices are configured correctly.</a:t>
            </a:r>
          </a:p>
          <a:p>
            <a:pPr lvl="1"/>
            <a:endParaRPr lang="en-US" sz="2900" dirty="0">
              <a:effectLst/>
              <a:latin typeface="Calibri" panose="020F0502020204030204" pitchFamily="34" charset="0"/>
              <a:ea typeface="MS PGothic" panose="020B0600070205080204" pitchFamily="34" charset="-128"/>
              <a:cs typeface="Times New Roman" panose="02020603050405020304" pitchFamily="18" charset="0"/>
            </a:endParaRPr>
          </a:p>
          <a:p>
            <a:pPr lvl="1"/>
            <a:r>
              <a:rPr lang="en-US" sz="2900" dirty="0">
                <a:effectLst/>
                <a:latin typeface="Calibri" panose="020F0502020204030204" pitchFamily="34" charset="0"/>
                <a:ea typeface="MS PGothic" panose="020B0600070205080204" pitchFamily="34" charset="-128"/>
                <a:cs typeface="Times New Roman" panose="02020603050405020304" pitchFamily="18" charset="0"/>
              </a:rPr>
              <a:t>Devices can process Colorado-specific item types. </a:t>
            </a:r>
          </a:p>
          <a:p>
            <a:pPr lvl="1"/>
            <a:endParaRPr lang="en-US" sz="2900" dirty="0">
              <a:effectLst/>
              <a:latin typeface="Calibri" panose="020F0502020204030204" pitchFamily="34" charset="0"/>
              <a:ea typeface="MS PGothic" panose="020B0600070205080204" pitchFamily="34" charset="-128"/>
              <a:cs typeface="Times New Roman" panose="02020603050405020304" pitchFamily="18" charset="0"/>
            </a:endParaRPr>
          </a:p>
          <a:p>
            <a:pPr lvl="1"/>
            <a:r>
              <a:rPr lang="en-US" sz="2900" dirty="0">
                <a:latin typeface="Calibri" panose="020F0502020204030204" pitchFamily="34" charset="0"/>
                <a:ea typeface="MS PGothic" panose="020B0600070205080204" pitchFamily="34" charset="-128"/>
                <a:cs typeface="Times New Roman" panose="02020603050405020304" pitchFamily="18" charset="0"/>
              </a:rPr>
              <a:t>Points of constraint within a network.</a:t>
            </a:r>
            <a:endParaRPr lang="en-US" sz="2900" dirty="0"/>
          </a:p>
          <a:p>
            <a:pPr lvl="1"/>
            <a:endParaRPr lang="en-US" dirty="0"/>
          </a:p>
          <a:p>
            <a:endParaRPr lang="en-US" dirty="0"/>
          </a:p>
          <a:p>
            <a:pPr marL="0" lvl="0" indent="0">
              <a:buNone/>
            </a:pPr>
            <a:r>
              <a:rPr lang="en-US" sz="3400" dirty="0"/>
              <a:t>A Standard Infrastructure Trial is a full scale dress rehearsal that verifies:</a:t>
            </a:r>
          </a:p>
          <a:p>
            <a:pPr lvl="1"/>
            <a:endParaRPr lang="en-US" sz="2400" dirty="0"/>
          </a:p>
          <a:p>
            <a:pPr lvl="1"/>
            <a:r>
              <a:rPr lang="en-US" sz="2900" dirty="0"/>
              <a:t>TestNav is configured correctly.</a:t>
            </a:r>
          </a:p>
          <a:p>
            <a:pPr lvl="1"/>
            <a:endParaRPr lang="en-US" sz="2900" dirty="0"/>
          </a:p>
          <a:p>
            <a:pPr lvl="1"/>
            <a:r>
              <a:rPr lang="en-US" sz="2900" dirty="0"/>
              <a:t>Devices can successfully run TestNav.</a:t>
            </a:r>
          </a:p>
          <a:p>
            <a:pPr lvl="1"/>
            <a:endParaRPr lang="en-US" sz="2900" dirty="0"/>
          </a:p>
          <a:p>
            <a:pPr lvl="1"/>
            <a:r>
              <a:rPr lang="en-US" sz="2900" dirty="0"/>
              <a:t>Network will bear the full load of simultaneous test-takers.</a:t>
            </a:r>
          </a:p>
          <a:p>
            <a:pPr lvl="1"/>
            <a:endParaRPr lang="en-US" sz="2900" dirty="0"/>
          </a:p>
          <a:p>
            <a:pPr lvl="1"/>
            <a:r>
              <a:rPr lang="en-US" sz="2900" dirty="0"/>
              <a:t>School personnel know what to do for computer-based assessments.</a:t>
            </a:r>
          </a:p>
          <a:p>
            <a:pPr lvl="1"/>
            <a:endParaRPr lang="en-US" sz="2900" dirty="0"/>
          </a:p>
          <a:p>
            <a:pPr lvl="1"/>
            <a:r>
              <a:rPr lang="en-US" sz="2900" dirty="0"/>
              <a:t>Students are familiar with the computer-based tools and formats.</a:t>
            </a:r>
          </a:p>
        </p:txBody>
      </p:sp>
      <p:pic>
        <p:nvPicPr>
          <p:cNvPr id="6" name="Picture 5" descr="screenshot of PAnext testing Site Readiness">
            <a:extLst>
              <a:ext uri="{FF2B5EF4-FFF2-40B4-BE49-F238E27FC236}">
                <a16:creationId xmlns:a16="http://schemas.microsoft.com/office/drawing/2014/main" id="{92B092AC-7890-418C-A995-0E7E8EA9E132}"/>
              </a:ext>
            </a:extLst>
          </p:cNvPr>
          <p:cNvPicPr>
            <a:picLocks noChangeAspect="1"/>
          </p:cNvPicPr>
          <p:nvPr/>
        </p:nvPicPr>
        <p:blipFill>
          <a:blip r:embed="rId2"/>
          <a:stretch>
            <a:fillRect/>
          </a:stretch>
        </p:blipFill>
        <p:spPr>
          <a:xfrm>
            <a:off x="443565" y="1212572"/>
            <a:ext cx="6315956" cy="438211"/>
          </a:xfrm>
          <a:prstGeom prst="rect">
            <a:avLst/>
          </a:prstGeom>
        </p:spPr>
      </p:pic>
      <p:pic>
        <p:nvPicPr>
          <p:cNvPr id="8" name="Picture 7" descr="Screenshot banner PAnext practice tests">
            <a:extLst>
              <a:ext uri="{FF2B5EF4-FFF2-40B4-BE49-F238E27FC236}">
                <a16:creationId xmlns:a16="http://schemas.microsoft.com/office/drawing/2014/main" id="{8D0F54E7-892D-442E-A1A4-423067DC0E1C}"/>
              </a:ext>
            </a:extLst>
          </p:cNvPr>
          <p:cNvPicPr>
            <a:picLocks noChangeAspect="1"/>
          </p:cNvPicPr>
          <p:nvPr/>
        </p:nvPicPr>
        <p:blipFill>
          <a:blip r:embed="rId3"/>
          <a:stretch>
            <a:fillRect/>
          </a:stretch>
        </p:blipFill>
        <p:spPr>
          <a:xfrm>
            <a:off x="443565" y="3332661"/>
            <a:ext cx="6582694" cy="438211"/>
          </a:xfrm>
          <a:prstGeom prst="rect">
            <a:avLst/>
          </a:prstGeom>
        </p:spPr>
      </p:pic>
    </p:spTree>
    <p:extLst>
      <p:ext uri="{BB962C8B-B14F-4D97-AF65-F5344CB8AC3E}">
        <p14:creationId xmlns:p14="http://schemas.microsoft.com/office/powerpoint/2010/main" val="11880489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Technology Setup</a:t>
            </a:r>
          </a:p>
        </p:txBody>
      </p:sp>
      <p:sp>
        <p:nvSpPr>
          <p:cNvPr id="10" name="Content Placeholder 9">
            <a:extLst>
              <a:ext uri="{FF2B5EF4-FFF2-40B4-BE49-F238E27FC236}">
                <a16:creationId xmlns:a16="http://schemas.microsoft.com/office/drawing/2014/main" id="{222B64E1-5C65-4BAF-BD48-6A67E1C1F80D}"/>
              </a:ext>
            </a:extLst>
          </p:cNvPr>
          <p:cNvSpPr>
            <a:spLocks noGrp="1"/>
          </p:cNvSpPr>
          <p:nvPr>
            <p:ph idx="1"/>
          </p:nvPr>
        </p:nvSpPr>
        <p:spPr/>
        <p:txBody>
          <a:bodyPr/>
          <a:lstStyle/>
          <a:p>
            <a:pPr lvl="0"/>
            <a:r>
              <a:rPr lang="en-US" sz="2800" b="1" dirty="0"/>
              <a:t>Complete Technology Setup prior to Infrastructure Trial</a:t>
            </a:r>
            <a:endParaRPr lang="en-US" sz="2800" dirty="0"/>
          </a:p>
          <a:p>
            <a:pPr lvl="1">
              <a:buChar char="•"/>
            </a:pPr>
            <a:endParaRPr lang="en-US" sz="3200" dirty="0"/>
          </a:p>
          <a:p>
            <a:pPr lvl="1">
              <a:buChar char="•"/>
            </a:pPr>
            <a:r>
              <a:rPr lang="en-US" sz="2400" dirty="0"/>
              <a:t>Configure the Network.</a:t>
            </a:r>
          </a:p>
          <a:p>
            <a:pPr lvl="1">
              <a:buChar char="•"/>
            </a:pPr>
            <a:endParaRPr lang="en-US" sz="2400" dirty="0"/>
          </a:p>
          <a:p>
            <a:pPr lvl="1">
              <a:buChar char="•"/>
            </a:pPr>
            <a:r>
              <a:rPr lang="en-US" sz="2400" dirty="0"/>
              <a:t>Proctor Caching.</a:t>
            </a:r>
          </a:p>
          <a:p>
            <a:pPr lvl="1">
              <a:buChar char="•"/>
            </a:pPr>
            <a:endParaRPr lang="en-US" sz="2400" dirty="0"/>
          </a:p>
          <a:p>
            <a:pPr lvl="1">
              <a:buChar char="•"/>
            </a:pPr>
            <a:r>
              <a:rPr lang="en-US" sz="2400" dirty="0"/>
              <a:t>Proctor Caching Configuration.</a:t>
            </a:r>
          </a:p>
          <a:p>
            <a:endParaRPr lang="en-US" dirty="0"/>
          </a:p>
        </p:txBody>
      </p:sp>
      <p:sp>
        <p:nvSpPr>
          <p:cNvPr id="8" name="Rectangle 7">
            <a:extLst>
              <a:ext uri="{FF2B5EF4-FFF2-40B4-BE49-F238E27FC236}">
                <a16:creationId xmlns:a16="http://schemas.microsoft.com/office/drawing/2014/main" id="{CB09EBCE-9472-421E-8D39-9D8A67127B2F}"/>
              </a:ext>
              <a:ext uri="{C183D7F6-B498-43B3-948B-1728B52AA6E4}">
                <adec:decorative xmlns:adec="http://schemas.microsoft.com/office/drawing/2017/decorative" val="1"/>
              </a:ext>
            </a:extLst>
          </p:cNvPr>
          <p:cNvSpPr/>
          <p:nvPr/>
        </p:nvSpPr>
        <p:spPr>
          <a:xfrm>
            <a:off x="443565" y="1924050"/>
            <a:ext cx="10405410" cy="4565025"/>
          </a:xfrm>
          <a:prstGeom prst="rect">
            <a:avLst/>
          </a:prstGeom>
        </p:spPr>
        <p:txBody>
          <a:bodyPr/>
          <a:lstStyle/>
          <a:p>
            <a:pPr lvl="0"/>
            <a:endParaRPr lang="en-US" sz="2400" dirty="0"/>
          </a:p>
        </p:txBody>
      </p:sp>
      <p:pic>
        <p:nvPicPr>
          <p:cNvPr id="9" name="Picture 8" descr="https://support.assessment.pearson.com/download/attachments/6029315/pearsonaccess-next-text-small-orange.png?version=1&amp;modificationDate=1414172621000&amp;api=v2">
            <a:extLst>
              <a:ext uri="{FF2B5EF4-FFF2-40B4-BE49-F238E27FC236}">
                <a16:creationId xmlns:a16="http://schemas.microsoft.com/office/drawing/2014/main" id="{A48D17BA-C414-4DC3-B391-EC4E90A03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65" y="6219118"/>
            <a:ext cx="2039541" cy="34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4554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PearsonAccess</a:t>
            </a:r>
            <a:r>
              <a:rPr lang="en-US" sz="3200" baseline="30000" dirty="0" err="1"/>
              <a:t>next</a:t>
            </a:r>
            <a:r>
              <a:rPr lang="en-US" sz="3200" dirty="0"/>
              <a:t> Setup</a:t>
            </a:r>
          </a:p>
        </p:txBody>
      </p:sp>
      <p:sp>
        <p:nvSpPr>
          <p:cNvPr id="7" name="Content Placeholder 6">
            <a:extLst>
              <a:ext uri="{FF2B5EF4-FFF2-40B4-BE49-F238E27FC236}">
                <a16:creationId xmlns:a16="http://schemas.microsoft.com/office/drawing/2014/main" id="{9BA9C623-EC2B-4346-906E-ABCD06CBC17A}"/>
              </a:ext>
            </a:extLst>
          </p:cNvPr>
          <p:cNvSpPr>
            <a:spLocks noGrp="1"/>
          </p:cNvSpPr>
          <p:nvPr>
            <p:ph idx="1"/>
          </p:nvPr>
        </p:nvSpPr>
        <p:spPr/>
        <p:txBody>
          <a:bodyPr/>
          <a:lstStyle/>
          <a:p>
            <a:pPr lvl="0"/>
            <a:r>
              <a:rPr lang="en-US" sz="2800" b="1" dirty="0"/>
              <a:t>Complete Tasks in </a:t>
            </a:r>
            <a:r>
              <a:rPr lang="en-US" sz="2800" b="1" dirty="0" err="1"/>
              <a:t>PearsonAccess</a:t>
            </a:r>
            <a:r>
              <a:rPr lang="en-US" sz="2800" b="1" baseline="30000" dirty="0" err="1"/>
              <a:t>next</a:t>
            </a:r>
            <a:r>
              <a:rPr lang="en-US" sz="2800" b="1" dirty="0"/>
              <a:t> prior to the Infrastructure Trial</a:t>
            </a:r>
            <a:endParaRPr lang="en-US" sz="2800" dirty="0"/>
          </a:p>
          <a:p>
            <a:pPr lvl="1">
              <a:buChar char="•"/>
            </a:pPr>
            <a:endParaRPr lang="en-US" sz="2400" dirty="0"/>
          </a:p>
          <a:p>
            <a:pPr lvl="1">
              <a:buChar char="•"/>
            </a:pPr>
            <a:r>
              <a:rPr lang="en-US" sz="2400" dirty="0"/>
              <a:t>Create Sample Students.</a:t>
            </a:r>
          </a:p>
          <a:p>
            <a:pPr lvl="1">
              <a:buChar char="•"/>
            </a:pPr>
            <a:endParaRPr lang="en-US" sz="2400" dirty="0"/>
          </a:p>
          <a:p>
            <a:pPr lvl="1">
              <a:buChar char="•"/>
            </a:pPr>
            <a:r>
              <a:rPr lang="en-US" sz="2400" dirty="0"/>
              <a:t>Enter TestNav Configuration.</a:t>
            </a:r>
          </a:p>
          <a:p>
            <a:pPr lvl="1">
              <a:buChar char="•"/>
            </a:pPr>
            <a:endParaRPr lang="en-US" sz="2400" dirty="0"/>
          </a:p>
          <a:p>
            <a:pPr lvl="1">
              <a:buChar char="•"/>
            </a:pPr>
            <a:r>
              <a:rPr lang="en-US" sz="2400" dirty="0"/>
              <a:t>Create Sessions.</a:t>
            </a:r>
          </a:p>
          <a:p>
            <a:pPr lvl="1">
              <a:buChar char="•"/>
            </a:pPr>
            <a:endParaRPr lang="en-US" sz="2400" dirty="0"/>
          </a:p>
          <a:p>
            <a:pPr lvl="1">
              <a:buChar char="•"/>
            </a:pPr>
            <a:r>
              <a:rPr lang="en-US" sz="2400" dirty="0"/>
              <a:t>Print Student Testing Tickets.</a:t>
            </a:r>
          </a:p>
          <a:p>
            <a:endParaRPr lang="en-US" dirty="0"/>
          </a:p>
        </p:txBody>
      </p:sp>
      <p:pic>
        <p:nvPicPr>
          <p:cNvPr id="6" name="Picture 5" descr="https://support.assessment.pearson.com/download/attachments/6029315/pearsonaccess-next-text-small-orange.png?version=1&amp;modificationDate=1414172621000&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65" y="6219118"/>
            <a:ext cx="2039541" cy="34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6873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27449-06CA-4B2C-9EEE-6771A13DEDDF}"/>
              </a:ext>
            </a:extLst>
          </p:cNvPr>
          <p:cNvSpPr>
            <a:spLocks noGrp="1"/>
          </p:cNvSpPr>
          <p:nvPr>
            <p:ph type="ctrTitle"/>
          </p:nvPr>
        </p:nvSpPr>
        <p:spPr/>
        <p:txBody>
          <a:bodyPr>
            <a:normAutofit/>
          </a:bodyPr>
          <a:lstStyle/>
          <a:p>
            <a:r>
              <a:rPr lang="en-US" sz="8800" dirty="0"/>
              <a:t>Support During Testing</a:t>
            </a:r>
          </a:p>
        </p:txBody>
      </p:sp>
      <p:sp>
        <p:nvSpPr>
          <p:cNvPr id="4" name="Slide Number Placeholder 3">
            <a:extLst>
              <a:ext uri="{FF2B5EF4-FFF2-40B4-BE49-F238E27FC236}">
                <a16:creationId xmlns:a16="http://schemas.microsoft.com/office/drawing/2014/main" id="{8FCC6D05-A30B-4D42-9AA7-CB4E1F7FF4EF}"/>
              </a:ext>
            </a:extLst>
          </p:cNvPr>
          <p:cNvSpPr>
            <a:spLocks noGrp="1"/>
          </p:cNvSpPr>
          <p:nvPr>
            <p:ph type="sldNum" sz="quarter" idx="12"/>
          </p:nvPr>
        </p:nvSpPr>
        <p:spPr/>
        <p:txBody>
          <a:bodyPr/>
          <a:lstStyle/>
          <a:p>
            <a:fld id="{C479D5F6-EDCB-402A-AC08-4943A1820E8F}" type="slidenum">
              <a:rPr lang="en-US" smtClean="0"/>
              <a:pPr/>
              <a:t>66</a:t>
            </a:fld>
            <a:endParaRPr lang="en-US" dirty="0"/>
          </a:p>
        </p:txBody>
      </p:sp>
      <p:sp>
        <p:nvSpPr>
          <p:cNvPr id="7" name="Content Placeholder 2">
            <a:extLst>
              <a:ext uri="{FF2B5EF4-FFF2-40B4-BE49-F238E27FC236}">
                <a16:creationId xmlns:a16="http://schemas.microsoft.com/office/drawing/2014/main" id="{2E398C1E-C565-40F5-ADE7-E265A82A7004}"/>
              </a:ext>
            </a:extLst>
          </p:cNvPr>
          <p:cNvSpPr txBox="1">
            <a:spLocks/>
          </p:cNvSpPr>
          <p:nvPr/>
        </p:nvSpPr>
        <p:spPr>
          <a:xfrm>
            <a:off x="1605020" y="256216"/>
            <a:ext cx="5473113" cy="2337621"/>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 sz="2000" dirty="0"/>
              <a:t>Test Nav System Overview</a:t>
            </a:r>
          </a:p>
          <a:p>
            <a:pPr>
              <a:buFont typeface="Wingdings" panose="05000000000000000000" pitchFamily="2" charset="2"/>
              <a:buChar char="ü"/>
            </a:pPr>
            <a:r>
              <a:rPr lang="en" sz="2000" dirty="0"/>
              <a:t>Network Preparation</a:t>
            </a:r>
          </a:p>
          <a:p>
            <a:pPr>
              <a:buFont typeface="Wingdings" panose="05000000000000000000" pitchFamily="2" charset="2"/>
              <a:buChar char="ü"/>
            </a:pPr>
            <a:r>
              <a:rPr lang="en" sz="2000" dirty="0"/>
              <a:t>Proctor Caching</a:t>
            </a:r>
          </a:p>
          <a:p>
            <a:pPr>
              <a:buFont typeface="Wingdings" panose="05000000000000000000" pitchFamily="2" charset="2"/>
              <a:buChar char="ü"/>
            </a:pPr>
            <a:r>
              <a:rPr lang="en" sz="2000" dirty="0"/>
              <a:t>Device Preparation</a:t>
            </a:r>
          </a:p>
          <a:p>
            <a:pPr>
              <a:buFont typeface="Wingdings" panose="05000000000000000000" pitchFamily="2" charset="2"/>
              <a:buChar char="ü"/>
            </a:pPr>
            <a:r>
              <a:rPr lang="en" sz="2000" dirty="0"/>
              <a:t>Infrastructure Trial</a:t>
            </a:r>
          </a:p>
        </p:txBody>
      </p:sp>
    </p:spTree>
    <p:extLst>
      <p:ext uri="{BB962C8B-B14F-4D97-AF65-F5344CB8AC3E}">
        <p14:creationId xmlns:p14="http://schemas.microsoft.com/office/powerpoint/2010/main" val="33717860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Support During Testing</a:t>
            </a:r>
            <a:endParaRPr lang="en-US" dirty="0"/>
          </a:p>
        </p:txBody>
      </p:sp>
      <p:sp>
        <p:nvSpPr>
          <p:cNvPr id="3" name="Content Placeholder 2"/>
          <p:cNvSpPr>
            <a:spLocks noGrp="1"/>
          </p:cNvSpPr>
          <p:nvPr>
            <p:ph idx="1"/>
          </p:nvPr>
        </p:nvSpPr>
        <p:spPr/>
        <p:txBody>
          <a:bodyPr>
            <a:normAutofit lnSpcReduction="10000"/>
          </a:bodyPr>
          <a:lstStyle/>
          <a:p>
            <a:r>
              <a:rPr lang="en-US" sz="2800" dirty="0"/>
              <a:t>Error Codes</a:t>
            </a:r>
          </a:p>
          <a:p>
            <a:endParaRPr lang="en-US" sz="2800" dirty="0"/>
          </a:p>
          <a:p>
            <a:r>
              <a:rPr lang="en-US" sz="2800" dirty="0"/>
              <a:t>Connectivity/Save Warning System </a:t>
            </a:r>
          </a:p>
          <a:p>
            <a:endParaRPr lang="en-US" sz="2800" dirty="0"/>
          </a:p>
          <a:p>
            <a:r>
              <a:rPr lang="en-US" sz="2800" b="0" i="0" dirty="0">
                <a:effectLst/>
              </a:rPr>
              <a:t>Find Saved Response File (SRF) and Log Files</a:t>
            </a:r>
            <a:endParaRPr lang="en-US" sz="2800" dirty="0"/>
          </a:p>
          <a:p>
            <a:endParaRPr lang="en-US" sz="2800" dirty="0"/>
          </a:p>
          <a:p>
            <a:r>
              <a:rPr lang="en-US" sz="2800" dirty="0"/>
              <a:t>Online Test Security</a:t>
            </a:r>
          </a:p>
          <a:p>
            <a:pPr marL="0" indent="0">
              <a:buNone/>
            </a:pPr>
            <a:endParaRPr lang="en-US" sz="2800" dirty="0"/>
          </a:p>
          <a:p>
            <a:r>
              <a:rPr lang="en-US" sz="2800" dirty="0"/>
              <a:t>CMAS  Customer Support </a:t>
            </a:r>
          </a:p>
          <a:p>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67</a:t>
            </a:fld>
            <a:endParaRPr lang="en-US" dirty="0"/>
          </a:p>
        </p:txBody>
      </p:sp>
    </p:spTree>
    <p:extLst>
      <p:ext uri="{BB962C8B-B14F-4D97-AF65-F5344CB8AC3E}">
        <p14:creationId xmlns:p14="http://schemas.microsoft.com/office/powerpoint/2010/main" val="2998035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203E4942-7E83-F848-B15F-1AE644483FD5}"/>
              </a:ext>
            </a:extLst>
          </p:cNvPr>
          <p:cNvPicPr>
            <a:picLocks noChangeAspect="1"/>
          </p:cNvPicPr>
          <p:nvPr/>
        </p:nvPicPr>
        <p:blipFill rotWithShape="1">
          <a:blip r:embed="rId3">
            <a:extLst>
              <a:ext uri="{28A0092B-C50C-407E-A947-70E740481C1C}">
                <a14:useLocalDpi xmlns:a14="http://schemas.microsoft.com/office/drawing/2010/main" val="0"/>
              </a:ext>
            </a:extLst>
          </a:blip>
          <a:srcRect l="2845"/>
          <a:stretch/>
        </p:blipFill>
        <p:spPr>
          <a:xfrm>
            <a:off x="6096000" y="1329741"/>
            <a:ext cx="5230650" cy="4692202"/>
          </a:xfrm>
          <a:prstGeom prst="rect">
            <a:avLst/>
          </a:prstGeom>
        </p:spPr>
      </p:pic>
      <p:sp>
        <p:nvSpPr>
          <p:cNvPr id="69636" name="Content Placeholder 2"/>
          <p:cNvSpPr>
            <a:spLocks noGrp="1"/>
          </p:cNvSpPr>
          <p:nvPr>
            <p:ph sz="half" idx="1"/>
          </p:nvPr>
        </p:nvSpPr>
        <p:spPr>
          <a:xfrm>
            <a:off x="443565" y="1579880"/>
            <a:ext cx="5181600" cy="4351338"/>
          </a:xfrm>
        </p:spPr>
        <p:txBody>
          <a:bodyPr vert="horz" lIns="91439" tIns="45719" rIns="91439" bIns="45719" rtlCol="0">
            <a:normAutofit/>
          </a:bodyPr>
          <a:lstStyle/>
          <a:p>
            <a:pPr eaLnBrk="1" hangingPunct="1"/>
            <a:r>
              <a:rPr lang="en-US" sz="2000" dirty="0"/>
              <a:t>The TestNav 8 Error Codes should be available to all test proctors to help support students as they test.</a:t>
            </a:r>
          </a:p>
          <a:p>
            <a:pPr eaLnBrk="1" hangingPunct="1"/>
            <a:endParaRPr lang="en-US" sz="2000" dirty="0"/>
          </a:p>
          <a:p>
            <a:pPr eaLnBrk="1" hangingPunct="1"/>
            <a:r>
              <a:rPr lang="en-US" sz="2000" dirty="0"/>
              <a:t>The Guide provides a list of all the warning messages that TestNav may display, what generally causes the message, and how to resolve it. </a:t>
            </a:r>
          </a:p>
          <a:p>
            <a:pPr eaLnBrk="1" hangingPunct="1"/>
            <a:endParaRPr lang="en-US" sz="2000" dirty="0"/>
          </a:p>
          <a:p>
            <a:pPr eaLnBrk="1" hangingPunct="1"/>
            <a:r>
              <a:rPr lang="en-US" sz="2000" dirty="0"/>
              <a:t>Available through </a:t>
            </a:r>
            <a:r>
              <a:rPr lang="en-US" sz="2000" dirty="0">
                <a:hlinkClick r:id="rId4"/>
              </a:rPr>
              <a:t>https://support.assessment.pearson.com/x/DwACAQ</a:t>
            </a:r>
            <a:r>
              <a:rPr lang="en-US" sz="2000" dirty="0"/>
              <a:t> </a:t>
            </a:r>
          </a:p>
        </p:txBody>
      </p:sp>
      <p:sp>
        <p:nvSpPr>
          <p:cNvPr id="69635" name="Title 1"/>
          <p:cNvSpPr>
            <a:spLocks noGrp="1"/>
          </p:cNvSpPr>
          <p:nvPr>
            <p:ph type="title"/>
          </p:nvPr>
        </p:nvSpPr>
        <p:spPr/>
        <p:txBody>
          <a:bodyPr vert="horz" lIns="91439" tIns="45719" rIns="91439" bIns="45719" rtlCol="0" anchor="t" anchorCtr="0">
            <a:normAutofit/>
          </a:bodyPr>
          <a:lstStyle/>
          <a:p>
            <a:pPr eaLnBrk="1" hangingPunct="1"/>
            <a:r>
              <a:rPr lang="en-US" sz="3200" dirty="0" err="1"/>
              <a:t>TestNav</a:t>
            </a:r>
            <a:r>
              <a:rPr lang="en-US" sz="3200" dirty="0"/>
              <a:t> 8 Error Codes</a:t>
            </a:r>
          </a:p>
        </p:txBody>
      </p:sp>
    </p:spTree>
    <p:extLst>
      <p:ext uri="{BB962C8B-B14F-4D97-AF65-F5344CB8AC3E}">
        <p14:creationId xmlns:p14="http://schemas.microsoft.com/office/powerpoint/2010/main" val="15536636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EEE52E-F633-4770-ACB2-66DA2FBE13B9}"/>
              </a:ext>
            </a:extLst>
          </p:cNvPr>
          <p:cNvSpPr>
            <a:spLocks noGrp="1"/>
          </p:cNvSpPr>
          <p:nvPr>
            <p:ph type="title"/>
          </p:nvPr>
        </p:nvSpPr>
        <p:spPr/>
        <p:txBody>
          <a:bodyPr>
            <a:normAutofit fontScale="90000"/>
          </a:bodyPr>
          <a:lstStyle/>
          <a:p>
            <a:r>
              <a:rPr lang="en-US" sz="3600" b="0" i="0" dirty="0">
                <a:effectLst/>
                <a:latin typeface="roboto-medium"/>
              </a:rPr>
              <a:t>Find Saved Response File (SRF) and Log Files</a:t>
            </a:r>
          </a:p>
        </p:txBody>
      </p:sp>
      <p:graphicFrame>
        <p:nvGraphicFramePr>
          <p:cNvPr id="26" name="Content Placeholder 5" descr="TestNav saves student responses to a local, encrypted backup file called an SRF when it cannot communicate with the Pearson server. &#10;In some scenarios, TestNav allows the student to Select Retry within an error message to try submitting the response again. &#10;If the system cannot transmit the response, the student is exited from the test, and the student can resume testing at a later time, without losing the saved response.&#10;This process automatically occurs without additional installation or action.&#10;When the network is functioning normally, TestNav sends student responses to the Pearson testing server while the student tests.&#10;When the network is not functioning normally, and a student's testing device cannot transmit responses to the Pearson server, TestNav saves the student's responses to the SRF.&#10;">
            <a:extLst>
              <a:ext uri="{FF2B5EF4-FFF2-40B4-BE49-F238E27FC236}">
                <a16:creationId xmlns:a16="http://schemas.microsoft.com/office/drawing/2014/main" id="{19D46F2B-492C-4927-BAFD-B7E4395824DC}"/>
              </a:ext>
            </a:extLst>
          </p:cNvPr>
          <p:cNvGraphicFramePr>
            <a:graphicFrameLocks noGrp="1"/>
          </p:cNvGraphicFramePr>
          <p:nvPr>
            <p:ph idx="1"/>
            <p:extLst>
              <p:ext uri="{D42A27DB-BD31-4B8C-83A1-F6EECF244321}">
                <p14:modId xmlns:p14="http://schemas.microsoft.com/office/powerpoint/2010/main" val="2763902305"/>
              </p:ext>
            </p:extLst>
          </p:nvPr>
        </p:nvGraphicFramePr>
        <p:xfrm>
          <a:off x="251460" y="1348741"/>
          <a:ext cx="11650980" cy="481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48F87B3-BF71-439D-89A9-B9006984A544}"/>
              </a:ext>
            </a:extLst>
          </p:cNvPr>
          <p:cNvSpPr>
            <a:spLocks noGrp="1"/>
          </p:cNvSpPr>
          <p:nvPr>
            <p:ph type="sldNum" sz="quarter" idx="12"/>
          </p:nvPr>
        </p:nvSpPr>
        <p:spPr/>
        <p:txBody>
          <a:bodyPr>
            <a:normAutofit/>
          </a:bodyPr>
          <a:lstStyle/>
          <a:p>
            <a:pPr>
              <a:spcAft>
                <a:spcPts val="600"/>
              </a:spcAft>
            </a:pPr>
            <a:fld id="{C479D5F6-EDCB-402A-AC08-4943A1820E8F}" type="slidenum">
              <a:rPr lang="en-US" smtClean="0"/>
              <a:pPr>
                <a:spcAft>
                  <a:spcPts val="600"/>
                </a:spcAft>
              </a:pPr>
              <a:t>69</a:t>
            </a:fld>
            <a:endParaRPr lang="en-US"/>
          </a:p>
        </p:txBody>
      </p:sp>
    </p:spTree>
    <p:extLst>
      <p:ext uri="{BB962C8B-B14F-4D97-AF65-F5344CB8AC3E}">
        <p14:creationId xmlns:p14="http://schemas.microsoft.com/office/powerpoint/2010/main" val="3565650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6236AF-F58D-4A1B-8C07-6434EBB518BE}"/>
              </a:ext>
            </a:extLst>
          </p:cNvPr>
          <p:cNvSpPr>
            <a:spLocks noGrp="1"/>
          </p:cNvSpPr>
          <p:nvPr>
            <p:ph type="title"/>
          </p:nvPr>
        </p:nvSpPr>
        <p:spPr/>
        <p:txBody>
          <a:bodyPr/>
          <a:lstStyle/>
          <a:p>
            <a:r>
              <a:rPr lang="en-US" dirty="0"/>
              <a:t>TestNav Evolution</a:t>
            </a:r>
          </a:p>
        </p:txBody>
      </p:sp>
      <p:sp>
        <p:nvSpPr>
          <p:cNvPr id="5" name="Content Placeholder 4">
            <a:extLst>
              <a:ext uri="{FF2B5EF4-FFF2-40B4-BE49-F238E27FC236}">
                <a16:creationId xmlns:a16="http://schemas.microsoft.com/office/drawing/2014/main" id="{513544DA-7CAD-4D29-8A5E-3E4EAD12C47E}"/>
              </a:ext>
            </a:extLst>
          </p:cNvPr>
          <p:cNvSpPr>
            <a:spLocks noGrp="1"/>
          </p:cNvSpPr>
          <p:nvPr>
            <p:ph sz="half" idx="1"/>
          </p:nvPr>
        </p:nvSpPr>
        <p:spPr>
          <a:xfrm>
            <a:off x="443565" y="1363236"/>
            <a:ext cx="5181600" cy="4351338"/>
          </a:xfrm>
        </p:spPr>
        <p:txBody>
          <a:bodyPr>
            <a:normAutofit lnSpcReduction="10000"/>
          </a:bodyPr>
          <a:lstStyle/>
          <a:p>
            <a:pPr marL="0" indent="0">
              <a:buNone/>
            </a:pPr>
            <a:r>
              <a:rPr lang="en-US" b="1" spc="-300" dirty="0"/>
              <a:t>T E S T N A </a:t>
            </a:r>
            <a:r>
              <a:rPr lang="en-US" sz="2800" b="1" spc="-300" dirty="0"/>
              <a:t>V</a:t>
            </a:r>
            <a:r>
              <a:rPr lang="en-US" b="1" spc="-300" dirty="0"/>
              <a:t>  </a:t>
            </a:r>
            <a:r>
              <a:rPr lang="en-US" dirty="0"/>
              <a:t>in 2014</a:t>
            </a:r>
          </a:p>
          <a:p>
            <a:pPr marL="0" indent="0">
              <a:buNone/>
            </a:pPr>
            <a:endParaRPr lang="en-US" dirty="0"/>
          </a:p>
          <a:p>
            <a:r>
              <a:rPr lang="en-US" dirty="0"/>
              <a:t>Downloaded entire test form on initial student authentication.</a:t>
            </a:r>
          </a:p>
          <a:p>
            <a:endParaRPr lang="en-US" dirty="0"/>
          </a:p>
          <a:p>
            <a:r>
              <a:rPr lang="en-US" dirty="0"/>
              <a:t>Saved Student Response Files (SRF) in bundles, saved locally, then sent to Pearson Servers.</a:t>
            </a:r>
          </a:p>
          <a:p>
            <a:endParaRPr lang="en-US" dirty="0"/>
          </a:p>
          <a:p>
            <a:r>
              <a:rPr lang="en-US" dirty="0"/>
              <a:t>Proctor caching allowed offline testing.</a:t>
            </a:r>
          </a:p>
        </p:txBody>
      </p:sp>
      <p:sp>
        <p:nvSpPr>
          <p:cNvPr id="6" name="Content Placeholder 5">
            <a:extLst>
              <a:ext uri="{FF2B5EF4-FFF2-40B4-BE49-F238E27FC236}">
                <a16:creationId xmlns:a16="http://schemas.microsoft.com/office/drawing/2014/main" id="{F0ACB345-597D-40CC-8607-E061329A49D3}"/>
              </a:ext>
            </a:extLst>
          </p:cNvPr>
          <p:cNvSpPr>
            <a:spLocks noGrp="1"/>
          </p:cNvSpPr>
          <p:nvPr>
            <p:ph sz="half" idx="2"/>
          </p:nvPr>
        </p:nvSpPr>
        <p:spPr>
          <a:xfrm>
            <a:off x="5713863" y="1450918"/>
            <a:ext cx="5684822" cy="5174668"/>
          </a:xfrm>
        </p:spPr>
        <p:txBody>
          <a:bodyPr>
            <a:normAutofit fontScale="85000" lnSpcReduction="20000"/>
          </a:bodyPr>
          <a:lstStyle/>
          <a:p>
            <a:pPr marL="0" indent="0">
              <a:buNone/>
            </a:pPr>
            <a:r>
              <a:rPr lang="en-US" sz="2800" b="1" dirty="0">
                <a:solidFill>
                  <a:schemeClr val="accent1"/>
                </a:solidFill>
                <a:latin typeface="Abadi Extra Light" panose="020B0604020202020204" pitchFamily="34" charset="0"/>
              </a:rPr>
              <a:t>TestNav</a:t>
            </a:r>
            <a:r>
              <a:rPr lang="en-US" dirty="0"/>
              <a:t> Today</a:t>
            </a:r>
          </a:p>
          <a:p>
            <a:pPr marL="0" indent="0">
              <a:buNone/>
            </a:pPr>
            <a:endParaRPr lang="en-US" dirty="0"/>
          </a:p>
          <a:p>
            <a:r>
              <a:rPr lang="en-US" sz="2600" dirty="0"/>
              <a:t>Downloads test items individually as the student navigates through the test.</a:t>
            </a:r>
          </a:p>
          <a:p>
            <a:endParaRPr lang="en-US" sz="2600" dirty="0"/>
          </a:p>
          <a:p>
            <a:r>
              <a:rPr lang="en-US" sz="2600" dirty="0"/>
              <a:t>SRF file are saved directly to Pearson Servers first. SRFs will be saved locally in the event of a network interruption. </a:t>
            </a:r>
          </a:p>
          <a:p>
            <a:endParaRPr lang="en-US" sz="2600" dirty="0"/>
          </a:p>
          <a:p>
            <a:r>
              <a:rPr lang="en-US" sz="2600" dirty="0"/>
              <a:t>SRFs are written to Pearson each time a student navigates to the next question and every 2 minutes during constructive responses.</a:t>
            </a:r>
          </a:p>
          <a:p>
            <a:endParaRPr lang="en-US" sz="2600" dirty="0"/>
          </a:p>
          <a:p>
            <a:r>
              <a:rPr lang="en-US" sz="2600" dirty="0"/>
              <a:t>A network interruption will stop a student from testing until connectivity to Pearson servers is re-established.</a:t>
            </a:r>
          </a:p>
        </p:txBody>
      </p:sp>
      <p:sp>
        <p:nvSpPr>
          <p:cNvPr id="3" name="Slide Number Placeholder 2">
            <a:extLst>
              <a:ext uri="{FF2B5EF4-FFF2-40B4-BE49-F238E27FC236}">
                <a16:creationId xmlns:a16="http://schemas.microsoft.com/office/drawing/2014/main" id="{1943F5BC-8149-40C5-A99D-2C37FB9E091F}"/>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20944196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Online Test Security</a:t>
            </a:r>
            <a:endParaRPr lang="en-US" dirty="0"/>
          </a:p>
        </p:txBody>
      </p:sp>
      <p:sp>
        <p:nvSpPr>
          <p:cNvPr id="3" name="Content Placeholder 2"/>
          <p:cNvSpPr>
            <a:spLocks noGrp="1"/>
          </p:cNvSpPr>
          <p:nvPr>
            <p:ph idx="1"/>
          </p:nvPr>
        </p:nvSpPr>
        <p:spPr/>
        <p:txBody>
          <a:bodyPr/>
          <a:lstStyle/>
          <a:p>
            <a:r>
              <a:rPr lang="en-US" sz="2800" dirty="0"/>
              <a:t>Maintaining Security of the Assessments</a:t>
            </a:r>
          </a:p>
          <a:p>
            <a:endParaRPr lang="en-US" sz="2800" dirty="0"/>
          </a:p>
          <a:p>
            <a:endParaRPr lang="en-US" sz="2800" dirty="0"/>
          </a:p>
          <a:p>
            <a:r>
              <a:rPr lang="en-US" sz="2800" dirty="0"/>
              <a:t>Prepare Devices to Meet Security Needs</a:t>
            </a:r>
          </a:p>
          <a:p>
            <a:endParaRPr lang="en-US" sz="2800" dirty="0"/>
          </a:p>
          <a:p>
            <a:endParaRPr lang="en-US" sz="2800" dirty="0"/>
          </a:p>
          <a:p>
            <a:r>
              <a:rPr lang="en-US" sz="2800" dirty="0"/>
              <a:t>Monitoring and Reporting Security Breaches and Testing Irregularities and Item Irregularities</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70</a:t>
            </a:fld>
            <a:endParaRPr lang="en-US" dirty="0"/>
          </a:p>
        </p:txBody>
      </p:sp>
    </p:spTree>
    <p:extLst>
      <p:ext uri="{BB962C8B-B14F-4D97-AF65-F5344CB8AC3E}">
        <p14:creationId xmlns:p14="http://schemas.microsoft.com/office/powerpoint/2010/main" val="14474242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9DA8E1-027C-476D-83E4-D66CC532A1BD}"/>
              </a:ext>
            </a:extLst>
          </p:cNvPr>
          <p:cNvSpPr>
            <a:spLocks noGrp="1"/>
          </p:cNvSpPr>
          <p:nvPr>
            <p:ph type="title"/>
          </p:nvPr>
        </p:nvSpPr>
        <p:spPr/>
        <p:txBody>
          <a:bodyPr/>
          <a:lstStyle/>
          <a:p>
            <a:r>
              <a:rPr lang="en-US" sz="2800" dirty="0"/>
              <a:t>Maintaining Security of the Assessments</a:t>
            </a:r>
            <a:endParaRPr lang="en-US" dirty="0"/>
          </a:p>
        </p:txBody>
      </p:sp>
      <p:graphicFrame>
        <p:nvGraphicFramePr>
          <p:cNvPr id="3" name="Content Placeholder 2" descr="Any software that would allow secure test content on student devices to be viewed on another device must be turned off. &#10; All secure test materials must be secured while in the Test Administrator’s possession.&#10; No duplication of secure CMAS materials is permissible. &#10;No cell phones or other communication, reproduction, or recording devices are allowed during test sessions unless required for accessibility. &#10; Test Administrators may have cell phones to communicate with SACs and DTCs as long as the ringer is turned off and the phone is not used for any other purposes.&#10; Students should be aware that cell phones or other electronic devices are prohibited. Students who are found with these electronic devices in their possession during testing (including if they have finished testing but other students have not) or during a break may lead to the invalidation of not only their test, but to the invalidation of others’ tests as well. &#10; All individuals are strictly prohibited from taking photos of TestNav screens. Please ensure that individuals in your district are aware of this critical instruction. &#10;">
            <a:extLst>
              <a:ext uri="{FF2B5EF4-FFF2-40B4-BE49-F238E27FC236}">
                <a16:creationId xmlns:a16="http://schemas.microsoft.com/office/drawing/2014/main" id="{05B3C1BD-60C5-4328-928E-FAED0017B5A8}"/>
              </a:ext>
            </a:extLst>
          </p:cNvPr>
          <p:cNvGraphicFramePr>
            <a:graphicFrameLocks noGrp="1"/>
          </p:cNvGraphicFramePr>
          <p:nvPr>
            <p:ph idx="1"/>
            <p:extLst>
              <p:ext uri="{D42A27DB-BD31-4B8C-83A1-F6EECF244321}">
                <p14:modId xmlns:p14="http://schemas.microsoft.com/office/powerpoint/2010/main" val="572238429"/>
              </p:ext>
            </p:extLst>
          </p:nvPr>
        </p:nvGraphicFramePr>
        <p:xfrm>
          <a:off x="332873" y="1315233"/>
          <a:ext cx="11316332" cy="5041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5F2447E-AF50-42A8-8C9C-C6FA65198347}"/>
              </a:ext>
            </a:extLst>
          </p:cNvPr>
          <p:cNvSpPr>
            <a:spLocks noGrp="1"/>
          </p:cNvSpPr>
          <p:nvPr>
            <p:ph type="sldNum" sz="quarter" idx="12"/>
          </p:nvPr>
        </p:nvSpPr>
        <p:spPr/>
        <p:txBody>
          <a:bodyPr/>
          <a:lstStyle/>
          <a:p>
            <a:fld id="{C479D5F6-EDCB-402A-AC08-4943A1820E8F}" type="slidenum">
              <a:rPr lang="en-US" smtClean="0"/>
              <a:pPr/>
              <a:t>71</a:t>
            </a:fld>
            <a:endParaRPr lang="en-US" dirty="0"/>
          </a:p>
        </p:txBody>
      </p:sp>
    </p:spTree>
    <p:extLst>
      <p:ext uri="{BB962C8B-B14F-4D97-AF65-F5344CB8AC3E}">
        <p14:creationId xmlns:p14="http://schemas.microsoft.com/office/powerpoint/2010/main" val="12137335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5061-3AA4-4485-A90A-04A718907179}"/>
              </a:ext>
            </a:extLst>
          </p:cNvPr>
          <p:cNvSpPr>
            <a:spLocks noGrp="1"/>
          </p:cNvSpPr>
          <p:nvPr>
            <p:ph type="title"/>
          </p:nvPr>
        </p:nvSpPr>
        <p:spPr/>
        <p:txBody>
          <a:bodyPr/>
          <a:lstStyle/>
          <a:p>
            <a:r>
              <a:rPr lang="en-US" sz="2800" dirty="0"/>
              <a:t>Monitoring and Reporting Security Breaches and Testing Irregularities</a:t>
            </a:r>
            <a:endParaRPr lang="en-US" dirty="0"/>
          </a:p>
        </p:txBody>
      </p:sp>
      <p:graphicFrame>
        <p:nvGraphicFramePr>
          <p:cNvPr id="5" name="Content Placeholder 4" descr="Testing Irregularity or Security Breach &#10; All instances of security breaches and testing irregularities must be reported to the SAC, and subsequently, the DAC, immediately. &#10; The DAC will contact the state immediately upon receiving the call.&#10; SAC will complete the Form to Report a Testing Irregularity or Security Breach (Appendix E) &#10; DAC submits completed form through Syncplicity in the CMAS folder.&#10;Item Irregularities&#10; If an item does not display or if students indicate an issue with an item, this should be reported immediately to the Pearson call center. &#10;">
            <a:extLst>
              <a:ext uri="{FF2B5EF4-FFF2-40B4-BE49-F238E27FC236}">
                <a16:creationId xmlns:a16="http://schemas.microsoft.com/office/drawing/2014/main" id="{C3B65BB9-3090-4D9C-BEA5-6178D275E4EF}"/>
              </a:ext>
            </a:extLst>
          </p:cNvPr>
          <p:cNvGraphicFramePr>
            <a:graphicFrameLocks noGrp="1"/>
          </p:cNvGraphicFramePr>
          <p:nvPr>
            <p:ph idx="1"/>
            <p:extLst>
              <p:ext uri="{D42A27DB-BD31-4B8C-83A1-F6EECF244321}">
                <p14:modId xmlns:p14="http://schemas.microsoft.com/office/powerpoint/2010/main" val="1153507154"/>
              </p:ext>
            </p:extLst>
          </p:nvPr>
        </p:nvGraphicFramePr>
        <p:xfrm>
          <a:off x="443565" y="1387494"/>
          <a:ext cx="11415562" cy="4968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4338B88-D64D-4BED-8851-2A42D1A79B18}"/>
              </a:ext>
            </a:extLst>
          </p:cNvPr>
          <p:cNvSpPr>
            <a:spLocks noGrp="1"/>
          </p:cNvSpPr>
          <p:nvPr>
            <p:ph type="sldNum" sz="quarter" idx="12"/>
          </p:nvPr>
        </p:nvSpPr>
        <p:spPr/>
        <p:txBody>
          <a:bodyPr/>
          <a:lstStyle/>
          <a:p>
            <a:fld id="{C479D5F6-EDCB-402A-AC08-4943A1820E8F}" type="slidenum">
              <a:rPr lang="en-US" smtClean="0"/>
              <a:pPr/>
              <a:t>72</a:t>
            </a:fld>
            <a:endParaRPr lang="en-US" dirty="0"/>
          </a:p>
        </p:txBody>
      </p:sp>
    </p:spTree>
    <p:extLst>
      <p:ext uri="{BB962C8B-B14F-4D97-AF65-F5344CB8AC3E}">
        <p14:creationId xmlns:p14="http://schemas.microsoft.com/office/powerpoint/2010/main" val="36391859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6EEFE5-4EB5-4324-801C-AE79693B029B}"/>
              </a:ext>
            </a:extLst>
          </p:cNvPr>
          <p:cNvSpPr>
            <a:spLocks noGrp="1"/>
          </p:cNvSpPr>
          <p:nvPr>
            <p:ph type="title"/>
          </p:nvPr>
        </p:nvSpPr>
        <p:spPr/>
        <p:txBody>
          <a:bodyPr>
            <a:noAutofit/>
          </a:bodyPr>
          <a:lstStyle/>
          <a:p>
            <a:r>
              <a:rPr lang="en-US" dirty="0"/>
              <a:t>CMAS  Customer Support </a:t>
            </a:r>
          </a:p>
        </p:txBody>
      </p:sp>
      <p:pic>
        <p:nvPicPr>
          <p:cNvPr id="12" name="Picture 2">
            <a:extLst>
              <a:ext uri="{FF2B5EF4-FFF2-40B4-BE49-F238E27FC236}">
                <a16:creationId xmlns:a16="http://schemas.microsoft.com/office/drawing/2014/main" id="{8B605ECA-3090-416B-BD9C-2709C25F9353}"/>
              </a:ex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7135" y="1424370"/>
            <a:ext cx="6338028" cy="9235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27A0F7D-35E4-46AD-9607-DD45F73628B0}"/>
              </a:ext>
            </a:extLst>
          </p:cNvPr>
          <p:cNvSpPr>
            <a:spLocks noGrp="1"/>
          </p:cNvSpPr>
          <p:nvPr>
            <p:ph type="sldNum" sz="quarter" idx="12"/>
          </p:nvPr>
        </p:nvSpPr>
        <p:spPr/>
        <p:txBody>
          <a:bodyPr/>
          <a:lstStyle/>
          <a:p>
            <a:fld id="{C479D5F6-EDCB-402A-AC08-4943A1820E8F}" type="slidenum">
              <a:rPr lang="en-US" smtClean="0"/>
              <a:pPr/>
              <a:t>73</a:t>
            </a:fld>
            <a:endParaRPr lang="en-US" dirty="0"/>
          </a:p>
        </p:txBody>
      </p:sp>
      <p:sp>
        <p:nvSpPr>
          <p:cNvPr id="7" name="Freeform 8">
            <a:extLst>
              <a:ext uri="{FF2B5EF4-FFF2-40B4-BE49-F238E27FC236}">
                <a16:creationId xmlns:a16="http://schemas.microsoft.com/office/drawing/2014/main" id="{F4F6563F-F73A-4843-845E-D26E337106FE}"/>
              </a:ext>
            </a:extLst>
          </p:cNvPr>
          <p:cNvSpPr/>
          <p:nvPr/>
        </p:nvSpPr>
        <p:spPr>
          <a:xfrm>
            <a:off x="1307135" y="2798445"/>
            <a:ext cx="9378141" cy="3161780"/>
          </a:xfrm>
          <a:custGeom>
            <a:avLst/>
            <a:gdLst>
              <a:gd name="connsiteX0" fmla="*/ 0 w 4059212"/>
              <a:gd name="connsiteY0" fmla="*/ 0 h 4468859"/>
              <a:gd name="connsiteX1" fmla="*/ 4059212 w 4059212"/>
              <a:gd name="connsiteY1" fmla="*/ 0 h 4468859"/>
              <a:gd name="connsiteX2" fmla="*/ 4059212 w 4059212"/>
              <a:gd name="connsiteY2" fmla="*/ 4468859 h 4468859"/>
              <a:gd name="connsiteX3" fmla="*/ 0 w 4059212"/>
              <a:gd name="connsiteY3" fmla="*/ 4468859 h 4468859"/>
              <a:gd name="connsiteX4" fmla="*/ 0 w 4059212"/>
              <a:gd name="connsiteY4" fmla="*/ 0 h 4468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212" h="4468859">
                <a:moveTo>
                  <a:pt x="0" y="0"/>
                </a:moveTo>
                <a:lnTo>
                  <a:pt x="4059212" y="0"/>
                </a:lnTo>
                <a:lnTo>
                  <a:pt x="4059212" y="4468859"/>
                </a:lnTo>
                <a:lnTo>
                  <a:pt x="0" y="4468859"/>
                </a:lnTo>
                <a:lnTo>
                  <a:pt x="0" y="0"/>
                </a:lnTo>
                <a:close/>
              </a:path>
            </a:pathLst>
          </a:custGeom>
          <a:solidFill>
            <a:srgbClr val="FBAE2D"/>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r>
              <a:rPr lang="en-US" sz="2800" b="1" dirty="0">
                <a:solidFill>
                  <a:srgbClr val="333333"/>
                </a:solidFill>
              </a:rPr>
              <a:t>Customer Support</a:t>
            </a:r>
            <a:br>
              <a:rPr lang="en-US" sz="2800" dirty="0">
                <a:solidFill>
                  <a:srgbClr val="333333"/>
                </a:solidFill>
              </a:rPr>
            </a:br>
            <a:r>
              <a:rPr lang="en-US" sz="2800" dirty="0">
                <a:solidFill>
                  <a:srgbClr val="333333"/>
                </a:solidFill>
              </a:rPr>
              <a:t>Sign into </a:t>
            </a:r>
            <a:r>
              <a:rPr lang="en-US" sz="2800" dirty="0" err="1">
                <a:solidFill>
                  <a:srgbClr val="333333"/>
                </a:solidFill>
              </a:rPr>
              <a:t>PearsonAccess</a:t>
            </a:r>
            <a:r>
              <a:rPr lang="en-US" sz="2800" baseline="30000" dirty="0" err="1">
                <a:solidFill>
                  <a:srgbClr val="333333"/>
                </a:solidFill>
              </a:rPr>
              <a:t>next</a:t>
            </a:r>
            <a:r>
              <a:rPr lang="en-US" sz="2800" dirty="0">
                <a:solidFill>
                  <a:srgbClr val="333333"/>
                </a:solidFill>
              </a:rPr>
              <a:t> for Chat Support</a:t>
            </a:r>
            <a:br>
              <a:rPr lang="en-US" sz="2800" dirty="0">
                <a:solidFill>
                  <a:srgbClr val="333333"/>
                </a:solidFill>
              </a:rPr>
            </a:br>
            <a:r>
              <a:rPr lang="en-US" sz="2800" dirty="0">
                <a:solidFill>
                  <a:srgbClr val="333333"/>
                </a:solidFill>
              </a:rPr>
              <a:t>1-888-687-4759</a:t>
            </a:r>
          </a:p>
          <a:p>
            <a:r>
              <a:rPr lang="en-US" sz="2800" dirty="0">
                <a:solidFill>
                  <a:srgbClr val="333333"/>
                </a:solidFill>
              </a:rPr>
              <a:t>Monday – Friday</a:t>
            </a:r>
          </a:p>
          <a:p>
            <a:r>
              <a:rPr lang="en-US" sz="2800" dirty="0">
                <a:solidFill>
                  <a:srgbClr val="333333"/>
                </a:solidFill>
              </a:rPr>
              <a:t>7:00 am - 6:00 pm (MST)</a:t>
            </a:r>
            <a:r>
              <a:rPr lang="en-US" sz="2800" b="1" dirty="0">
                <a:solidFill>
                  <a:srgbClr val="333333"/>
                </a:solidFill>
              </a:rPr>
              <a:t> </a:t>
            </a:r>
            <a:br>
              <a:rPr lang="en-US" sz="2250" dirty="0">
                <a:solidFill>
                  <a:srgbClr val="333333"/>
                </a:solidFill>
                <a:latin typeface="Helvetica Neue"/>
              </a:rPr>
            </a:br>
            <a:endParaRPr lang="en-US" sz="2250" dirty="0">
              <a:solidFill>
                <a:srgbClr val="333333"/>
              </a:solidFill>
              <a:latin typeface="Helvetica Neue"/>
            </a:endParaRPr>
          </a:p>
        </p:txBody>
      </p:sp>
    </p:spTree>
    <p:extLst>
      <p:ext uri="{BB962C8B-B14F-4D97-AF65-F5344CB8AC3E}">
        <p14:creationId xmlns:p14="http://schemas.microsoft.com/office/powerpoint/2010/main" val="43288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0EE077-1E34-476A-A2FF-85AD79306179}"/>
              </a:ext>
            </a:extLst>
          </p:cNvPr>
          <p:cNvSpPr>
            <a:spLocks noGrp="1"/>
          </p:cNvSpPr>
          <p:nvPr>
            <p:ph type="ctrTitle"/>
          </p:nvPr>
        </p:nvSpPr>
        <p:spPr/>
        <p:txBody>
          <a:bodyPr/>
          <a:lstStyle/>
          <a:p>
            <a:r>
              <a:rPr lang="en-US" b="1" dirty="0"/>
              <a:t>Thank you for your Time!</a:t>
            </a:r>
          </a:p>
        </p:txBody>
      </p:sp>
      <p:sp>
        <p:nvSpPr>
          <p:cNvPr id="4" name="Slide Number Placeholder 3">
            <a:extLst>
              <a:ext uri="{FF2B5EF4-FFF2-40B4-BE49-F238E27FC236}">
                <a16:creationId xmlns:a16="http://schemas.microsoft.com/office/drawing/2014/main" id="{7E1E8641-5044-4DB7-A6C3-10E344FF3F62}"/>
              </a:ext>
            </a:extLst>
          </p:cNvPr>
          <p:cNvSpPr>
            <a:spLocks noGrp="1"/>
          </p:cNvSpPr>
          <p:nvPr>
            <p:ph type="sldNum" sz="quarter" idx="12"/>
          </p:nvPr>
        </p:nvSpPr>
        <p:spPr/>
        <p:txBody>
          <a:bodyPr/>
          <a:lstStyle/>
          <a:p>
            <a:fld id="{C479D5F6-EDCB-402A-AC08-4943A1820E8F}" type="slidenum">
              <a:rPr lang="en-US" smtClean="0"/>
              <a:pPr/>
              <a:t>74</a:t>
            </a:fld>
            <a:endParaRPr lang="en-US" dirty="0"/>
          </a:p>
        </p:txBody>
      </p:sp>
      <p:sp>
        <p:nvSpPr>
          <p:cNvPr id="6" name="Title 1">
            <a:extLst>
              <a:ext uri="{FF2B5EF4-FFF2-40B4-BE49-F238E27FC236}">
                <a16:creationId xmlns:a16="http://schemas.microsoft.com/office/drawing/2014/main" id="{23E39AB0-1038-4B26-AB73-7A6015C9A76C}"/>
              </a:ext>
            </a:extLst>
          </p:cNvPr>
          <p:cNvSpPr txBox="1">
            <a:spLocks/>
          </p:cNvSpPr>
          <p:nvPr/>
        </p:nvSpPr>
        <p:spPr>
          <a:xfrm>
            <a:off x="1605020" y="404258"/>
            <a:ext cx="3540967" cy="1795148"/>
          </a:xfrm>
          <a:prstGeom prst="rect">
            <a:avLst/>
          </a:prstGeom>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4000" kern="1200">
                <a:solidFill>
                  <a:schemeClr val="tx1"/>
                </a:solidFill>
                <a:latin typeface="Museo Slab 500" panose="02000000000000000000" pitchFamily="50" charset="0"/>
                <a:ea typeface="+mj-ea"/>
                <a:cs typeface="+mj-cs"/>
              </a:defRPr>
            </a:lvl1pPr>
          </a:lstStyle>
          <a:p>
            <a:pPr algn="l"/>
            <a:r>
              <a:rPr lang="en-US" sz="2000" b="1" dirty="0"/>
              <a:t>CDE Support</a:t>
            </a:r>
            <a:br>
              <a:rPr lang="en-US" sz="2000" dirty="0"/>
            </a:br>
            <a:r>
              <a:rPr lang="en-US" sz="2000" dirty="0"/>
              <a:t>Collin Bonner</a:t>
            </a:r>
            <a:br>
              <a:rPr lang="en-US" sz="2000" dirty="0"/>
            </a:br>
            <a:r>
              <a:rPr lang="en-US" sz="2000" dirty="0"/>
              <a:t>CDE Assessment Technology Specialist</a:t>
            </a:r>
            <a:br>
              <a:rPr lang="en-US" sz="2000" dirty="0"/>
            </a:br>
            <a:r>
              <a:rPr lang="en-US" sz="2000" dirty="0"/>
              <a:t>303-895-5750</a:t>
            </a:r>
            <a:br>
              <a:rPr lang="en-US" sz="2000" dirty="0"/>
            </a:br>
            <a:r>
              <a:rPr lang="en-US" sz="2000" dirty="0">
                <a:hlinkClick r:id="rId2"/>
              </a:rPr>
              <a:t>bonner_c@cde.state.co.us</a:t>
            </a:r>
            <a:endParaRPr lang="en" sz="2000" dirty="0"/>
          </a:p>
        </p:txBody>
      </p:sp>
      <p:sp>
        <p:nvSpPr>
          <p:cNvPr id="8" name="TextBox 7">
            <a:extLst>
              <a:ext uri="{FF2B5EF4-FFF2-40B4-BE49-F238E27FC236}">
                <a16:creationId xmlns:a16="http://schemas.microsoft.com/office/drawing/2014/main" id="{15965372-A2D2-4F57-927C-EB7A2E538B3E}"/>
              </a:ext>
            </a:extLst>
          </p:cNvPr>
          <p:cNvSpPr txBox="1"/>
          <p:nvPr/>
        </p:nvSpPr>
        <p:spPr>
          <a:xfrm>
            <a:off x="6968837" y="4117728"/>
            <a:ext cx="4535977" cy="1631216"/>
          </a:xfrm>
          <a:prstGeom prst="rect">
            <a:avLst/>
          </a:prstGeom>
          <a:noFill/>
        </p:spPr>
        <p:txBody>
          <a:bodyPr wrap="square" rtlCol="0">
            <a:spAutoFit/>
          </a:bodyPr>
          <a:lstStyle/>
          <a:p>
            <a:r>
              <a:rPr lang="en-US" sz="2000" b="1" dirty="0">
                <a:latin typeface="Museo Slab 500" panose="02000000000000000000" pitchFamily="50" charset="0"/>
                <a:ea typeface="+mj-ea"/>
                <a:cs typeface="+mj-cs"/>
              </a:rPr>
              <a:t>Pearson Support</a:t>
            </a:r>
            <a:br>
              <a:rPr lang="en-US" sz="2000" dirty="0">
                <a:latin typeface="Museo Slab 500" panose="02000000000000000000" pitchFamily="50" charset="0"/>
                <a:ea typeface="+mj-ea"/>
                <a:cs typeface="+mj-cs"/>
              </a:rPr>
            </a:br>
            <a:r>
              <a:rPr lang="en-US" sz="2000" dirty="0">
                <a:latin typeface="Museo Slab 500" panose="02000000000000000000" pitchFamily="50" charset="0"/>
                <a:ea typeface="+mj-ea"/>
                <a:cs typeface="+mj-cs"/>
              </a:rPr>
              <a:t>888-687-4759</a:t>
            </a:r>
            <a:br>
              <a:rPr lang="en-US" sz="2000" dirty="0">
                <a:latin typeface="Museo Slab 500" panose="02000000000000000000" pitchFamily="50" charset="0"/>
                <a:ea typeface="+mj-ea"/>
                <a:cs typeface="+mj-cs"/>
              </a:rPr>
            </a:br>
            <a:endParaRPr lang="en-US" sz="2000" dirty="0">
              <a:latin typeface="Museo Slab 500" panose="02000000000000000000" pitchFamily="50" charset="0"/>
              <a:ea typeface="+mj-ea"/>
              <a:cs typeface="+mj-cs"/>
            </a:endParaRPr>
          </a:p>
          <a:p>
            <a:r>
              <a:rPr lang="en-US" sz="2000" dirty="0">
                <a:latin typeface="Museo Slab 500" panose="02000000000000000000" pitchFamily="50" charset="0"/>
                <a:ea typeface="+mj-ea"/>
                <a:cs typeface="+mj-cs"/>
              </a:rPr>
              <a:t>Districts/Schools should use Pearson as the first contact for support during testing</a:t>
            </a:r>
          </a:p>
        </p:txBody>
      </p:sp>
    </p:spTree>
    <p:extLst>
      <p:ext uri="{BB962C8B-B14F-4D97-AF65-F5344CB8AC3E}">
        <p14:creationId xmlns:p14="http://schemas.microsoft.com/office/powerpoint/2010/main" val="3586747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TestNav Components</a:t>
            </a:r>
          </a:p>
        </p:txBody>
      </p:sp>
      <p:graphicFrame>
        <p:nvGraphicFramePr>
          <p:cNvPr id="6" name="Table 3"/>
          <p:cNvGraphicFramePr>
            <a:graphicFrameLocks noGrp="1"/>
          </p:cNvGraphicFramePr>
          <p:nvPr>
            <p:extLst>
              <p:ext uri="{D42A27DB-BD31-4B8C-83A1-F6EECF244321}">
                <p14:modId xmlns:p14="http://schemas.microsoft.com/office/powerpoint/2010/main" val="4016376284"/>
              </p:ext>
            </p:extLst>
          </p:nvPr>
        </p:nvGraphicFramePr>
        <p:xfrm>
          <a:off x="443565" y="1356623"/>
          <a:ext cx="10207503" cy="5439054"/>
        </p:xfrm>
        <a:graphic>
          <a:graphicData uri="http://schemas.openxmlformats.org/drawingml/2006/table">
            <a:tbl>
              <a:tblPr firstRow="1" bandRow="1">
                <a:tableStyleId>{7E9639D4-E3E2-4D34-9284-5A2195B3D0D7}</a:tableStyleId>
              </a:tblPr>
              <a:tblGrid>
                <a:gridCol w="2198035">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02267">
                  <a:extLst>
                    <a:ext uri="{9D8B030D-6E8A-4147-A177-3AD203B41FA5}">
                      <a16:colId xmlns:a16="http://schemas.microsoft.com/office/drawing/2014/main" val="20002"/>
                    </a:ext>
                  </a:extLst>
                </a:gridCol>
                <a:gridCol w="5588001">
                  <a:extLst>
                    <a:ext uri="{9D8B030D-6E8A-4147-A177-3AD203B41FA5}">
                      <a16:colId xmlns:a16="http://schemas.microsoft.com/office/drawing/2014/main" val="20003"/>
                    </a:ext>
                  </a:extLst>
                </a:gridCol>
              </a:tblGrid>
              <a:tr h="972706">
                <a:tc>
                  <a:txBody>
                    <a:bodyPr/>
                    <a:lstStyle/>
                    <a:p>
                      <a:r>
                        <a:rPr lang="en-US" sz="2000" dirty="0"/>
                        <a:t>Component</a:t>
                      </a:r>
                    </a:p>
                  </a:txBody>
                  <a:tcPr marL="60147" marR="60147" marT="30073" marB="30073"/>
                </a:tc>
                <a:tc>
                  <a:txBody>
                    <a:bodyPr/>
                    <a:lstStyle/>
                    <a:p>
                      <a:r>
                        <a:rPr lang="en-US" sz="2000" dirty="0"/>
                        <a:t>Current Software Version</a:t>
                      </a:r>
                    </a:p>
                  </a:txBody>
                  <a:tcPr marL="60147" marR="60147" marT="30073" marB="30073"/>
                </a:tc>
                <a:tc>
                  <a:txBody>
                    <a:bodyPr/>
                    <a:lstStyle/>
                    <a:p>
                      <a:r>
                        <a:rPr lang="en-US" sz="2000" dirty="0"/>
                        <a:t>Next Release date</a:t>
                      </a:r>
                    </a:p>
                  </a:txBody>
                  <a:tcPr marL="60147" marR="60147" marT="30073" marB="30073"/>
                </a:tc>
                <a:tc>
                  <a:txBody>
                    <a:bodyPr/>
                    <a:lstStyle/>
                    <a:p>
                      <a:r>
                        <a:rPr lang="en-US" sz="2000" dirty="0"/>
                        <a:t>Installation</a:t>
                      </a:r>
                    </a:p>
                  </a:txBody>
                  <a:tcPr marL="60147" marR="60147" marT="30073" marB="30073"/>
                </a:tc>
                <a:extLst>
                  <a:ext uri="{0D108BD9-81ED-4DB2-BD59-A6C34878D82A}">
                    <a16:rowId xmlns:a16="http://schemas.microsoft.com/office/drawing/2014/main" val="10000"/>
                  </a:ext>
                </a:extLst>
              </a:tr>
              <a:tr h="735932">
                <a:tc>
                  <a:txBody>
                    <a:bodyPr/>
                    <a:lstStyle/>
                    <a:p>
                      <a:r>
                        <a:rPr lang="en-US" sz="2000" dirty="0"/>
                        <a:t>Proctor Caching</a:t>
                      </a:r>
                      <a:endParaRPr lang="en-US" sz="2000" dirty="0">
                        <a:solidFill>
                          <a:srgbClr val="000000"/>
                        </a:solidFill>
                      </a:endParaRPr>
                    </a:p>
                  </a:txBody>
                  <a:tcPr marL="60147" marR="60147" marT="30073" marB="30073"/>
                </a:tc>
                <a:tc>
                  <a:txBody>
                    <a:bodyPr/>
                    <a:lstStyle/>
                    <a:p>
                      <a:r>
                        <a:rPr lang="en-US" sz="2000" dirty="0"/>
                        <a:t>v2022.1</a:t>
                      </a:r>
                      <a:endParaRPr lang="en-US" sz="2000" dirty="0">
                        <a:solidFill>
                          <a:srgbClr val="000000"/>
                        </a:solidFill>
                      </a:endParaRPr>
                    </a:p>
                  </a:txBody>
                  <a:tcPr marL="60147" marR="60147" marT="30073" marB="30073"/>
                </a:tc>
                <a:tc>
                  <a:txBody>
                    <a:bodyPr/>
                    <a:lstStyle/>
                    <a:p>
                      <a:r>
                        <a:rPr lang="en-US" sz="2000" dirty="0"/>
                        <a:t>TBD</a:t>
                      </a:r>
                      <a:endParaRPr lang="en-US" sz="2000" dirty="0">
                        <a:solidFill>
                          <a:srgbClr val="000000"/>
                        </a:solidFill>
                      </a:endParaRPr>
                    </a:p>
                  </a:txBody>
                  <a:tcPr marL="60147" marR="60147" marT="30073" marB="30073"/>
                </a:tc>
                <a:tc>
                  <a:txBody>
                    <a:bodyPr/>
                    <a:lstStyle/>
                    <a:p>
                      <a:r>
                        <a:rPr lang="en-US" sz="2000" dirty="0"/>
                        <a:t>Uninstall and reinstall newest version</a:t>
                      </a:r>
                      <a:endParaRPr lang="en-US" sz="2000" dirty="0">
                        <a:solidFill>
                          <a:srgbClr val="000000"/>
                        </a:solidFill>
                      </a:endParaRPr>
                    </a:p>
                  </a:txBody>
                  <a:tcPr marL="60147" marR="60147" marT="30073" marB="30073"/>
                </a:tc>
                <a:extLst>
                  <a:ext uri="{0D108BD9-81ED-4DB2-BD59-A6C34878D82A}">
                    <a16:rowId xmlns:a16="http://schemas.microsoft.com/office/drawing/2014/main" val="10001"/>
                  </a:ext>
                </a:extLst>
              </a:tr>
              <a:tr h="1117142">
                <a:tc>
                  <a:txBody>
                    <a:bodyPr/>
                    <a:lstStyle/>
                    <a:p>
                      <a:r>
                        <a:rPr lang="en-US" sz="2000" dirty="0"/>
                        <a:t>TestNav Server</a:t>
                      </a:r>
                      <a:r>
                        <a:rPr lang="en-US" sz="2000" baseline="0" dirty="0"/>
                        <a:t> side software</a:t>
                      </a:r>
                      <a:endParaRPr lang="en-US" sz="2000" dirty="0">
                        <a:solidFill>
                          <a:srgbClr val="000000"/>
                        </a:solidFill>
                      </a:endParaRPr>
                    </a:p>
                  </a:txBody>
                  <a:tcPr marL="60147" marR="60147" marT="30073" marB="30073"/>
                </a:tc>
                <a:tc>
                  <a:txBody>
                    <a:bodyPr/>
                    <a:lstStyle/>
                    <a:p>
                      <a:r>
                        <a:rPr lang="en-US" sz="2000" dirty="0"/>
                        <a:t>v8.21</a:t>
                      </a:r>
                      <a:endParaRPr lang="en-US" sz="2000" dirty="0">
                        <a:solidFill>
                          <a:srgbClr val="000000"/>
                        </a:solidFill>
                      </a:endParaRPr>
                    </a:p>
                  </a:txBody>
                  <a:tcPr marL="60147" marR="60147" marT="30073" marB="30073"/>
                </a:tc>
                <a:tc>
                  <a:txBody>
                    <a:bodyPr/>
                    <a:lstStyle/>
                    <a:p>
                      <a:r>
                        <a:rPr lang="en-US" sz="2000" dirty="0"/>
                        <a:t>TBD</a:t>
                      </a:r>
                      <a:endParaRPr lang="en-US" sz="2000" dirty="0">
                        <a:solidFill>
                          <a:srgbClr val="000000"/>
                        </a:solidFill>
                      </a:endParaRPr>
                    </a:p>
                  </a:txBody>
                  <a:tcPr marL="60147" marR="60147" marT="30073" marB="30073"/>
                </a:tc>
                <a:tc>
                  <a:txBody>
                    <a:bodyPr/>
                    <a:lstStyle/>
                    <a:p>
                      <a:r>
                        <a:rPr lang="en-US" sz="2000" dirty="0"/>
                        <a:t>No Install required apps are automatically updated</a:t>
                      </a:r>
                      <a:endParaRPr lang="en-US" sz="2000" dirty="0">
                        <a:solidFill>
                          <a:srgbClr val="000000"/>
                        </a:solidFill>
                      </a:endParaRPr>
                    </a:p>
                  </a:txBody>
                  <a:tcPr marL="60147" marR="60147" marT="30073" marB="30073"/>
                </a:tc>
                <a:extLst>
                  <a:ext uri="{0D108BD9-81ED-4DB2-BD59-A6C34878D82A}">
                    <a16:rowId xmlns:a16="http://schemas.microsoft.com/office/drawing/2014/main" val="10002"/>
                  </a:ext>
                </a:extLst>
              </a:tr>
              <a:tr h="1258842">
                <a:tc>
                  <a:txBody>
                    <a:bodyPr/>
                    <a:lstStyle/>
                    <a:p>
                      <a:r>
                        <a:rPr lang="en-US" sz="2000" dirty="0"/>
                        <a:t>Desktop App</a:t>
                      </a:r>
                      <a:endParaRPr lang="en-US" sz="2000" dirty="0">
                        <a:solidFill>
                          <a:srgbClr val="000000"/>
                        </a:solidFill>
                      </a:endParaRPr>
                    </a:p>
                  </a:txBody>
                  <a:tcPr marL="60147" marR="60147" marT="30073" marB="30073"/>
                </a:tc>
                <a:tc>
                  <a:txBody>
                    <a:bodyPr/>
                    <a:lstStyle/>
                    <a:p>
                      <a:r>
                        <a:rPr lang="en-US" sz="2000" dirty="0"/>
                        <a:t>V1.12.5</a:t>
                      </a:r>
                      <a:endParaRPr lang="en-US" sz="2000" dirty="0">
                        <a:solidFill>
                          <a:srgbClr val="000000"/>
                        </a:solidFill>
                      </a:endParaRPr>
                    </a:p>
                  </a:txBody>
                  <a:tcPr marL="60147" marR="60147" marT="30073" marB="30073"/>
                </a:tc>
                <a:tc>
                  <a:txBody>
                    <a:bodyPr/>
                    <a:lstStyle/>
                    <a:p>
                      <a:r>
                        <a:rPr lang="en-US" sz="2000" dirty="0"/>
                        <a:t>TBD</a:t>
                      </a:r>
                      <a:endParaRPr lang="en-US" sz="2000" dirty="0">
                        <a:solidFill>
                          <a:srgbClr val="000000"/>
                        </a:solidFill>
                      </a:endParaRPr>
                    </a:p>
                  </a:txBody>
                  <a:tcPr marL="60147" marR="60147" marT="30073" marB="3007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The new app can be pushed out to Mac OS or Windows OS devices. Uninstall and reinstall newest version</a:t>
                      </a:r>
                    </a:p>
                    <a:p>
                      <a:endParaRPr lang="en-US" sz="2000" dirty="0">
                        <a:solidFill>
                          <a:srgbClr val="000000"/>
                        </a:solidFill>
                      </a:endParaRPr>
                    </a:p>
                  </a:txBody>
                  <a:tcPr marL="60147" marR="60147" marT="30073" marB="30073"/>
                </a:tc>
                <a:extLst>
                  <a:ext uri="{0D108BD9-81ED-4DB2-BD59-A6C34878D82A}">
                    <a16:rowId xmlns:a16="http://schemas.microsoft.com/office/drawing/2014/main" val="10003"/>
                  </a:ext>
                </a:extLst>
              </a:tr>
              <a:tr h="651193">
                <a:tc>
                  <a:txBody>
                    <a:bodyPr/>
                    <a:lstStyle/>
                    <a:p>
                      <a:r>
                        <a:rPr lang="en-US" sz="2000" dirty="0"/>
                        <a:t>iPad App</a:t>
                      </a:r>
                      <a:endParaRPr lang="en-US" sz="2000" dirty="0">
                        <a:solidFill>
                          <a:srgbClr val="000000"/>
                        </a:solidFill>
                      </a:endParaRPr>
                    </a:p>
                  </a:txBody>
                  <a:tcPr marL="60147" marR="60147" marT="30073" marB="30073"/>
                </a:tc>
                <a:tc>
                  <a:txBody>
                    <a:bodyPr/>
                    <a:lstStyle/>
                    <a:p>
                      <a:r>
                        <a:rPr lang="en-US" sz="2000" dirty="0"/>
                        <a:t>v1.12.5</a:t>
                      </a:r>
                      <a:endParaRPr lang="en-US" sz="2000" dirty="0">
                        <a:solidFill>
                          <a:srgbClr val="000000"/>
                        </a:solidFill>
                      </a:endParaRPr>
                    </a:p>
                  </a:txBody>
                  <a:tcPr marL="60147" marR="60147" marT="30073" marB="30073"/>
                </a:tc>
                <a:tc>
                  <a:txBody>
                    <a:bodyPr/>
                    <a:lstStyle/>
                    <a:p>
                      <a:r>
                        <a:rPr lang="en-US" sz="2000" dirty="0"/>
                        <a:t>TBD</a:t>
                      </a:r>
                      <a:endParaRPr lang="en-US" sz="2000" dirty="0">
                        <a:solidFill>
                          <a:srgbClr val="000000"/>
                        </a:solidFill>
                      </a:endParaRPr>
                    </a:p>
                  </a:txBody>
                  <a:tcPr marL="60147" marR="60147" marT="30073" marB="30073"/>
                </a:tc>
                <a:tc>
                  <a:txBody>
                    <a:bodyPr/>
                    <a:lstStyle/>
                    <a:p>
                      <a:r>
                        <a:rPr lang="en-US" sz="2000" dirty="0"/>
                        <a:t>Auto updates are supported</a:t>
                      </a:r>
                      <a:endParaRPr lang="en-US" sz="2000" dirty="0">
                        <a:solidFill>
                          <a:srgbClr val="000000"/>
                        </a:solidFill>
                      </a:endParaRPr>
                    </a:p>
                  </a:txBody>
                  <a:tcPr marL="60147" marR="60147" marT="30073" marB="30073"/>
                </a:tc>
                <a:extLst>
                  <a:ext uri="{0D108BD9-81ED-4DB2-BD59-A6C34878D82A}">
                    <a16:rowId xmlns:a16="http://schemas.microsoft.com/office/drawing/2014/main" val="10004"/>
                  </a:ext>
                </a:extLst>
              </a:tr>
              <a:tr h="680895">
                <a:tc>
                  <a:txBody>
                    <a:bodyPr/>
                    <a:lstStyle/>
                    <a:p>
                      <a:r>
                        <a:rPr lang="en-US" sz="2000" dirty="0"/>
                        <a:t>Chromebook App</a:t>
                      </a:r>
                      <a:endParaRPr lang="en-US" sz="2000" dirty="0">
                        <a:solidFill>
                          <a:srgbClr val="000000"/>
                        </a:solidFill>
                      </a:endParaRPr>
                    </a:p>
                  </a:txBody>
                  <a:tcPr marL="60147" marR="60147" marT="30073" marB="3007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v1.12.6</a:t>
                      </a:r>
                      <a:endParaRPr lang="en-US" sz="2000" dirty="0">
                        <a:solidFill>
                          <a:srgbClr val="000000"/>
                        </a:solidFill>
                      </a:endParaRPr>
                    </a:p>
                  </a:txBody>
                  <a:tcPr marL="60147" marR="60147" marT="30073" marB="30073"/>
                </a:tc>
                <a:tc>
                  <a:txBody>
                    <a:bodyPr/>
                    <a:lstStyle/>
                    <a:p>
                      <a:r>
                        <a:rPr lang="en-US" sz="2000" dirty="0"/>
                        <a:t>TBD</a:t>
                      </a:r>
                      <a:endParaRPr lang="en-US" sz="2000" dirty="0">
                        <a:solidFill>
                          <a:srgbClr val="000000"/>
                        </a:solidFill>
                      </a:endParaRPr>
                    </a:p>
                  </a:txBody>
                  <a:tcPr marL="60147" marR="60147" marT="30073" marB="30073"/>
                </a:tc>
                <a:tc>
                  <a:txBody>
                    <a:bodyPr/>
                    <a:lstStyle/>
                    <a:p>
                      <a:r>
                        <a:rPr lang="en-US" sz="2000" dirty="0"/>
                        <a:t>Auto updates are supported</a:t>
                      </a:r>
                      <a:endParaRPr lang="en-US" sz="2000" dirty="0">
                        <a:solidFill>
                          <a:srgbClr val="000000"/>
                        </a:solidFill>
                      </a:endParaRPr>
                    </a:p>
                  </a:txBody>
                  <a:tcPr marL="60147" marR="60147" marT="30073" marB="30073"/>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1496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Finding the Current Server Version of TestNav</a:t>
            </a:r>
          </a:p>
        </p:txBody>
      </p:sp>
      <p:pic>
        <p:nvPicPr>
          <p:cNvPr id="9" name="Picture 8" descr="Graphical user interface, application">
            <a:extLst>
              <a:ext uri="{FF2B5EF4-FFF2-40B4-BE49-F238E27FC236}">
                <a16:creationId xmlns:a16="http://schemas.microsoft.com/office/drawing/2014/main" id="{1E357C77-1314-ED4F-9B4A-E09083FE53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1173" y="1144660"/>
            <a:ext cx="5729655" cy="5866074"/>
          </a:xfrm>
          <a:prstGeom prst="rect">
            <a:avLst/>
          </a:prstGeom>
        </p:spPr>
      </p:pic>
      <p:sp>
        <p:nvSpPr>
          <p:cNvPr id="7" name="Left Arrow 6" descr="arrow pointing to TN server version&#10;">
            <a:extLst>
              <a:ext uri="{FF2B5EF4-FFF2-40B4-BE49-F238E27FC236}">
                <a16:creationId xmlns:a16="http://schemas.microsoft.com/office/drawing/2014/main" id="{E77B924A-104E-4546-9E3B-E1EDC2EEFED5}"/>
              </a:ext>
            </a:extLst>
          </p:cNvPr>
          <p:cNvSpPr/>
          <p:nvPr/>
        </p:nvSpPr>
        <p:spPr bwMode="auto">
          <a:xfrm flipH="1">
            <a:off x="7239895" y="6275093"/>
            <a:ext cx="401371" cy="284275"/>
          </a:xfrm>
          <a:prstGeom prst="leftArrow">
            <a:avLst/>
          </a:prstGeom>
          <a:solidFill>
            <a:srgbClr val="3266BE"/>
          </a:solidFill>
          <a:ln w="12700" cap="flat" cmpd="sng" algn="ctr">
            <a:solidFill>
              <a:srgbClr val="3266BE"/>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6" name="Rounded Rectangle 5" descr="Screenshot of Test Nav login screen&#10;">
            <a:extLst>
              <a:ext uri="{FF2B5EF4-FFF2-40B4-BE49-F238E27FC236}">
                <a16:creationId xmlns:a16="http://schemas.microsoft.com/office/drawing/2014/main" id="{70E9EFC6-C722-A642-8786-216838E2D384}"/>
              </a:ext>
            </a:extLst>
          </p:cNvPr>
          <p:cNvSpPr/>
          <p:nvPr/>
        </p:nvSpPr>
        <p:spPr bwMode="auto">
          <a:xfrm>
            <a:off x="7789415" y="6318607"/>
            <a:ext cx="478057" cy="209938"/>
          </a:xfrm>
          <a:prstGeom prst="roundRect">
            <a:avLst/>
          </a:prstGeom>
          <a:noFill/>
          <a:ln w="38100" cap="flat" cmpd="sng" algn="ctr">
            <a:solidFill>
              <a:srgbClr val="0070C0"/>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14166654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0.046"/>
  <p:tag name="ISPRING_SLIDE_ID" val="{23E90B1D-31B7-4329-87D3-41D3542DA1F2}"/>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Default Precaching Computer &amp; TestNav Save Locations"/>
  <p:tag name="GENSWF_ADVANCE_TIME" val="85.37"/>
  <p:tag name="ISPRING_SLIDE_INDENT_LEVEL" val="1"/>
  <p:tag name="ISPRING_SLIDE_ID" val="{1FBDA9AD-0832-4CC4-B0D3-F5346B5924D2}"/>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Completed Configuration"/>
  <p:tag name="GENSWF_ADVANCE_TIME" val="16.07"/>
  <p:tag name="ISPRING_SLIDE_INDENT_LEVEL" val="1"/>
  <p:tag name="ISPRING_SLIDE_ID" val="{0EAEA93A-F448-4DD0-9F61-B5461C71653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fa1b2cc5-e0a0-438d-bf22-2d20566d6bd6"/>
  <p:tag name="ARTICULATE_TITLE_TAG" val="Practice Center - Logging In"/>
  <p:tag name="ARTICULATE_SLIDE_PAUSE" val="1"/>
  <p:tag name="ARTICULATE_NAV_LEVEL" val="3"/>
  <p:tag name="ARTICULATE_PLAYLIST_ID" val="-1"/>
  <p:tag name="ARTICULATE_LOCK_SLIDE" val="0"/>
  <p:tag name="ARTICULATE_SLIDE_NAV" val="20"/>
  <p:tag name="ISPRING_CUSTOM_TIMING_USED" val="1"/>
  <p:tag name="GENSWF_ADVANCE_TIME" val="50.55"/>
  <p:tag name="ISPRING_SLIDE_INDENT_LEVEL" val="1"/>
  <p:tag name="ISPRING_SLIDE_ID" val="{A12D70C2-52B6-4BB1-B8FB-647EE26B3CCD}"/>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0.041"/>
  <p:tag name="ISPRING_SLIDE_ID" val="{B821CAC8-753C-45CF-BD22-086391A3C4EB}"/>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3693</TotalTime>
  <Words>6869</Words>
  <Application>Microsoft Office PowerPoint</Application>
  <PresentationFormat>Widescreen</PresentationFormat>
  <Paragraphs>858</Paragraphs>
  <Slides>74</Slides>
  <Notes>35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74</vt:i4>
      </vt:variant>
    </vt:vector>
  </HeadingPairs>
  <TitlesOfParts>
    <vt:vector size="88" baseType="lpstr">
      <vt:lpstr>Abadi Extra Light</vt:lpstr>
      <vt:lpstr>Arial</vt:lpstr>
      <vt:lpstr>Avenir</vt:lpstr>
      <vt:lpstr>Calibri</vt:lpstr>
      <vt:lpstr>Calibri Light</vt:lpstr>
      <vt:lpstr>Helvetica</vt:lpstr>
      <vt:lpstr>Helvetica Neue</vt:lpstr>
      <vt:lpstr>Museo Slab 500</vt:lpstr>
      <vt:lpstr>roboto-bold</vt:lpstr>
      <vt:lpstr>roboto-medium</vt:lpstr>
      <vt:lpstr>roboto-regular</vt:lpstr>
      <vt:lpstr>Trebuchet MS</vt:lpstr>
      <vt:lpstr>Wingdings</vt:lpstr>
      <vt:lpstr>Office Theme</vt:lpstr>
      <vt:lpstr>2023-2024 CMAS TestNav Technical Site Readiness Training</vt:lpstr>
      <vt:lpstr>CMAS TestNav Technical Site Readiness Training</vt:lpstr>
      <vt:lpstr>Topics</vt:lpstr>
      <vt:lpstr>Test Nav System Overview</vt:lpstr>
      <vt:lpstr>Test Nav System Overview</vt:lpstr>
      <vt:lpstr>CMAS Online Resources </vt:lpstr>
      <vt:lpstr>TestNav Evolution</vt:lpstr>
      <vt:lpstr>TestNav Components</vt:lpstr>
      <vt:lpstr>Finding the Current Server Version of TestNav</vt:lpstr>
      <vt:lpstr>Finding the Current App Version of TestNav</vt:lpstr>
      <vt:lpstr>TestNav 8.21 Install Options</vt:lpstr>
      <vt:lpstr>Proctor Caching</vt:lpstr>
      <vt:lpstr>PearsonAccessnext</vt:lpstr>
      <vt:lpstr>Device Preparation </vt:lpstr>
      <vt:lpstr>SRF and Log File Save Locations </vt:lpstr>
      <vt:lpstr>Student Responses – SRF Files</vt:lpstr>
      <vt:lpstr>Best Practices and Recommendations</vt:lpstr>
      <vt:lpstr>Network Preparation</vt:lpstr>
      <vt:lpstr>TestNav Test Delivery URLs and Ports</vt:lpstr>
      <vt:lpstr>Proxy Servers </vt:lpstr>
      <vt:lpstr>Firewalls</vt:lpstr>
      <vt:lpstr>Content Filtering </vt:lpstr>
      <vt:lpstr>Anti-Virus </vt:lpstr>
      <vt:lpstr>Wireless Network Best Practices  </vt:lpstr>
      <vt:lpstr>Wireless Network Best Practices</vt:lpstr>
      <vt:lpstr>Wireless Network Best Practices  </vt:lpstr>
      <vt:lpstr>Wireless Network Best Practices </vt:lpstr>
      <vt:lpstr>Proctor Caching</vt:lpstr>
      <vt:lpstr>Proctor Caching</vt:lpstr>
      <vt:lpstr>Proctor Caching History</vt:lpstr>
      <vt:lpstr>Proctor Caching Considerations</vt:lpstr>
      <vt:lpstr>Proctor Caching Requirements </vt:lpstr>
      <vt:lpstr>Proctor Caching Operating System Requirements</vt:lpstr>
      <vt:lpstr>Pre-Installation Planning </vt:lpstr>
      <vt:lpstr>Install &amp; Device Requirements </vt:lpstr>
      <vt:lpstr>PearsonAccessnext TestNav Configurations</vt:lpstr>
      <vt:lpstr>Configure TestNav Setup</vt:lpstr>
      <vt:lpstr>Configure TestNav Setup</vt:lpstr>
      <vt:lpstr>Configuration of Secondary SRF Backup Locations</vt:lpstr>
      <vt:lpstr>Completed TestNav Configurations</vt:lpstr>
      <vt:lpstr>Import and Export TestNav Configurations</vt:lpstr>
      <vt:lpstr>Tests Tab</vt:lpstr>
      <vt:lpstr>Tests Tab – Status</vt:lpstr>
      <vt:lpstr>ProctorCache Password</vt:lpstr>
      <vt:lpstr>Additional Technical Notes</vt:lpstr>
      <vt:lpstr>Device Preparation</vt:lpstr>
      <vt:lpstr>Device Preparation</vt:lpstr>
      <vt:lpstr>Device Preparation </vt:lpstr>
      <vt:lpstr> Virtual Environments</vt:lpstr>
      <vt:lpstr>Hardware Requirements</vt:lpstr>
      <vt:lpstr>TestNav App Installers</vt:lpstr>
      <vt:lpstr>Chrome Highlights</vt:lpstr>
      <vt:lpstr>Install TestNav on Managed Chrome Devices </vt:lpstr>
      <vt:lpstr>Installable TN on Windows, macOS, &amp; Linux</vt:lpstr>
      <vt:lpstr>Windows Highlights</vt:lpstr>
      <vt:lpstr>macOS Highlights</vt:lpstr>
      <vt:lpstr>iOS Highlights</vt:lpstr>
      <vt:lpstr>Point TestNav App Toward TestNav URL</vt:lpstr>
      <vt:lpstr>TestNav Device App Check</vt:lpstr>
      <vt:lpstr>TestNav Desktop Network Check</vt:lpstr>
      <vt:lpstr>Infrastructure Trial</vt:lpstr>
      <vt:lpstr>Infrastructure Trial</vt:lpstr>
      <vt:lpstr>Types of Infrastructure Trial Forms </vt:lpstr>
      <vt:lpstr>Technology Setup</vt:lpstr>
      <vt:lpstr>PearsonAccessnext Setup</vt:lpstr>
      <vt:lpstr>Support During Testing</vt:lpstr>
      <vt:lpstr>Support During Testing</vt:lpstr>
      <vt:lpstr>TestNav 8 Error Codes</vt:lpstr>
      <vt:lpstr>Find Saved Response File (SRF) and Log Files</vt:lpstr>
      <vt:lpstr>Online Test Security</vt:lpstr>
      <vt:lpstr>Maintaining Security of the Assessments</vt:lpstr>
      <vt:lpstr>Monitoring and Reporting Security Breaches and Testing Irregularities</vt:lpstr>
      <vt:lpstr>CMAS  Customer Support </vt:lpstr>
      <vt:lpstr>Thank you for your Time!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Bonner, Collin</cp:lastModifiedBy>
  <cp:revision>127</cp:revision>
  <dcterms:created xsi:type="dcterms:W3CDTF">2019-06-25T17:30:52Z</dcterms:created>
  <dcterms:modified xsi:type="dcterms:W3CDTF">2023-12-19T17:17:46Z</dcterms:modified>
</cp:coreProperties>
</file>