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95"/>
  </p:notesMasterIdLst>
  <p:handoutMasterIdLst>
    <p:handoutMasterId r:id="rId96"/>
  </p:handoutMasterIdLst>
  <p:sldIdLst>
    <p:sldId id="634" r:id="rId5"/>
    <p:sldId id="270" r:id="rId6"/>
    <p:sldId id="274" r:id="rId7"/>
    <p:sldId id="283" r:id="rId8"/>
    <p:sldId id="275" r:id="rId9"/>
    <p:sldId id="273" r:id="rId10"/>
    <p:sldId id="260" r:id="rId11"/>
    <p:sldId id="510" r:id="rId12"/>
    <p:sldId id="636" r:id="rId13"/>
    <p:sldId id="261" r:id="rId14"/>
    <p:sldId id="511" r:id="rId15"/>
    <p:sldId id="548" r:id="rId16"/>
    <p:sldId id="288" r:id="rId17"/>
    <p:sldId id="285" r:id="rId18"/>
    <p:sldId id="635" r:id="rId19"/>
    <p:sldId id="518" r:id="rId20"/>
    <p:sldId id="528" r:id="rId21"/>
    <p:sldId id="531" r:id="rId22"/>
    <p:sldId id="523" r:id="rId23"/>
    <p:sldId id="524" r:id="rId24"/>
    <p:sldId id="532" r:id="rId25"/>
    <p:sldId id="533" r:id="rId26"/>
    <p:sldId id="637" r:id="rId27"/>
    <p:sldId id="561" r:id="rId28"/>
    <p:sldId id="575" r:id="rId29"/>
    <p:sldId id="541" r:id="rId30"/>
    <p:sldId id="292" r:id="rId31"/>
    <p:sldId id="399" r:id="rId32"/>
    <p:sldId id="551" r:id="rId33"/>
    <p:sldId id="387" r:id="rId34"/>
    <p:sldId id="556" r:id="rId35"/>
    <p:sldId id="549" r:id="rId36"/>
    <p:sldId id="570" r:id="rId37"/>
    <p:sldId id="373" r:id="rId38"/>
    <p:sldId id="367" r:id="rId39"/>
    <p:sldId id="259" r:id="rId40"/>
    <p:sldId id="563" r:id="rId41"/>
    <p:sldId id="581" r:id="rId42"/>
    <p:sldId id="334" r:id="rId43"/>
    <p:sldId id="335" r:id="rId44"/>
    <p:sldId id="462" r:id="rId45"/>
    <p:sldId id="349" r:id="rId46"/>
    <p:sldId id="463" r:id="rId47"/>
    <p:sldId id="355" r:id="rId48"/>
    <p:sldId id="267" r:id="rId49"/>
    <p:sldId id="552" r:id="rId50"/>
    <p:sldId id="346" r:id="rId51"/>
    <p:sldId id="342" r:id="rId52"/>
    <p:sldId id="559" r:id="rId53"/>
    <p:sldId id="388" r:id="rId54"/>
    <p:sldId id="562" r:id="rId55"/>
    <p:sldId id="480" r:id="rId56"/>
    <p:sldId id="482" r:id="rId57"/>
    <p:sldId id="481" r:id="rId58"/>
    <p:sldId id="539" r:id="rId59"/>
    <p:sldId id="358" r:id="rId60"/>
    <p:sldId id="553" r:id="rId61"/>
    <p:sldId id="359" r:id="rId62"/>
    <p:sldId id="357" r:id="rId63"/>
    <p:sldId id="361" r:id="rId64"/>
    <p:sldId id="554" r:id="rId65"/>
    <p:sldId id="363" r:id="rId66"/>
    <p:sldId id="279" r:id="rId67"/>
    <p:sldId id="311" r:id="rId68"/>
    <p:sldId id="332" r:id="rId69"/>
    <p:sldId id="348" r:id="rId70"/>
    <p:sldId id="557" r:id="rId71"/>
    <p:sldId id="558" r:id="rId72"/>
    <p:sldId id="540" r:id="rId73"/>
    <p:sldId id="555" r:id="rId74"/>
    <p:sldId id="383" r:id="rId75"/>
    <p:sldId id="565" r:id="rId76"/>
    <p:sldId id="566" r:id="rId77"/>
    <p:sldId id="567" r:id="rId78"/>
    <p:sldId id="568" r:id="rId79"/>
    <p:sldId id="569" r:id="rId80"/>
    <p:sldId id="382" r:id="rId81"/>
    <p:sldId id="543" r:id="rId82"/>
    <p:sldId id="401" r:id="rId83"/>
    <p:sldId id="560" r:id="rId84"/>
    <p:sldId id="485" r:id="rId85"/>
    <p:sldId id="449" r:id="rId86"/>
    <p:sldId id="431" r:id="rId87"/>
    <p:sldId id="458" r:id="rId88"/>
    <p:sldId id="450" r:id="rId89"/>
    <p:sldId id="444" r:id="rId90"/>
    <p:sldId id="545" r:id="rId91"/>
    <p:sldId id="564" r:id="rId92"/>
    <p:sldId id="438" r:id="rId93"/>
    <p:sldId id="299" r:id="rId94"/>
  </p:sldIdLst>
  <p:sldSz cx="9144000" cy="5143500" type="screen16x9"/>
  <p:notesSz cx="6858000" cy="9144000"/>
  <p:embeddedFontLst>
    <p:embeddedFont>
      <p:font typeface="MS PGothic" panose="020B0600070205080204" pitchFamily="34" charset="-128"/>
      <p:regular r:id="rId97"/>
    </p:embeddedFont>
    <p:embeddedFont>
      <p:font typeface="Roboto" panose="02000000000000000000" pitchFamily="2" charset="0"/>
      <p:regular r:id="rId98"/>
      <p:bold r:id="rId99"/>
      <p:italic r:id="rId100"/>
      <p:boldItalic r:id="rId101"/>
    </p:embeddedFont>
    <p:embeddedFont>
      <p:font typeface="Roboto Medium" panose="02000000000000000000" pitchFamily="2" charset="0"/>
      <p:regular r:id="rId102"/>
      <p:bold r:id="rId103"/>
      <p:italic r:id="rId104"/>
      <p:boldItalic r:id="rId105"/>
    </p:embeddedFont>
    <p:embeddedFont>
      <p:font typeface="Rockwell" panose="02060603020205020403" pitchFamily="18" charset="0"/>
      <p:regular r:id="rId106"/>
      <p:bold r:id="rId107"/>
      <p:italic r:id="rId108"/>
      <p:boldItalic r:id="rId109"/>
    </p:embeddedFont>
    <p:embeddedFont>
      <p:font typeface="Verdana" panose="020B0604030504040204" pitchFamily="34" charset="0"/>
      <p:regular r:id="rId110"/>
      <p:bold r:id="rId111"/>
      <p:italic r:id="rId112"/>
      <p:boldItalic r:id="rId113"/>
    </p:embeddedFont>
    <p:embeddedFont>
      <p:font typeface="Wingdings 2" panose="05020102010507070707" pitchFamily="18" charset="2"/>
      <p:regular r:id="rId1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747775"/>
          </p15:clr>
        </p15:guide>
        <p15:guide id="2" pos="2880" userDrawn="1">
          <p15:clr>
            <a:srgbClr val="747775"/>
          </p15:clr>
        </p15:guide>
      </p15:sldGuideLst>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37" roundtripDataSignature="AMtx7milG3FEVXcC7RlEFZX6qYD3+//pK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AED"/>
    <a:srgbClr val="488BC9"/>
    <a:srgbClr val="5BCBD4"/>
    <a:srgbClr val="55A1D5"/>
    <a:srgbClr val="BFE1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64" autoAdjust="0"/>
    <p:restoredTop sz="86318" autoAdjust="0"/>
  </p:normalViewPr>
  <p:slideViewPr>
    <p:cSldViewPr snapToGrid="0">
      <p:cViewPr varScale="1">
        <p:scale>
          <a:sx n="122" d="100"/>
          <a:sy n="122" d="100"/>
        </p:scale>
        <p:origin x="102" y="108"/>
      </p:cViewPr>
      <p:guideLst>
        <p:guide orient="horz" pos="1620"/>
        <p:guide pos="2880"/>
      </p:guideLst>
    </p:cSldViewPr>
  </p:slideViewPr>
  <p:outlineViewPr>
    <p:cViewPr>
      <p:scale>
        <a:sx n="33" d="100"/>
        <a:sy n="33" d="100"/>
      </p:scale>
      <p:origin x="0" y="-781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87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16.fntdata"/><Relationship Id="rId16" Type="http://schemas.openxmlformats.org/officeDocument/2006/relationships/slide" Target="slides/slide12.xml"/><Relationship Id="rId107" Type="http://schemas.openxmlformats.org/officeDocument/2006/relationships/font" Target="fonts/font11.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6.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notesMaster" Target="notesMasters/notesMaster1.xml"/><Relationship Id="rId237" Type="http://customschemas.google.com/relationships/presentationmetadata" Target="meta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17.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7.fntdata"/><Relationship Id="rId108" Type="http://schemas.openxmlformats.org/officeDocument/2006/relationships/font" Target="fonts/font12.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238" Type="http://schemas.openxmlformats.org/officeDocument/2006/relationships/presProps" Target="presProps.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1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13.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fntdata"/><Relationship Id="rId104" Type="http://schemas.openxmlformats.org/officeDocument/2006/relationships/font" Target="fonts/font8.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39"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14.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240" Type="http://schemas.openxmlformats.org/officeDocument/2006/relationships/theme" Target="theme/theme1.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4.fntdata"/><Relationship Id="rId105"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font" Target="fonts/font2.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15.fntdata"/><Relationship Id="rId241"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10.fntdata"/></Relationships>
</file>

<file path=ppt/diagrams/_rels/data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CD76D3-8F62-4DB3-BEF7-9597A27604F4}"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9036C87C-C54E-4A33-9501-9294A272BFA5}">
      <dgm:prSet custT="1"/>
      <dgm:spPr>
        <a:solidFill>
          <a:srgbClr val="CCEAED"/>
        </a:solidFill>
      </dgm:spPr>
      <dgm:t>
        <a:bodyPr/>
        <a:lstStyle/>
        <a:p>
          <a:r>
            <a:rPr lang="en-US" sz="1600" b="1" dirty="0">
              <a:solidFill>
                <a:schemeClr val="tx1"/>
              </a:solidFill>
            </a:rPr>
            <a:t>Science</a:t>
          </a:r>
        </a:p>
      </dgm:t>
    </dgm:pt>
    <dgm:pt modelId="{9DE3C9EE-6D29-41E8-80A9-1B0710E9F852}" type="parTrans" cxnId="{4985737A-8244-491B-A305-67A5210F7B02}">
      <dgm:prSet/>
      <dgm:spPr/>
      <dgm:t>
        <a:bodyPr/>
        <a:lstStyle/>
        <a:p>
          <a:endParaRPr lang="en-US"/>
        </a:p>
      </dgm:t>
    </dgm:pt>
    <dgm:pt modelId="{49A34EDB-9F49-4EDD-A187-307F0A4A6257}" type="sibTrans" cxnId="{4985737A-8244-491B-A305-67A5210F7B02}">
      <dgm:prSet/>
      <dgm:spPr/>
      <dgm:t>
        <a:bodyPr/>
        <a:lstStyle/>
        <a:p>
          <a:endParaRPr lang="en-US"/>
        </a:p>
      </dgm:t>
    </dgm:pt>
    <dgm:pt modelId="{2BC6E66F-73E3-47AE-9EF8-582D62C2CB10}">
      <dgm:prSet/>
      <dgm:spPr>
        <a:ln>
          <a:solidFill>
            <a:srgbClr val="BFE1B6"/>
          </a:solidFill>
        </a:ln>
      </dgm:spPr>
      <dgm:t>
        <a:bodyPr/>
        <a:lstStyle/>
        <a:p>
          <a:r>
            <a:rPr lang="en-US" dirty="0"/>
            <a:t>Grades 5, 8 and 11</a:t>
          </a:r>
        </a:p>
      </dgm:t>
    </dgm:pt>
    <dgm:pt modelId="{3EBABCB7-9BB5-4A26-B945-2F4E99785DE9}" type="parTrans" cxnId="{ED3CD3EA-307B-4F05-80E0-F866C8709B09}">
      <dgm:prSet/>
      <dgm:spPr/>
      <dgm:t>
        <a:bodyPr/>
        <a:lstStyle/>
        <a:p>
          <a:endParaRPr lang="en-US"/>
        </a:p>
      </dgm:t>
    </dgm:pt>
    <dgm:pt modelId="{5128D355-D74D-4310-90AC-59576ADDDE99}" type="sibTrans" cxnId="{ED3CD3EA-307B-4F05-80E0-F866C8709B09}">
      <dgm:prSet/>
      <dgm:spPr/>
      <dgm:t>
        <a:bodyPr/>
        <a:lstStyle/>
        <a:p>
          <a:endParaRPr lang="en-US"/>
        </a:p>
      </dgm:t>
    </dgm:pt>
    <dgm:pt modelId="{1C14AE74-91CE-47D3-9BA5-953F278835B8}">
      <dgm:prSet custT="1"/>
      <dgm:spPr>
        <a:solidFill>
          <a:srgbClr val="CCEAED"/>
        </a:solidFill>
      </dgm:spPr>
      <dgm:t>
        <a:bodyPr/>
        <a:lstStyle/>
        <a:p>
          <a:r>
            <a:rPr lang="en-US" sz="1600" b="1" dirty="0">
              <a:solidFill>
                <a:schemeClr val="tx1"/>
              </a:solidFill>
            </a:rPr>
            <a:t>Math</a:t>
          </a:r>
        </a:p>
      </dgm:t>
    </dgm:pt>
    <dgm:pt modelId="{EEED99FC-C5DE-4F0F-9609-6FB5162BA2C9}" type="parTrans" cxnId="{80D6D322-DB07-4BE9-BE3B-ADF9AF5CA959}">
      <dgm:prSet/>
      <dgm:spPr/>
      <dgm:t>
        <a:bodyPr/>
        <a:lstStyle/>
        <a:p>
          <a:endParaRPr lang="en-US"/>
        </a:p>
      </dgm:t>
    </dgm:pt>
    <dgm:pt modelId="{AC34AF49-374B-4FBD-930A-1D22C0B19C9C}" type="sibTrans" cxnId="{80D6D322-DB07-4BE9-BE3B-ADF9AF5CA959}">
      <dgm:prSet/>
      <dgm:spPr/>
      <dgm:t>
        <a:bodyPr/>
        <a:lstStyle/>
        <a:p>
          <a:endParaRPr lang="en-US"/>
        </a:p>
      </dgm:t>
    </dgm:pt>
    <dgm:pt modelId="{02C33516-45DA-4518-9EEE-29968C326420}">
      <dgm:prSet/>
      <dgm:spPr>
        <a:ln>
          <a:solidFill>
            <a:srgbClr val="BFE1B6"/>
          </a:solidFill>
        </a:ln>
      </dgm:spPr>
      <dgm:t>
        <a:bodyPr/>
        <a:lstStyle/>
        <a:p>
          <a:r>
            <a:rPr lang="en-US" dirty="0"/>
            <a:t>Grades 3 through 8</a:t>
          </a:r>
        </a:p>
      </dgm:t>
    </dgm:pt>
    <dgm:pt modelId="{ECA09323-0702-4368-8821-1A35A7BCC4D2}" type="parTrans" cxnId="{2B4EB098-4097-4E2E-8DFB-B556806DF12F}">
      <dgm:prSet/>
      <dgm:spPr/>
      <dgm:t>
        <a:bodyPr/>
        <a:lstStyle/>
        <a:p>
          <a:endParaRPr lang="en-US"/>
        </a:p>
      </dgm:t>
    </dgm:pt>
    <dgm:pt modelId="{12556FAB-5D55-4712-BF16-30D1ED9B4623}" type="sibTrans" cxnId="{2B4EB098-4097-4E2E-8DFB-B556806DF12F}">
      <dgm:prSet/>
      <dgm:spPr/>
      <dgm:t>
        <a:bodyPr/>
        <a:lstStyle/>
        <a:p>
          <a:endParaRPr lang="en-US"/>
        </a:p>
      </dgm:t>
    </dgm:pt>
    <dgm:pt modelId="{416F3304-5B17-4B25-B737-64B090B026D6}">
      <dgm:prSet custT="1"/>
      <dgm:spPr>
        <a:solidFill>
          <a:srgbClr val="CCEAED"/>
        </a:solidFill>
      </dgm:spPr>
      <dgm:t>
        <a:bodyPr/>
        <a:lstStyle/>
        <a:p>
          <a:r>
            <a:rPr lang="en-US" sz="1600" b="1" dirty="0">
              <a:solidFill>
                <a:schemeClr val="tx1"/>
              </a:solidFill>
            </a:rPr>
            <a:t>ELA</a:t>
          </a:r>
        </a:p>
      </dgm:t>
    </dgm:pt>
    <dgm:pt modelId="{DA2163D2-EEBC-41F4-BE6B-3A384108DD3F}" type="parTrans" cxnId="{1915D2DC-D31E-413E-8024-C73014503D4A}">
      <dgm:prSet/>
      <dgm:spPr/>
      <dgm:t>
        <a:bodyPr/>
        <a:lstStyle/>
        <a:p>
          <a:endParaRPr lang="en-US"/>
        </a:p>
      </dgm:t>
    </dgm:pt>
    <dgm:pt modelId="{9CFA32BB-E15A-4C8B-B7C4-697517C6B92F}" type="sibTrans" cxnId="{1915D2DC-D31E-413E-8024-C73014503D4A}">
      <dgm:prSet/>
      <dgm:spPr/>
      <dgm:t>
        <a:bodyPr/>
        <a:lstStyle/>
        <a:p>
          <a:endParaRPr lang="en-US"/>
        </a:p>
      </dgm:t>
    </dgm:pt>
    <dgm:pt modelId="{BAABF518-19E6-4BFC-9BA1-CEA802516F2D}">
      <dgm:prSet/>
      <dgm:spPr>
        <a:ln>
          <a:solidFill>
            <a:srgbClr val="BFE1B6"/>
          </a:solidFill>
        </a:ln>
      </dgm:spPr>
      <dgm:t>
        <a:bodyPr/>
        <a:lstStyle/>
        <a:p>
          <a:r>
            <a:rPr lang="en-US" dirty="0"/>
            <a:t>CSLA: ELA accommodation for eligible multilingual learners in grades 3 and 4</a:t>
          </a:r>
        </a:p>
      </dgm:t>
    </dgm:pt>
    <dgm:pt modelId="{6C159CC6-2E31-45AE-B780-6028B72340A4}" type="parTrans" cxnId="{4DD5E00F-C28F-4109-8C7E-2706F44A1035}">
      <dgm:prSet/>
      <dgm:spPr/>
      <dgm:t>
        <a:bodyPr/>
        <a:lstStyle/>
        <a:p>
          <a:endParaRPr lang="en-US"/>
        </a:p>
      </dgm:t>
    </dgm:pt>
    <dgm:pt modelId="{7DB00FA3-936E-4805-AC61-7EC4A44FAE45}" type="sibTrans" cxnId="{4DD5E00F-C28F-4109-8C7E-2706F44A1035}">
      <dgm:prSet/>
      <dgm:spPr/>
      <dgm:t>
        <a:bodyPr/>
        <a:lstStyle/>
        <a:p>
          <a:endParaRPr lang="en-US"/>
        </a:p>
      </dgm:t>
    </dgm:pt>
    <dgm:pt modelId="{006DAA3B-57B7-4439-B57D-6465AD1DC8E2}">
      <dgm:prSet custT="1"/>
      <dgm:spPr>
        <a:solidFill>
          <a:srgbClr val="CCEAED"/>
        </a:solidFill>
      </dgm:spPr>
      <dgm:t>
        <a:bodyPr/>
        <a:lstStyle/>
        <a:p>
          <a:r>
            <a:rPr lang="en-US" sz="1600" b="1" dirty="0">
              <a:solidFill>
                <a:srgbClr val="FF0000"/>
              </a:solidFill>
            </a:rPr>
            <a:t>Social Studies</a:t>
          </a:r>
        </a:p>
      </dgm:t>
    </dgm:pt>
    <dgm:pt modelId="{9CB5E981-A2B1-44CC-8AB5-A209924167A9}" type="parTrans" cxnId="{CF31EAE0-E1D0-4BE2-B5E6-82CB644A2D71}">
      <dgm:prSet/>
      <dgm:spPr/>
      <dgm:t>
        <a:bodyPr/>
        <a:lstStyle/>
        <a:p>
          <a:endParaRPr lang="en-US"/>
        </a:p>
      </dgm:t>
    </dgm:pt>
    <dgm:pt modelId="{1518768D-3A18-4F13-A23E-AFCF164BADD2}" type="sibTrans" cxnId="{CF31EAE0-E1D0-4BE2-B5E6-82CB644A2D71}">
      <dgm:prSet/>
      <dgm:spPr/>
      <dgm:t>
        <a:bodyPr/>
        <a:lstStyle/>
        <a:p>
          <a:endParaRPr lang="en-US"/>
        </a:p>
      </dgm:t>
    </dgm:pt>
    <dgm:pt modelId="{1DCA0FCC-8E17-4557-BB00-F70C43CBB4B7}">
      <dgm:prSet/>
      <dgm:spPr>
        <a:ln>
          <a:solidFill>
            <a:srgbClr val="BFE1B6"/>
          </a:solidFill>
        </a:ln>
      </dgm:spPr>
      <dgm:t>
        <a:bodyPr/>
        <a:lstStyle/>
        <a:p>
          <a:r>
            <a:rPr lang="en-US" dirty="0">
              <a:solidFill>
                <a:srgbClr val="FF0000"/>
              </a:solidFill>
            </a:rPr>
            <a:t>Grades 4 and 7</a:t>
          </a:r>
        </a:p>
      </dgm:t>
    </dgm:pt>
    <dgm:pt modelId="{217ED37F-6F4B-44D7-A254-53590878E882}" type="parTrans" cxnId="{7837109A-8D36-4748-8BDA-814B5412CE19}">
      <dgm:prSet/>
      <dgm:spPr/>
      <dgm:t>
        <a:bodyPr/>
        <a:lstStyle/>
        <a:p>
          <a:endParaRPr lang="en-US"/>
        </a:p>
      </dgm:t>
    </dgm:pt>
    <dgm:pt modelId="{17CCAEF6-9300-4E8E-B702-D5E1B741346E}" type="sibTrans" cxnId="{7837109A-8D36-4748-8BDA-814B5412CE19}">
      <dgm:prSet/>
      <dgm:spPr/>
      <dgm:t>
        <a:bodyPr/>
        <a:lstStyle/>
        <a:p>
          <a:endParaRPr lang="en-US"/>
        </a:p>
      </dgm:t>
    </dgm:pt>
    <dgm:pt modelId="{29CF9CEF-BE65-438B-A8E0-586275B481B9}">
      <dgm:prSet/>
      <dgm:spPr>
        <a:ln>
          <a:solidFill>
            <a:srgbClr val="BFE1B6"/>
          </a:solidFill>
        </a:ln>
      </dgm:spPr>
      <dgm:t>
        <a:bodyPr/>
        <a:lstStyle/>
        <a:p>
          <a:r>
            <a:rPr lang="en-US" dirty="0"/>
            <a:t>Grades 3 through 8</a:t>
          </a:r>
        </a:p>
      </dgm:t>
    </dgm:pt>
    <dgm:pt modelId="{8C1DD16A-C2E1-4C67-9798-CD69B9B3921E}" type="parTrans" cxnId="{5ADBB839-1265-495D-824C-561BC0B82F5C}">
      <dgm:prSet/>
      <dgm:spPr/>
      <dgm:t>
        <a:bodyPr/>
        <a:lstStyle/>
        <a:p>
          <a:endParaRPr lang="en-US"/>
        </a:p>
      </dgm:t>
    </dgm:pt>
    <dgm:pt modelId="{097BC6E9-49AE-4EDF-83BA-2F8F28432E0F}" type="sibTrans" cxnId="{5ADBB839-1265-495D-824C-561BC0B82F5C}">
      <dgm:prSet/>
      <dgm:spPr/>
      <dgm:t>
        <a:bodyPr/>
        <a:lstStyle/>
        <a:p>
          <a:endParaRPr lang="en-US"/>
        </a:p>
      </dgm:t>
    </dgm:pt>
    <dgm:pt modelId="{69D5273A-8BAC-44D4-8420-68FC4DE5E617}">
      <dgm:prSet/>
      <dgm:spPr>
        <a:ln>
          <a:solidFill>
            <a:srgbClr val="BFE1B6"/>
          </a:solidFill>
        </a:ln>
      </dgm:spPr>
      <dgm:t>
        <a:bodyPr/>
        <a:lstStyle/>
        <a:p>
          <a:r>
            <a:rPr lang="en-US" dirty="0">
              <a:solidFill>
                <a:srgbClr val="FF0000"/>
              </a:solidFill>
            </a:rPr>
            <a:t>Administered only at selected schools</a:t>
          </a:r>
        </a:p>
      </dgm:t>
    </dgm:pt>
    <dgm:pt modelId="{77013C19-D8D5-4C76-8AD4-A13B7702226B}" type="parTrans" cxnId="{66C781D8-7700-4CA9-82B4-AEFFA45A1E98}">
      <dgm:prSet/>
      <dgm:spPr/>
      <dgm:t>
        <a:bodyPr/>
        <a:lstStyle/>
        <a:p>
          <a:endParaRPr lang="en-US"/>
        </a:p>
      </dgm:t>
    </dgm:pt>
    <dgm:pt modelId="{E478BAC2-09CC-44EE-8C86-257EF51D9EB7}" type="sibTrans" cxnId="{66C781D8-7700-4CA9-82B4-AEFFA45A1E98}">
      <dgm:prSet/>
      <dgm:spPr/>
      <dgm:t>
        <a:bodyPr/>
        <a:lstStyle/>
        <a:p>
          <a:endParaRPr lang="en-US"/>
        </a:p>
      </dgm:t>
    </dgm:pt>
    <dgm:pt modelId="{3E8263A2-7659-4E32-854B-8AC42D9BF5B8}" type="pres">
      <dgm:prSet presAssocID="{FECD76D3-8F62-4DB3-BEF7-9597A27604F4}" presName="linear" presStyleCnt="0">
        <dgm:presLayoutVars>
          <dgm:dir/>
          <dgm:animLvl val="lvl"/>
          <dgm:resizeHandles val="exact"/>
        </dgm:presLayoutVars>
      </dgm:prSet>
      <dgm:spPr/>
    </dgm:pt>
    <dgm:pt modelId="{B814973C-643C-4F09-8D38-E9446A5C37C3}" type="pres">
      <dgm:prSet presAssocID="{9036C87C-C54E-4A33-9501-9294A272BFA5}" presName="parentLin" presStyleCnt="0"/>
      <dgm:spPr/>
    </dgm:pt>
    <dgm:pt modelId="{FDD8F914-FFCD-4BC4-90E0-9A077C014A89}" type="pres">
      <dgm:prSet presAssocID="{9036C87C-C54E-4A33-9501-9294A272BFA5}" presName="parentLeftMargin" presStyleLbl="node1" presStyleIdx="0" presStyleCnt="4"/>
      <dgm:spPr/>
    </dgm:pt>
    <dgm:pt modelId="{BEE05497-1344-40A0-9FF4-0EB196CD0933}" type="pres">
      <dgm:prSet presAssocID="{9036C87C-C54E-4A33-9501-9294A272BFA5}" presName="parentText" presStyleLbl="node1" presStyleIdx="0" presStyleCnt="4">
        <dgm:presLayoutVars>
          <dgm:chMax val="0"/>
          <dgm:bulletEnabled val="1"/>
        </dgm:presLayoutVars>
      </dgm:prSet>
      <dgm:spPr/>
    </dgm:pt>
    <dgm:pt modelId="{5071D397-3934-4962-A8B7-7569EEE03E60}" type="pres">
      <dgm:prSet presAssocID="{9036C87C-C54E-4A33-9501-9294A272BFA5}" presName="negativeSpace" presStyleCnt="0"/>
      <dgm:spPr/>
    </dgm:pt>
    <dgm:pt modelId="{E79BA4C7-7C0F-45F9-948D-47EC7DABD0DE}" type="pres">
      <dgm:prSet presAssocID="{9036C87C-C54E-4A33-9501-9294A272BFA5}" presName="childText" presStyleLbl="conFgAcc1" presStyleIdx="0" presStyleCnt="4">
        <dgm:presLayoutVars>
          <dgm:bulletEnabled val="1"/>
        </dgm:presLayoutVars>
      </dgm:prSet>
      <dgm:spPr/>
    </dgm:pt>
    <dgm:pt modelId="{FC72B232-6CD8-4D5E-9E4D-D54B74071E6A}" type="pres">
      <dgm:prSet presAssocID="{49A34EDB-9F49-4EDD-A187-307F0A4A6257}" presName="spaceBetweenRectangles" presStyleCnt="0"/>
      <dgm:spPr/>
    </dgm:pt>
    <dgm:pt modelId="{2ECA013F-703B-4820-AE3F-6C74EA87EDD4}" type="pres">
      <dgm:prSet presAssocID="{1C14AE74-91CE-47D3-9BA5-953F278835B8}" presName="parentLin" presStyleCnt="0"/>
      <dgm:spPr/>
    </dgm:pt>
    <dgm:pt modelId="{75DC58EC-8E60-4DB1-BA60-FADDCF21C9EA}" type="pres">
      <dgm:prSet presAssocID="{1C14AE74-91CE-47D3-9BA5-953F278835B8}" presName="parentLeftMargin" presStyleLbl="node1" presStyleIdx="0" presStyleCnt="4"/>
      <dgm:spPr/>
    </dgm:pt>
    <dgm:pt modelId="{4F52926B-2C8E-4C3A-91B8-A7D007942AFD}" type="pres">
      <dgm:prSet presAssocID="{1C14AE74-91CE-47D3-9BA5-953F278835B8}" presName="parentText" presStyleLbl="node1" presStyleIdx="1" presStyleCnt="4">
        <dgm:presLayoutVars>
          <dgm:chMax val="0"/>
          <dgm:bulletEnabled val="1"/>
        </dgm:presLayoutVars>
      </dgm:prSet>
      <dgm:spPr/>
    </dgm:pt>
    <dgm:pt modelId="{1F12B5EE-626E-49C6-81AA-E91175C156B5}" type="pres">
      <dgm:prSet presAssocID="{1C14AE74-91CE-47D3-9BA5-953F278835B8}" presName="negativeSpace" presStyleCnt="0"/>
      <dgm:spPr/>
    </dgm:pt>
    <dgm:pt modelId="{3BADA5FC-5ED5-4B72-AC78-4CCFAE8FBE1F}" type="pres">
      <dgm:prSet presAssocID="{1C14AE74-91CE-47D3-9BA5-953F278835B8}" presName="childText" presStyleLbl="conFgAcc1" presStyleIdx="1" presStyleCnt="4">
        <dgm:presLayoutVars>
          <dgm:bulletEnabled val="1"/>
        </dgm:presLayoutVars>
      </dgm:prSet>
      <dgm:spPr/>
    </dgm:pt>
    <dgm:pt modelId="{F90130E3-2EF3-4491-B559-860D614E808B}" type="pres">
      <dgm:prSet presAssocID="{AC34AF49-374B-4FBD-930A-1D22C0B19C9C}" presName="spaceBetweenRectangles" presStyleCnt="0"/>
      <dgm:spPr/>
    </dgm:pt>
    <dgm:pt modelId="{E2D8C27F-B706-4521-9316-A62A2977DA94}" type="pres">
      <dgm:prSet presAssocID="{416F3304-5B17-4B25-B737-64B090B026D6}" presName="parentLin" presStyleCnt="0"/>
      <dgm:spPr/>
    </dgm:pt>
    <dgm:pt modelId="{58B5EA2E-EFD9-4D67-9FFE-4B7883B068B8}" type="pres">
      <dgm:prSet presAssocID="{416F3304-5B17-4B25-B737-64B090B026D6}" presName="parentLeftMargin" presStyleLbl="node1" presStyleIdx="1" presStyleCnt="4"/>
      <dgm:spPr/>
    </dgm:pt>
    <dgm:pt modelId="{70DC56E4-C2C7-44D3-B56E-8F0F6BE8B585}" type="pres">
      <dgm:prSet presAssocID="{416F3304-5B17-4B25-B737-64B090B026D6}" presName="parentText" presStyleLbl="node1" presStyleIdx="2" presStyleCnt="4">
        <dgm:presLayoutVars>
          <dgm:chMax val="0"/>
          <dgm:bulletEnabled val="1"/>
        </dgm:presLayoutVars>
      </dgm:prSet>
      <dgm:spPr/>
    </dgm:pt>
    <dgm:pt modelId="{75514CA0-3B77-46E9-B8EE-2AD7D1392594}" type="pres">
      <dgm:prSet presAssocID="{416F3304-5B17-4B25-B737-64B090B026D6}" presName="negativeSpace" presStyleCnt="0"/>
      <dgm:spPr/>
    </dgm:pt>
    <dgm:pt modelId="{A9CA00E8-4725-46E5-814D-F749E70A7AD5}" type="pres">
      <dgm:prSet presAssocID="{416F3304-5B17-4B25-B737-64B090B026D6}" presName="childText" presStyleLbl="conFgAcc1" presStyleIdx="2" presStyleCnt="4">
        <dgm:presLayoutVars>
          <dgm:bulletEnabled val="1"/>
        </dgm:presLayoutVars>
      </dgm:prSet>
      <dgm:spPr/>
    </dgm:pt>
    <dgm:pt modelId="{83DA8FAE-44CB-456A-A654-E6B5FF27C424}" type="pres">
      <dgm:prSet presAssocID="{9CFA32BB-E15A-4C8B-B7C4-697517C6B92F}" presName="spaceBetweenRectangles" presStyleCnt="0"/>
      <dgm:spPr/>
    </dgm:pt>
    <dgm:pt modelId="{B90A9F1F-CBD6-4866-BFED-E276E3076FFD}" type="pres">
      <dgm:prSet presAssocID="{006DAA3B-57B7-4439-B57D-6465AD1DC8E2}" presName="parentLin" presStyleCnt="0"/>
      <dgm:spPr/>
    </dgm:pt>
    <dgm:pt modelId="{1F5D4A4C-E8E9-4B42-A41E-B5B3369273BD}" type="pres">
      <dgm:prSet presAssocID="{006DAA3B-57B7-4439-B57D-6465AD1DC8E2}" presName="parentLeftMargin" presStyleLbl="node1" presStyleIdx="2" presStyleCnt="4"/>
      <dgm:spPr/>
    </dgm:pt>
    <dgm:pt modelId="{B05B5347-5787-40D4-9598-7D84452069CF}" type="pres">
      <dgm:prSet presAssocID="{006DAA3B-57B7-4439-B57D-6465AD1DC8E2}" presName="parentText" presStyleLbl="node1" presStyleIdx="3" presStyleCnt="4">
        <dgm:presLayoutVars>
          <dgm:chMax val="0"/>
          <dgm:bulletEnabled val="1"/>
        </dgm:presLayoutVars>
      </dgm:prSet>
      <dgm:spPr/>
    </dgm:pt>
    <dgm:pt modelId="{C0C42598-C47E-41C5-B05C-F085103948B6}" type="pres">
      <dgm:prSet presAssocID="{006DAA3B-57B7-4439-B57D-6465AD1DC8E2}" presName="negativeSpace" presStyleCnt="0"/>
      <dgm:spPr/>
    </dgm:pt>
    <dgm:pt modelId="{AFC111A2-27E0-44B2-B067-B51852F9097E}" type="pres">
      <dgm:prSet presAssocID="{006DAA3B-57B7-4439-B57D-6465AD1DC8E2}" presName="childText" presStyleLbl="conFgAcc1" presStyleIdx="3" presStyleCnt="4">
        <dgm:presLayoutVars>
          <dgm:bulletEnabled val="1"/>
        </dgm:presLayoutVars>
      </dgm:prSet>
      <dgm:spPr/>
    </dgm:pt>
  </dgm:ptLst>
  <dgm:cxnLst>
    <dgm:cxn modelId="{6CA49A0D-0601-4EA2-83DC-9C7674DA4187}" type="presOf" srcId="{006DAA3B-57B7-4439-B57D-6465AD1DC8E2}" destId="{1F5D4A4C-E8E9-4B42-A41E-B5B3369273BD}" srcOrd="0" destOrd="0" presId="urn:microsoft.com/office/officeart/2005/8/layout/list1"/>
    <dgm:cxn modelId="{4DD5E00F-C28F-4109-8C7E-2706F44A1035}" srcId="{29CF9CEF-BE65-438B-A8E0-586275B481B9}" destId="{BAABF518-19E6-4BFC-9BA1-CEA802516F2D}" srcOrd="0" destOrd="0" parTransId="{6C159CC6-2E31-45AE-B780-6028B72340A4}" sibTransId="{7DB00FA3-936E-4805-AC61-7EC4A44FAE45}"/>
    <dgm:cxn modelId="{80D6D322-DB07-4BE9-BE3B-ADF9AF5CA959}" srcId="{FECD76D3-8F62-4DB3-BEF7-9597A27604F4}" destId="{1C14AE74-91CE-47D3-9BA5-953F278835B8}" srcOrd="1" destOrd="0" parTransId="{EEED99FC-C5DE-4F0F-9609-6FB5162BA2C9}" sibTransId="{AC34AF49-374B-4FBD-930A-1D22C0B19C9C}"/>
    <dgm:cxn modelId="{5ADBB839-1265-495D-824C-561BC0B82F5C}" srcId="{416F3304-5B17-4B25-B737-64B090B026D6}" destId="{29CF9CEF-BE65-438B-A8E0-586275B481B9}" srcOrd="0" destOrd="0" parTransId="{8C1DD16A-C2E1-4C67-9798-CD69B9B3921E}" sibTransId="{097BC6E9-49AE-4EDF-83BA-2F8F28432E0F}"/>
    <dgm:cxn modelId="{A34FC15B-9AAA-4F69-A47A-94EB52867E22}" type="presOf" srcId="{29CF9CEF-BE65-438B-A8E0-586275B481B9}" destId="{A9CA00E8-4725-46E5-814D-F749E70A7AD5}" srcOrd="0" destOrd="0" presId="urn:microsoft.com/office/officeart/2005/8/layout/list1"/>
    <dgm:cxn modelId="{C7D9B361-E034-4763-BD85-A6322098165F}" type="presOf" srcId="{1C14AE74-91CE-47D3-9BA5-953F278835B8}" destId="{75DC58EC-8E60-4DB1-BA60-FADDCF21C9EA}" srcOrd="0" destOrd="0" presId="urn:microsoft.com/office/officeart/2005/8/layout/list1"/>
    <dgm:cxn modelId="{09FF9767-933B-4F99-9F89-F2FACCE28564}" type="presOf" srcId="{2BC6E66F-73E3-47AE-9EF8-582D62C2CB10}" destId="{E79BA4C7-7C0F-45F9-948D-47EC7DABD0DE}" srcOrd="0" destOrd="0" presId="urn:microsoft.com/office/officeart/2005/8/layout/list1"/>
    <dgm:cxn modelId="{89E16A72-44B1-419D-A597-FE29D6BA73E8}" type="presOf" srcId="{006DAA3B-57B7-4439-B57D-6465AD1DC8E2}" destId="{B05B5347-5787-40D4-9598-7D84452069CF}" srcOrd="1" destOrd="0" presId="urn:microsoft.com/office/officeart/2005/8/layout/list1"/>
    <dgm:cxn modelId="{6FF7C256-085E-49F8-AD8A-92BB1A15A55B}" type="presOf" srcId="{9036C87C-C54E-4A33-9501-9294A272BFA5}" destId="{FDD8F914-FFCD-4BC4-90E0-9A077C014A89}" srcOrd="0" destOrd="0" presId="urn:microsoft.com/office/officeart/2005/8/layout/list1"/>
    <dgm:cxn modelId="{4985737A-8244-491B-A305-67A5210F7B02}" srcId="{FECD76D3-8F62-4DB3-BEF7-9597A27604F4}" destId="{9036C87C-C54E-4A33-9501-9294A272BFA5}" srcOrd="0" destOrd="0" parTransId="{9DE3C9EE-6D29-41E8-80A9-1B0710E9F852}" sibTransId="{49A34EDB-9F49-4EDD-A187-307F0A4A6257}"/>
    <dgm:cxn modelId="{A5A2487D-EB27-4E75-A7B5-A50B126017E1}" type="presOf" srcId="{02C33516-45DA-4518-9EEE-29968C326420}" destId="{3BADA5FC-5ED5-4B72-AC78-4CCFAE8FBE1F}" srcOrd="0" destOrd="0" presId="urn:microsoft.com/office/officeart/2005/8/layout/list1"/>
    <dgm:cxn modelId="{B34E6681-B13A-4E74-8C24-69F5D275ABDC}" type="presOf" srcId="{1C14AE74-91CE-47D3-9BA5-953F278835B8}" destId="{4F52926B-2C8E-4C3A-91B8-A7D007942AFD}" srcOrd="1" destOrd="0" presId="urn:microsoft.com/office/officeart/2005/8/layout/list1"/>
    <dgm:cxn modelId="{2B4EB098-4097-4E2E-8DFB-B556806DF12F}" srcId="{1C14AE74-91CE-47D3-9BA5-953F278835B8}" destId="{02C33516-45DA-4518-9EEE-29968C326420}" srcOrd="0" destOrd="0" parTransId="{ECA09323-0702-4368-8821-1A35A7BCC4D2}" sibTransId="{12556FAB-5D55-4712-BF16-30D1ED9B4623}"/>
    <dgm:cxn modelId="{7837109A-8D36-4748-8BDA-814B5412CE19}" srcId="{006DAA3B-57B7-4439-B57D-6465AD1DC8E2}" destId="{1DCA0FCC-8E17-4557-BB00-F70C43CBB4B7}" srcOrd="0" destOrd="0" parTransId="{217ED37F-6F4B-44D7-A254-53590878E882}" sibTransId="{17CCAEF6-9300-4E8E-B702-D5E1B741346E}"/>
    <dgm:cxn modelId="{676F979E-0959-4720-A8BE-CF38E2AF318D}" type="presOf" srcId="{BAABF518-19E6-4BFC-9BA1-CEA802516F2D}" destId="{A9CA00E8-4725-46E5-814D-F749E70A7AD5}" srcOrd="0" destOrd="1" presId="urn:microsoft.com/office/officeart/2005/8/layout/list1"/>
    <dgm:cxn modelId="{5E8BABC6-43BD-4FCF-B8D8-6619644E5968}" type="presOf" srcId="{69D5273A-8BAC-44D4-8420-68FC4DE5E617}" destId="{AFC111A2-27E0-44B2-B067-B51852F9097E}" srcOrd="0" destOrd="1" presId="urn:microsoft.com/office/officeart/2005/8/layout/list1"/>
    <dgm:cxn modelId="{EB77FFC6-1C98-4C86-A4DD-610F3485DD14}" type="presOf" srcId="{9036C87C-C54E-4A33-9501-9294A272BFA5}" destId="{BEE05497-1344-40A0-9FF4-0EB196CD0933}" srcOrd="1" destOrd="0" presId="urn:microsoft.com/office/officeart/2005/8/layout/list1"/>
    <dgm:cxn modelId="{66C781D8-7700-4CA9-82B4-AEFFA45A1E98}" srcId="{1DCA0FCC-8E17-4557-BB00-F70C43CBB4B7}" destId="{69D5273A-8BAC-44D4-8420-68FC4DE5E617}" srcOrd="0" destOrd="0" parTransId="{77013C19-D8D5-4C76-8AD4-A13B7702226B}" sibTransId="{E478BAC2-09CC-44EE-8C86-257EF51D9EB7}"/>
    <dgm:cxn modelId="{1915D2DC-D31E-413E-8024-C73014503D4A}" srcId="{FECD76D3-8F62-4DB3-BEF7-9597A27604F4}" destId="{416F3304-5B17-4B25-B737-64B090B026D6}" srcOrd="2" destOrd="0" parTransId="{DA2163D2-EEBC-41F4-BE6B-3A384108DD3F}" sibTransId="{9CFA32BB-E15A-4C8B-B7C4-697517C6B92F}"/>
    <dgm:cxn modelId="{CF31EAE0-E1D0-4BE2-B5E6-82CB644A2D71}" srcId="{FECD76D3-8F62-4DB3-BEF7-9597A27604F4}" destId="{006DAA3B-57B7-4439-B57D-6465AD1DC8E2}" srcOrd="3" destOrd="0" parTransId="{9CB5E981-A2B1-44CC-8AB5-A209924167A9}" sibTransId="{1518768D-3A18-4F13-A23E-AFCF164BADD2}"/>
    <dgm:cxn modelId="{CBB2FCE2-60BC-48EC-822B-4141A5876F9C}" type="presOf" srcId="{1DCA0FCC-8E17-4557-BB00-F70C43CBB4B7}" destId="{AFC111A2-27E0-44B2-B067-B51852F9097E}" srcOrd="0" destOrd="0" presId="urn:microsoft.com/office/officeart/2005/8/layout/list1"/>
    <dgm:cxn modelId="{DB1681E5-73B6-4506-85BB-05765467F630}" type="presOf" srcId="{FECD76D3-8F62-4DB3-BEF7-9597A27604F4}" destId="{3E8263A2-7659-4E32-854B-8AC42D9BF5B8}" srcOrd="0" destOrd="0" presId="urn:microsoft.com/office/officeart/2005/8/layout/list1"/>
    <dgm:cxn modelId="{ED3CD3EA-307B-4F05-80E0-F866C8709B09}" srcId="{9036C87C-C54E-4A33-9501-9294A272BFA5}" destId="{2BC6E66F-73E3-47AE-9EF8-582D62C2CB10}" srcOrd="0" destOrd="0" parTransId="{3EBABCB7-9BB5-4A26-B945-2F4E99785DE9}" sibTransId="{5128D355-D74D-4310-90AC-59576ADDDE99}"/>
    <dgm:cxn modelId="{AFDB50F5-4103-466B-904D-08995A88CC4E}" type="presOf" srcId="{416F3304-5B17-4B25-B737-64B090B026D6}" destId="{58B5EA2E-EFD9-4D67-9FFE-4B7883B068B8}" srcOrd="0" destOrd="0" presId="urn:microsoft.com/office/officeart/2005/8/layout/list1"/>
    <dgm:cxn modelId="{A2179FF6-6B3B-45BE-8233-95BE9914F589}" type="presOf" srcId="{416F3304-5B17-4B25-B737-64B090B026D6}" destId="{70DC56E4-C2C7-44D3-B56E-8F0F6BE8B585}" srcOrd="1" destOrd="0" presId="urn:microsoft.com/office/officeart/2005/8/layout/list1"/>
    <dgm:cxn modelId="{469D555C-84D7-443D-A6A5-1BB1BD169F70}" type="presParOf" srcId="{3E8263A2-7659-4E32-854B-8AC42D9BF5B8}" destId="{B814973C-643C-4F09-8D38-E9446A5C37C3}" srcOrd="0" destOrd="0" presId="urn:microsoft.com/office/officeart/2005/8/layout/list1"/>
    <dgm:cxn modelId="{1E808396-043C-4FC4-BDA2-48C96403A848}" type="presParOf" srcId="{B814973C-643C-4F09-8D38-E9446A5C37C3}" destId="{FDD8F914-FFCD-4BC4-90E0-9A077C014A89}" srcOrd="0" destOrd="0" presId="urn:microsoft.com/office/officeart/2005/8/layout/list1"/>
    <dgm:cxn modelId="{6E1E3E34-DDF7-4969-8A23-BB048438CA3C}" type="presParOf" srcId="{B814973C-643C-4F09-8D38-E9446A5C37C3}" destId="{BEE05497-1344-40A0-9FF4-0EB196CD0933}" srcOrd="1" destOrd="0" presId="urn:microsoft.com/office/officeart/2005/8/layout/list1"/>
    <dgm:cxn modelId="{E08D3085-100A-48DB-A665-54CBD6ACA9EA}" type="presParOf" srcId="{3E8263A2-7659-4E32-854B-8AC42D9BF5B8}" destId="{5071D397-3934-4962-A8B7-7569EEE03E60}" srcOrd="1" destOrd="0" presId="urn:microsoft.com/office/officeart/2005/8/layout/list1"/>
    <dgm:cxn modelId="{26926DBD-2C41-4E68-850D-C720C293461C}" type="presParOf" srcId="{3E8263A2-7659-4E32-854B-8AC42D9BF5B8}" destId="{E79BA4C7-7C0F-45F9-948D-47EC7DABD0DE}" srcOrd="2" destOrd="0" presId="urn:microsoft.com/office/officeart/2005/8/layout/list1"/>
    <dgm:cxn modelId="{EAAB1250-611F-409E-8F73-00AF8DE4962D}" type="presParOf" srcId="{3E8263A2-7659-4E32-854B-8AC42D9BF5B8}" destId="{FC72B232-6CD8-4D5E-9E4D-D54B74071E6A}" srcOrd="3" destOrd="0" presId="urn:microsoft.com/office/officeart/2005/8/layout/list1"/>
    <dgm:cxn modelId="{8FF13B4B-A525-47F3-9BA3-2795690366A3}" type="presParOf" srcId="{3E8263A2-7659-4E32-854B-8AC42D9BF5B8}" destId="{2ECA013F-703B-4820-AE3F-6C74EA87EDD4}" srcOrd="4" destOrd="0" presId="urn:microsoft.com/office/officeart/2005/8/layout/list1"/>
    <dgm:cxn modelId="{A7B9BD3D-3FF4-4697-8AB0-3AEA2202A8FE}" type="presParOf" srcId="{2ECA013F-703B-4820-AE3F-6C74EA87EDD4}" destId="{75DC58EC-8E60-4DB1-BA60-FADDCF21C9EA}" srcOrd="0" destOrd="0" presId="urn:microsoft.com/office/officeart/2005/8/layout/list1"/>
    <dgm:cxn modelId="{E05CACE9-D33F-4CEE-80C2-CBA59AF6201B}" type="presParOf" srcId="{2ECA013F-703B-4820-AE3F-6C74EA87EDD4}" destId="{4F52926B-2C8E-4C3A-91B8-A7D007942AFD}" srcOrd="1" destOrd="0" presId="urn:microsoft.com/office/officeart/2005/8/layout/list1"/>
    <dgm:cxn modelId="{D63167E2-F88E-4D9C-AE10-DD41F6A6213A}" type="presParOf" srcId="{3E8263A2-7659-4E32-854B-8AC42D9BF5B8}" destId="{1F12B5EE-626E-49C6-81AA-E91175C156B5}" srcOrd="5" destOrd="0" presId="urn:microsoft.com/office/officeart/2005/8/layout/list1"/>
    <dgm:cxn modelId="{370F2F90-FBA1-4C85-B740-BB25E7E0FA98}" type="presParOf" srcId="{3E8263A2-7659-4E32-854B-8AC42D9BF5B8}" destId="{3BADA5FC-5ED5-4B72-AC78-4CCFAE8FBE1F}" srcOrd="6" destOrd="0" presId="urn:microsoft.com/office/officeart/2005/8/layout/list1"/>
    <dgm:cxn modelId="{A201854F-AE63-4C57-BA0F-CA725C49A707}" type="presParOf" srcId="{3E8263A2-7659-4E32-854B-8AC42D9BF5B8}" destId="{F90130E3-2EF3-4491-B559-860D614E808B}" srcOrd="7" destOrd="0" presId="urn:microsoft.com/office/officeart/2005/8/layout/list1"/>
    <dgm:cxn modelId="{C528FF23-08D9-4477-AF6F-B60779B3378B}" type="presParOf" srcId="{3E8263A2-7659-4E32-854B-8AC42D9BF5B8}" destId="{E2D8C27F-B706-4521-9316-A62A2977DA94}" srcOrd="8" destOrd="0" presId="urn:microsoft.com/office/officeart/2005/8/layout/list1"/>
    <dgm:cxn modelId="{3D574E32-3646-48D3-83F9-FE11112E632D}" type="presParOf" srcId="{E2D8C27F-B706-4521-9316-A62A2977DA94}" destId="{58B5EA2E-EFD9-4D67-9FFE-4B7883B068B8}" srcOrd="0" destOrd="0" presId="urn:microsoft.com/office/officeart/2005/8/layout/list1"/>
    <dgm:cxn modelId="{0B9D2BF1-75AC-40EB-A53F-15B84CD1412B}" type="presParOf" srcId="{E2D8C27F-B706-4521-9316-A62A2977DA94}" destId="{70DC56E4-C2C7-44D3-B56E-8F0F6BE8B585}" srcOrd="1" destOrd="0" presId="urn:microsoft.com/office/officeart/2005/8/layout/list1"/>
    <dgm:cxn modelId="{1850C444-CB97-4C78-BA62-96500FEC2DFB}" type="presParOf" srcId="{3E8263A2-7659-4E32-854B-8AC42D9BF5B8}" destId="{75514CA0-3B77-46E9-B8EE-2AD7D1392594}" srcOrd="9" destOrd="0" presId="urn:microsoft.com/office/officeart/2005/8/layout/list1"/>
    <dgm:cxn modelId="{B01AB047-A068-4310-85E3-4275419BC092}" type="presParOf" srcId="{3E8263A2-7659-4E32-854B-8AC42D9BF5B8}" destId="{A9CA00E8-4725-46E5-814D-F749E70A7AD5}" srcOrd="10" destOrd="0" presId="urn:microsoft.com/office/officeart/2005/8/layout/list1"/>
    <dgm:cxn modelId="{F94C07A5-7C9C-4C35-B2DD-AD6E6F59DA17}" type="presParOf" srcId="{3E8263A2-7659-4E32-854B-8AC42D9BF5B8}" destId="{83DA8FAE-44CB-456A-A654-E6B5FF27C424}" srcOrd="11" destOrd="0" presId="urn:microsoft.com/office/officeart/2005/8/layout/list1"/>
    <dgm:cxn modelId="{283816C3-F52A-4A14-984D-53A7241B45D5}" type="presParOf" srcId="{3E8263A2-7659-4E32-854B-8AC42D9BF5B8}" destId="{B90A9F1F-CBD6-4866-BFED-E276E3076FFD}" srcOrd="12" destOrd="0" presId="urn:microsoft.com/office/officeart/2005/8/layout/list1"/>
    <dgm:cxn modelId="{CFBBC1E4-4EC8-4221-A619-E126DE39FABD}" type="presParOf" srcId="{B90A9F1F-CBD6-4866-BFED-E276E3076FFD}" destId="{1F5D4A4C-E8E9-4B42-A41E-B5B3369273BD}" srcOrd="0" destOrd="0" presId="urn:microsoft.com/office/officeart/2005/8/layout/list1"/>
    <dgm:cxn modelId="{D079CEE1-E151-4549-9979-D3B41F997DBF}" type="presParOf" srcId="{B90A9F1F-CBD6-4866-BFED-E276E3076FFD}" destId="{B05B5347-5787-40D4-9598-7D84452069CF}" srcOrd="1" destOrd="0" presId="urn:microsoft.com/office/officeart/2005/8/layout/list1"/>
    <dgm:cxn modelId="{84684F7E-BE0B-4FAA-BA60-334BE6DC0D44}" type="presParOf" srcId="{3E8263A2-7659-4E32-854B-8AC42D9BF5B8}" destId="{C0C42598-C47E-41C5-B05C-F085103948B6}" srcOrd="13" destOrd="0" presId="urn:microsoft.com/office/officeart/2005/8/layout/list1"/>
    <dgm:cxn modelId="{53448153-FE94-4580-A6A1-4829E46EE651}" type="presParOf" srcId="{3E8263A2-7659-4E32-854B-8AC42D9BF5B8}" destId="{AFC111A2-27E0-44B2-B067-B51852F9097E}"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7BE300-BAEE-405B-BFD2-00F1E7039B38}"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96BCE507-58AD-4E57-A0CC-DDB4BF7407A4}">
      <dgm:prSet custT="1"/>
      <dgm:spPr/>
      <dgm:t>
        <a:bodyPr/>
        <a:lstStyle/>
        <a:p>
          <a:pPr>
            <a:lnSpc>
              <a:spcPct val="100000"/>
            </a:lnSpc>
          </a:pPr>
          <a:r>
            <a:rPr lang="en-US" sz="1400" dirty="0"/>
            <a:t>Ensure students have all necessary materials for each unit</a:t>
          </a:r>
        </a:p>
      </dgm:t>
      <dgm:extLst>
        <a:ext uri="{E40237B7-FDA0-4F09-8148-C483321AD2D9}">
          <dgm14:cNvPr xmlns:dgm14="http://schemas.microsoft.com/office/drawing/2010/diagram" id="0" name="" descr="Ensure students have all necessary materials for each unit&#10;Ensure a standardized testing environment&#10;Read SAY directions exactly as written&#10;Move throughout the room during testing&#10;Re-read/clarify SAY directions when asked by students&#10;Use proximity to keep students on task&#10;Use “continue working” script&#10;"/>
        </a:ext>
      </dgm:extLst>
    </dgm:pt>
    <dgm:pt modelId="{D44C02E9-73A4-44C4-938C-8140B13C3FF1}" type="parTrans" cxnId="{911E552C-4779-4D5E-A3A6-009D2BC957D3}">
      <dgm:prSet/>
      <dgm:spPr/>
      <dgm:t>
        <a:bodyPr/>
        <a:lstStyle/>
        <a:p>
          <a:endParaRPr lang="en-US" sz="1400"/>
        </a:p>
      </dgm:t>
    </dgm:pt>
    <dgm:pt modelId="{E9767488-BBEF-42D6-A9B4-F65268FB74A4}" type="sibTrans" cxnId="{911E552C-4779-4D5E-A3A6-009D2BC957D3}">
      <dgm:prSet/>
      <dgm:spPr/>
      <dgm:t>
        <a:bodyPr/>
        <a:lstStyle/>
        <a:p>
          <a:endParaRPr lang="en-US" sz="1400"/>
        </a:p>
      </dgm:t>
    </dgm:pt>
    <dgm:pt modelId="{87DC2804-6F9E-4BEC-9B6C-128F428EEFBF}">
      <dgm:prSet custT="1"/>
      <dgm:spPr/>
      <dgm:t>
        <a:bodyPr/>
        <a:lstStyle/>
        <a:p>
          <a:pPr>
            <a:lnSpc>
              <a:spcPct val="100000"/>
            </a:lnSpc>
          </a:pPr>
          <a:r>
            <a:rPr lang="en-US" sz="1400" dirty="0"/>
            <a:t>Ensure a standardized testing environment</a:t>
          </a:r>
        </a:p>
      </dgm:t>
      <dgm:extLst>
        <a:ext uri="{E40237B7-FDA0-4F09-8148-C483321AD2D9}">
          <dgm14:cNvPr xmlns:dgm14="http://schemas.microsoft.com/office/drawing/2010/diagram" id="0" name="" descr="Ensure students have all necessary materials for each unit&#10;Ensure a standardized testing environment&#10;Read SAY directions exactly as written&#10;Move throughout the room during testing&#10;Re-read/clarify SAY directions when asked by students&#10;Use proximity to keep students on task&#10;Use “continue working” script&#10;"/>
        </a:ext>
      </dgm:extLst>
    </dgm:pt>
    <dgm:pt modelId="{96E24690-7ABB-436E-A4F3-E2769478E98B}" type="parTrans" cxnId="{C0E8BFB0-2F0A-4AE7-B41D-544936B57E46}">
      <dgm:prSet/>
      <dgm:spPr/>
      <dgm:t>
        <a:bodyPr/>
        <a:lstStyle/>
        <a:p>
          <a:endParaRPr lang="en-US" sz="1400"/>
        </a:p>
      </dgm:t>
    </dgm:pt>
    <dgm:pt modelId="{E779BAF6-9705-49AC-83C7-0E0E85A39579}" type="sibTrans" cxnId="{C0E8BFB0-2F0A-4AE7-B41D-544936B57E46}">
      <dgm:prSet/>
      <dgm:spPr/>
      <dgm:t>
        <a:bodyPr/>
        <a:lstStyle/>
        <a:p>
          <a:endParaRPr lang="en-US" sz="1400"/>
        </a:p>
      </dgm:t>
    </dgm:pt>
    <dgm:pt modelId="{803CFC57-844E-4CBE-8AFD-79407A134D0E}">
      <dgm:prSet custT="1"/>
      <dgm:spPr/>
      <dgm:t>
        <a:bodyPr/>
        <a:lstStyle/>
        <a:p>
          <a:pPr>
            <a:lnSpc>
              <a:spcPct val="100000"/>
            </a:lnSpc>
          </a:pPr>
          <a:r>
            <a:rPr lang="en-US" sz="1400" dirty="0"/>
            <a:t>Read SAY directions exactly as written</a:t>
          </a:r>
        </a:p>
      </dgm:t>
      <dgm:extLst>
        <a:ext uri="{E40237B7-FDA0-4F09-8148-C483321AD2D9}">
          <dgm14:cNvPr xmlns:dgm14="http://schemas.microsoft.com/office/drawing/2010/diagram" id="0" name="" descr="Ensure students have all necessary materials for each unit&#10;Ensure a standardized testing environment&#10;Read SAY directions exactly as written&#10;Move throughout the room during testing&#10;Re-read/clarify SAY directions when asked by students&#10;Use proximity to keep students on task&#10;Use “continue working” script&#10;"/>
        </a:ext>
      </dgm:extLst>
    </dgm:pt>
    <dgm:pt modelId="{138882C3-3E1B-4B32-9F6F-711673566D7D}" type="parTrans" cxnId="{D56B6301-61BF-4325-89EF-753648E68623}">
      <dgm:prSet/>
      <dgm:spPr/>
      <dgm:t>
        <a:bodyPr/>
        <a:lstStyle/>
        <a:p>
          <a:endParaRPr lang="en-US" sz="1400"/>
        </a:p>
      </dgm:t>
    </dgm:pt>
    <dgm:pt modelId="{996ABB86-DC93-4E6F-889F-8C3B071833E8}" type="sibTrans" cxnId="{D56B6301-61BF-4325-89EF-753648E68623}">
      <dgm:prSet/>
      <dgm:spPr/>
      <dgm:t>
        <a:bodyPr/>
        <a:lstStyle/>
        <a:p>
          <a:endParaRPr lang="en-US" sz="1400"/>
        </a:p>
      </dgm:t>
    </dgm:pt>
    <dgm:pt modelId="{4D189EE9-13D1-4C0A-A4AE-670EFAF6724A}">
      <dgm:prSet custT="1"/>
      <dgm:spPr/>
      <dgm:t>
        <a:bodyPr/>
        <a:lstStyle/>
        <a:p>
          <a:pPr>
            <a:lnSpc>
              <a:spcPct val="100000"/>
            </a:lnSpc>
          </a:pPr>
          <a:r>
            <a:rPr lang="en-US" sz="1400" dirty="0"/>
            <a:t>Move throughout the room during testing</a:t>
          </a:r>
        </a:p>
      </dgm:t>
      <dgm:extLst>
        <a:ext uri="{E40237B7-FDA0-4F09-8148-C483321AD2D9}">
          <dgm14:cNvPr xmlns:dgm14="http://schemas.microsoft.com/office/drawing/2010/diagram" id="0" name="" descr="Ensure students have all necessary materials for each unit&#10;Ensure a standardized testing environment&#10;Read SAY directions exactly as written&#10;Move throughout the room during testing&#10;Re-read/clarify SAY directions when asked by students&#10;Use proximity to keep students on task&#10;Use “continue working” script&#10;"/>
        </a:ext>
      </dgm:extLst>
    </dgm:pt>
    <dgm:pt modelId="{73A144ED-C73C-4EBE-9B9B-CE0FF48E96E8}" type="parTrans" cxnId="{8EED900C-0DB2-46F1-AC3E-CB621C7A09E8}">
      <dgm:prSet/>
      <dgm:spPr/>
      <dgm:t>
        <a:bodyPr/>
        <a:lstStyle/>
        <a:p>
          <a:endParaRPr lang="en-US" sz="1400"/>
        </a:p>
      </dgm:t>
    </dgm:pt>
    <dgm:pt modelId="{FD772DC2-2E12-46B0-8E88-F82289831FF4}" type="sibTrans" cxnId="{8EED900C-0DB2-46F1-AC3E-CB621C7A09E8}">
      <dgm:prSet/>
      <dgm:spPr/>
      <dgm:t>
        <a:bodyPr/>
        <a:lstStyle/>
        <a:p>
          <a:endParaRPr lang="en-US" sz="1400"/>
        </a:p>
      </dgm:t>
    </dgm:pt>
    <dgm:pt modelId="{6C2195BC-E439-4CE9-A4C9-89CD33BF57E0}">
      <dgm:prSet custT="1"/>
      <dgm:spPr/>
      <dgm:t>
        <a:bodyPr/>
        <a:lstStyle/>
        <a:p>
          <a:pPr>
            <a:lnSpc>
              <a:spcPct val="100000"/>
            </a:lnSpc>
          </a:pPr>
          <a:r>
            <a:rPr lang="en-US" sz="1400" dirty="0"/>
            <a:t>Re-read/clarify SAY directions when asked by students</a:t>
          </a:r>
        </a:p>
      </dgm:t>
      <dgm:extLst>
        <a:ext uri="{E40237B7-FDA0-4F09-8148-C483321AD2D9}">
          <dgm14:cNvPr xmlns:dgm14="http://schemas.microsoft.com/office/drawing/2010/diagram" id="0" name="" descr="Ensure students have all necessary materials for each unit&#10;Ensure a standardized testing environment&#10;Read SAY directions exactly as written&#10;Move throughout the room during testing&#10;Re-read/clarify SAY directions when asked by students&#10;Use proximity to keep students on task&#10;Use “continue working” script&#10;"/>
        </a:ext>
      </dgm:extLst>
    </dgm:pt>
    <dgm:pt modelId="{97A8C7A7-5E73-4297-AE85-676E70CAF2C0}" type="parTrans" cxnId="{1367250F-BE63-4BC7-863F-F9425B0C6A52}">
      <dgm:prSet/>
      <dgm:spPr/>
      <dgm:t>
        <a:bodyPr/>
        <a:lstStyle/>
        <a:p>
          <a:endParaRPr lang="en-US" sz="1400"/>
        </a:p>
      </dgm:t>
    </dgm:pt>
    <dgm:pt modelId="{7577F6B4-8337-496C-B315-329594DB0EB0}" type="sibTrans" cxnId="{1367250F-BE63-4BC7-863F-F9425B0C6A52}">
      <dgm:prSet/>
      <dgm:spPr/>
      <dgm:t>
        <a:bodyPr/>
        <a:lstStyle/>
        <a:p>
          <a:endParaRPr lang="en-US" sz="1400"/>
        </a:p>
      </dgm:t>
    </dgm:pt>
    <dgm:pt modelId="{BC8A203D-6538-4C35-B6BF-5410C8702057}">
      <dgm:prSet custT="1"/>
      <dgm:spPr/>
      <dgm:t>
        <a:bodyPr/>
        <a:lstStyle/>
        <a:p>
          <a:pPr>
            <a:lnSpc>
              <a:spcPct val="100000"/>
            </a:lnSpc>
          </a:pPr>
          <a:r>
            <a:rPr lang="en-US" sz="1400" dirty="0"/>
            <a:t>Use proximity to keep students on task</a:t>
          </a:r>
        </a:p>
      </dgm:t>
      <dgm:extLst>
        <a:ext uri="{E40237B7-FDA0-4F09-8148-C483321AD2D9}">
          <dgm14:cNvPr xmlns:dgm14="http://schemas.microsoft.com/office/drawing/2010/diagram" id="0" name="" descr="Ensure students have all necessary materials for each unit&#10;Ensure a standardized testing environment&#10;Read SAY directions exactly as written&#10;Move throughout the room during testing&#10;Re-read/clarify SAY directions when asked by students&#10;Use proximity to keep students on task&#10;Use “continue working” script&#10;"/>
        </a:ext>
      </dgm:extLst>
    </dgm:pt>
    <dgm:pt modelId="{CE40976E-F5C0-4992-B40A-EA11A5D1DF32}" type="parTrans" cxnId="{FEF77AD9-A82F-4127-9F61-0F90300E669A}">
      <dgm:prSet/>
      <dgm:spPr/>
      <dgm:t>
        <a:bodyPr/>
        <a:lstStyle/>
        <a:p>
          <a:endParaRPr lang="en-US" sz="1400"/>
        </a:p>
      </dgm:t>
    </dgm:pt>
    <dgm:pt modelId="{BF44A053-8017-4C7A-98F5-54AB7E65B6A4}" type="sibTrans" cxnId="{FEF77AD9-A82F-4127-9F61-0F90300E669A}">
      <dgm:prSet/>
      <dgm:spPr/>
      <dgm:t>
        <a:bodyPr/>
        <a:lstStyle/>
        <a:p>
          <a:endParaRPr lang="en-US" sz="1400"/>
        </a:p>
      </dgm:t>
    </dgm:pt>
    <dgm:pt modelId="{5DEDD964-D929-49FC-9CE0-7D4A86D027B7}">
      <dgm:prSet custT="1"/>
      <dgm:spPr/>
      <dgm:t>
        <a:bodyPr/>
        <a:lstStyle/>
        <a:p>
          <a:pPr>
            <a:lnSpc>
              <a:spcPct val="100000"/>
            </a:lnSpc>
          </a:pPr>
          <a:r>
            <a:rPr lang="en-US" sz="1400" dirty="0"/>
            <a:t>Use “continue working” script</a:t>
          </a:r>
        </a:p>
      </dgm:t>
      <dgm:extLst>
        <a:ext uri="{E40237B7-FDA0-4F09-8148-C483321AD2D9}">
          <dgm14:cNvPr xmlns:dgm14="http://schemas.microsoft.com/office/drawing/2010/diagram" id="0" name="" descr="Ensure students have all necessary materials for each unit&#10;Ensure a standardized testing environment&#10;Read SAY directions exactly as written&#10;Move throughout the room during testing&#10;Re-read/clarify SAY directions when asked by students&#10;Use proximity to keep students on task&#10;Use “continue working” script&#10;"/>
        </a:ext>
      </dgm:extLst>
    </dgm:pt>
    <dgm:pt modelId="{A8DCA4F5-0C06-49B1-9FCF-C9F15E0B2F8E}" type="parTrans" cxnId="{0673D0F2-50A8-4B4A-879F-F32EF49C421C}">
      <dgm:prSet/>
      <dgm:spPr/>
      <dgm:t>
        <a:bodyPr/>
        <a:lstStyle/>
        <a:p>
          <a:endParaRPr lang="en-US" sz="1400"/>
        </a:p>
      </dgm:t>
    </dgm:pt>
    <dgm:pt modelId="{20BCDF83-4BCB-4A88-914C-245D38F61F63}" type="sibTrans" cxnId="{0673D0F2-50A8-4B4A-879F-F32EF49C421C}">
      <dgm:prSet/>
      <dgm:spPr/>
      <dgm:t>
        <a:bodyPr/>
        <a:lstStyle/>
        <a:p>
          <a:endParaRPr lang="en-US" sz="1400"/>
        </a:p>
      </dgm:t>
    </dgm:pt>
    <dgm:pt modelId="{51145366-C38E-4431-B1AC-0EE561A5178C}" type="pres">
      <dgm:prSet presAssocID="{A07BE300-BAEE-405B-BFD2-00F1E7039B38}" presName="root" presStyleCnt="0">
        <dgm:presLayoutVars>
          <dgm:dir/>
          <dgm:resizeHandles val="exact"/>
        </dgm:presLayoutVars>
      </dgm:prSet>
      <dgm:spPr/>
    </dgm:pt>
    <dgm:pt modelId="{9A8EB54B-207B-4D6F-AB63-45166B300A14}" type="pres">
      <dgm:prSet presAssocID="{96BCE507-58AD-4E57-A0CC-DDB4BF7407A4}" presName="compNode" presStyleCnt="0"/>
      <dgm:spPr/>
    </dgm:pt>
    <dgm:pt modelId="{4FF7231F-BFBB-4D2F-AFE8-F8E7020771B8}" type="pres">
      <dgm:prSet presAssocID="{96BCE507-58AD-4E57-A0CC-DDB4BF7407A4}" presName="iconRect" presStyleLbl="node1" presStyleIdx="0" presStyleCnt="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hare with solid fill"/>
        </a:ext>
      </dgm:extLst>
    </dgm:pt>
    <dgm:pt modelId="{795569E5-1E24-449C-BD75-C0894F1AD829}" type="pres">
      <dgm:prSet presAssocID="{96BCE507-58AD-4E57-A0CC-DDB4BF7407A4}" presName="spaceRect" presStyleCnt="0"/>
      <dgm:spPr/>
    </dgm:pt>
    <dgm:pt modelId="{A2B05CDD-A17C-4E37-A0D2-0A9E7399E299}" type="pres">
      <dgm:prSet presAssocID="{96BCE507-58AD-4E57-A0CC-DDB4BF7407A4}" presName="textRect" presStyleLbl="revTx" presStyleIdx="0" presStyleCnt="7" custScaleX="100000">
        <dgm:presLayoutVars>
          <dgm:chMax val="1"/>
          <dgm:chPref val="1"/>
        </dgm:presLayoutVars>
      </dgm:prSet>
      <dgm:spPr/>
    </dgm:pt>
    <dgm:pt modelId="{FD7BBB57-7D91-4DBC-B51A-D3E3F851FE88}" type="pres">
      <dgm:prSet presAssocID="{E9767488-BBEF-42D6-A9B4-F65268FB74A4}" presName="sibTrans" presStyleCnt="0"/>
      <dgm:spPr/>
    </dgm:pt>
    <dgm:pt modelId="{CA9742C0-42BF-481C-ACBE-701D058F071E}" type="pres">
      <dgm:prSet presAssocID="{87DC2804-6F9E-4BEC-9B6C-128F428EEFBF}" presName="compNode" presStyleCnt="0"/>
      <dgm:spPr/>
    </dgm:pt>
    <dgm:pt modelId="{020AFEB4-A46D-4B98-B05C-3992660A7CC7}" type="pres">
      <dgm:prSet presAssocID="{87DC2804-6F9E-4BEC-9B6C-128F428EEFBF}"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5A34E9EE-4907-4FEC-A56E-D4B874D8AF33}" type="pres">
      <dgm:prSet presAssocID="{87DC2804-6F9E-4BEC-9B6C-128F428EEFBF}" presName="spaceRect" presStyleCnt="0"/>
      <dgm:spPr/>
    </dgm:pt>
    <dgm:pt modelId="{AAEB99E1-1904-4B61-93E6-DC058948A2B6}" type="pres">
      <dgm:prSet presAssocID="{87DC2804-6F9E-4BEC-9B6C-128F428EEFBF}" presName="textRect" presStyleLbl="revTx" presStyleIdx="1" presStyleCnt="7" custScaleX="133651">
        <dgm:presLayoutVars>
          <dgm:chMax val="1"/>
          <dgm:chPref val="1"/>
        </dgm:presLayoutVars>
      </dgm:prSet>
      <dgm:spPr/>
    </dgm:pt>
    <dgm:pt modelId="{D232B8E2-6E15-4F38-8C84-35DD7DF2AC58}" type="pres">
      <dgm:prSet presAssocID="{E779BAF6-9705-49AC-83C7-0E0E85A39579}" presName="sibTrans" presStyleCnt="0"/>
      <dgm:spPr/>
    </dgm:pt>
    <dgm:pt modelId="{6912802C-A639-4057-B8F2-1DFE930689AB}" type="pres">
      <dgm:prSet presAssocID="{803CFC57-844E-4CBE-8AFD-79407A134D0E}" presName="compNode" presStyleCnt="0"/>
      <dgm:spPr/>
    </dgm:pt>
    <dgm:pt modelId="{37A83D66-6A0D-4D8C-9D31-F1F0DB3003C2}" type="pres">
      <dgm:prSet presAssocID="{803CFC57-844E-4CBE-8AFD-79407A134D0E}" presName="iconRect" presStyleLbl="node1" presStyleIdx="2" presStyleCnt="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hat bubble with solid fill"/>
        </a:ext>
      </dgm:extLst>
    </dgm:pt>
    <dgm:pt modelId="{8B9B3877-DEA5-4BDA-8839-3766C563153F}" type="pres">
      <dgm:prSet presAssocID="{803CFC57-844E-4CBE-8AFD-79407A134D0E}" presName="spaceRect" presStyleCnt="0"/>
      <dgm:spPr/>
    </dgm:pt>
    <dgm:pt modelId="{552EA184-2409-4467-AF54-0E410CAF890C}" type="pres">
      <dgm:prSet presAssocID="{803CFC57-844E-4CBE-8AFD-79407A134D0E}" presName="textRect" presStyleLbl="revTx" presStyleIdx="2" presStyleCnt="7">
        <dgm:presLayoutVars>
          <dgm:chMax val="1"/>
          <dgm:chPref val="1"/>
        </dgm:presLayoutVars>
      </dgm:prSet>
      <dgm:spPr/>
    </dgm:pt>
    <dgm:pt modelId="{C5329703-D6E6-49C5-A1A0-61D425B8C1C9}" type="pres">
      <dgm:prSet presAssocID="{996ABB86-DC93-4E6F-889F-8C3B071833E8}" presName="sibTrans" presStyleCnt="0"/>
      <dgm:spPr/>
    </dgm:pt>
    <dgm:pt modelId="{F41A0120-ED7A-41DA-9755-1E5C0E767C03}" type="pres">
      <dgm:prSet presAssocID="{4D189EE9-13D1-4C0A-A4AE-670EFAF6724A}" presName="compNode" presStyleCnt="0"/>
      <dgm:spPr/>
    </dgm:pt>
    <dgm:pt modelId="{D9419353-E099-4C3F-A159-5D40CB08D77D}" type="pres">
      <dgm:prSet presAssocID="{4D189EE9-13D1-4C0A-A4AE-670EFAF6724A}" presName="iconRect" presStyleLbl="node1" presStyleIdx="3" presStyleCnt="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Users with solid fill"/>
        </a:ext>
      </dgm:extLst>
    </dgm:pt>
    <dgm:pt modelId="{4FF61A87-9AF1-417D-BBAB-7E0C5EF7506F}" type="pres">
      <dgm:prSet presAssocID="{4D189EE9-13D1-4C0A-A4AE-670EFAF6724A}" presName="spaceRect" presStyleCnt="0"/>
      <dgm:spPr/>
    </dgm:pt>
    <dgm:pt modelId="{DCE5FCFF-B7BD-462D-B2F0-35EE352FBF96}" type="pres">
      <dgm:prSet presAssocID="{4D189EE9-13D1-4C0A-A4AE-670EFAF6724A}" presName="textRect" presStyleLbl="revTx" presStyleIdx="3" presStyleCnt="7">
        <dgm:presLayoutVars>
          <dgm:chMax val="1"/>
          <dgm:chPref val="1"/>
        </dgm:presLayoutVars>
      </dgm:prSet>
      <dgm:spPr/>
    </dgm:pt>
    <dgm:pt modelId="{2F05ED4F-7211-4913-B302-653307DAD852}" type="pres">
      <dgm:prSet presAssocID="{FD772DC2-2E12-46B0-8E88-F82289831FF4}" presName="sibTrans" presStyleCnt="0"/>
      <dgm:spPr/>
    </dgm:pt>
    <dgm:pt modelId="{408F2D1D-EA84-4CB3-9ACB-DF0723957F84}" type="pres">
      <dgm:prSet presAssocID="{6C2195BC-E439-4CE9-A4C9-89CD33BF57E0}" presName="compNode" presStyleCnt="0"/>
      <dgm:spPr/>
    </dgm:pt>
    <dgm:pt modelId="{A57FDD59-72C1-47FD-B04C-72DF0D4818C1}" type="pres">
      <dgm:prSet presAssocID="{6C2195BC-E439-4CE9-A4C9-89CD33BF57E0}"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Open Book"/>
        </a:ext>
      </dgm:extLst>
    </dgm:pt>
    <dgm:pt modelId="{A6E51ED6-5FD5-46A3-A077-E87112C95AF7}" type="pres">
      <dgm:prSet presAssocID="{6C2195BC-E439-4CE9-A4C9-89CD33BF57E0}" presName="spaceRect" presStyleCnt="0"/>
      <dgm:spPr/>
    </dgm:pt>
    <dgm:pt modelId="{37D6DFB4-4D69-49BD-B366-763EE12F1C0E}" type="pres">
      <dgm:prSet presAssocID="{6C2195BC-E439-4CE9-A4C9-89CD33BF57E0}" presName="textRect" presStyleLbl="revTx" presStyleIdx="4" presStyleCnt="7" custScaleX="133681">
        <dgm:presLayoutVars>
          <dgm:chMax val="1"/>
          <dgm:chPref val="1"/>
        </dgm:presLayoutVars>
      </dgm:prSet>
      <dgm:spPr/>
    </dgm:pt>
    <dgm:pt modelId="{D2E6CBB6-079D-413E-8C09-C532BD81E7CF}" type="pres">
      <dgm:prSet presAssocID="{7577F6B4-8337-496C-B315-329594DB0EB0}" presName="sibTrans" presStyleCnt="0"/>
      <dgm:spPr/>
    </dgm:pt>
    <dgm:pt modelId="{68B2BCF9-95F5-4508-BC80-F8AC8E6682AD}" type="pres">
      <dgm:prSet presAssocID="{BC8A203D-6538-4C35-B6BF-5410C8702057}" presName="compNode" presStyleCnt="0"/>
      <dgm:spPr/>
    </dgm:pt>
    <dgm:pt modelId="{561E5BAC-0850-4B83-A436-7A10EEB79FE9}" type="pres">
      <dgm:prSet presAssocID="{BC8A203D-6538-4C35-B6BF-5410C8702057}"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arker"/>
        </a:ext>
      </dgm:extLst>
    </dgm:pt>
    <dgm:pt modelId="{8A9CC016-8775-4E9F-9B69-D8EA57EC3D1B}" type="pres">
      <dgm:prSet presAssocID="{BC8A203D-6538-4C35-B6BF-5410C8702057}" presName="spaceRect" presStyleCnt="0"/>
      <dgm:spPr/>
    </dgm:pt>
    <dgm:pt modelId="{821C1DBC-EC37-486F-A244-6D6C6E8430A7}" type="pres">
      <dgm:prSet presAssocID="{BC8A203D-6538-4C35-B6BF-5410C8702057}" presName="textRect" presStyleLbl="revTx" presStyleIdx="5" presStyleCnt="7" custScaleX="116073">
        <dgm:presLayoutVars>
          <dgm:chMax val="1"/>
          <dgm:chPref val="1"/>
        </dgm:presLayoutVars>
      </dgm:prSet>
      <dgm:spPr/>
    </dgm:pt>
    <dgm:pt modelId="{7C2E32A0-6620-4BB0-A0E0-B55E92C4532E}" type="pres">
      <dgm:prSet presAssocID="{BF44A053-8017-4C7A-98F5-54AB7E65B6A4}" presName="sibTrans" presStyleCnt="0"/>
      <dgm:spPr/>
    </dgm:pt>
    <dgm:pt modelId="{7D41A0AD-4B77-4AE1-AF0C-DA8BC6470520}" type="pres">
      <dgm:prSet presAssocID="{5DEDD964-D929-49FC-9CE0-7D4A86D027B7}" presName="compNode" presStyleCnt="0"/>
      <dgm:spPr/>
    </dgm:pt>
    <dgm:pt modelId="{5467E323-B534-4398-854C-E84CD902FB4A}" type="pres">
      <dgm:prSet presAssocID="{5DEDD964-D929-49FC-9CE0-7D4A86D027B7}" presName="iconRect" presStyleLbl="node1" presStyleIdx="6" presStyleCnt="7"/>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Voice with solid fill"/>
        </a:ext>
      </dgm:extLst>
    </dgm:pt>
    <dgm:pt modelId="{B4F62002-A746-44EE-94BD-5AE2A4E7A87B}" type="pres">
      <dgm:prSet presAssocID="{5DEDD964-D929-49FC-9CE0-7D4A86D027B7}" presName="spaceRect" presStyleCnt="0"/>
      <dgm:spPr/>
    </dgm:pt>
    <dgm:pt modelId="{41C53FC7-2D32-45D8-81E8-8AD531622BC5}" type="pres">
      <dgm:prSet presAssocID="{5DEDD964-D929-49FC-9CE0-7D4A86D027B7}" presName="textRect" presStyleLbl="revTx" presStyleIdx="6" presStyleCnt="7">
        <dgm:presLayoutVars>
          <dgm:chMax val="1"/>
          <dgm:chPref val="1"/>
        </dgm:presLayoutVars>
      </dgm:prSet>
      <dgm:spPr/>
    </dgm:pt>
  </dgm:ptLst>
  <dgm:cxnLst>
    <dgm:cxn modelId="{D56B6301-61BF-4325-89EF-753648E68623}" srcId="{A07BE300-BAEE-405B-BFD2-00F1E7039B38}" destId="{803CFC57-844E-4CBE-8AFD-79407A134D0E}" srcOrd="2" destOrd="0" parTransId="{138882C3-3E1B-4B32-9F6F-711673566D7D}" sibTransId="{996ABB86-DC93-4E6F-889F-8C3B071833E8}"/>
    <dgm:cxn modelId="{F9D7A908-235B-4698-8982-65C64E879DFA}" type="presOf" srcId="{5DEDD964-D929-49FC-9CE0-7D4A86D027B7}" destId="{41C53FC7-2D32-45D8-81E8-8AD531622BC5}" srcOrd="0" destOrd="0" presId="urn:microsoft.com/office/officeart/2018/2/layout/IconLabelList"/>
    <dgm:cxn modelId="{8EED900C-0DB2-46F1-AC3E-CB621C7A09E8}" srcId="{A07BE300-BAEE-405B-BFD2-00F1E7039B38}" destId="{4D189EE9-13D1-4C0A-A4AE-670EFAF6724A}" srcOrd="3" destOrd="0" parTransId="{73A144ED-C73C-4EBE-9B9B-CE0FF48E96E8}" sibTransId="{FD772DC2-2E12-46B0-8E88-F82289831FF4}"/>
    <dgm:cxn modelId="{1367250F-BE63-4BC7-863F-F9425B0C6A52}" srcId="{A07BE300-BAEE-405B-BFD2-00F1E7039B38}" destId="{6C2195BC-E439-4CE9-A4C9-89CD33BF57E0}" srcOrd="4" destOrd="0" parTransId="{97A8C7A7-5E73-4297-AE85-676E70CAF2C0}" sibTransId="{7577F6B4-8337-496C-B315-329594DB0EB0}"/>
    <dgm:cxn modelId="{911E552C-4779-4D5E-A3A6-009D2BC957D3}" srcId="{A07BE300-BAEE-405B-BFD2-00F1E7039B38}" destId="{96BCE507-58AD-4E57-A0CC-DDB4BF7407A4}" srcOrd="0" destOrd="0" parTransId="{D44C02E9-73A4-44C4-938C-8140B13C3FF1}" sibTransId="{E9767488-BBEF-42D6-A9B4-F65268FB74A4}"/>
    <dgm:cxn modelId="{FE8C1A3F-461A-48C2-871F-75C89F2F1781}" type="presOf" srcId="{803CFC57-844E-4CBE-8AFD-79407A134D0E}" destId="{552EA184-2409-4467-AF54-0E410CAF890C}" srcOrd="0" destOrd="0" presId="urn:microsoft.com/office/officeart/2018/2/layout/IconLabelList"/>
    <dgm:cxn modelId="{FD7B7F68-CDA4-4AB7-9A14-8885C2CDE281}" type="presOf" srcId="{6C2195BC-E439-4CE9-A4C9-89CD33BF57E0}" destId="{37D6DFB4-4D69-49BD-B366-763EE12F1C0E}" srcOrd="0" destOrd="0" presId="urn:microsoft.com/office/officeart/2018/2/layout/IconLabelList"/>
    <dgm:cxn modelId="{EB1A9549-61DA-42FF-941B-227DB91C878B}" type="presOf" srcId="{BC8A203D-6538-4C35-B6BF-5410C8702057}" destId="{821C1DBC-EC37-486F-A244-6D6C6E8430A7}" srcOrd="0" destOrd="0" presId="urn:microsoft.com/office/officeart/2018/2/layout/IconLabelList"/>
    <dgm:cxn modelId="{C0E8BFB0-2F0A-4AE7-B41D-544936B57E46}" srcId="{A07BE300-BAEE-405B-BFD2-00F1E7039B38}" destId="{87DC2804-6F9E-4BEC-9B6C-128F428EEFBF}" srcOrd="1" destOrd="0" parTransId="{96E24690-7ABB-436E-A4F3-E2769478E98B}" sibTransId="{E779BAF6-9705-49AC-83C7-0E0E85A39579}"/>
    <dgm:cxn modelId="{ECDFF2C3-7AED-4BAA-A6DF-DD6F75B166E0}" type="presOf" srcId="{96BCE507-58AD-4E57-A0CC-DDB4BF7407A4}" destId="{A2B05CDD-A17C-4E37-A0D2-0A9E7399E299}" srcOrd="0" destOrd="0" presId="urn:microsoft.com/office/officeart/2018/2/layout/IconLabelList"/>
    <dgm:cxn modelId="{82630AD9-6E97-47F3-94A7-22AE8122E423}" type="presOf" srcId="{87DC2804-6F9E-4BEC-9B6C-128F428EEFBF}" destId="{AAEB99E1-1904-4B61-93E6-DC058948A2B6}" srcOrd="0" destOrd="0" presId="urn:microsoft.com/office/officeart/2018/2/layout/IconLabelList"/>
    <dgm:cxn modelId="{FEF77AD9-A82F-4127-9F61-0F90300E669A}" srcId="{A07BE300-BAEE-405B-BFD2-00F1E7039B38}" destId="{BC8A203D-6538-4C35-B6BF-5410C8702057}" srcOrd="5" destOrd="0" parTransId="{CE40976E-F5C0-4992-B40A-EA11A5D1DF32}" sibTransId="{BF44A053-8017-4C7A-98F5-54AB7E65B6A4}"/>
    <dgm:cxn modelId="{B1A3E7E5-110C-4472-A49D-4314880D83A3}" type="presOf" srcId="{A07BE300-BAEE-405B-BFD2-00F1E7039B38}" destId="{51145366-C38E-4431-B1AC-0EE561A5178C}" srcOrd="0" destOrd="0" presId="urn:microsoft.com/office/officeart/2018/2/layout/IconLabelList"/>
    <dgm:cxn modelId="{C9AB91E7-41E5-4869-9F63-F8813D439493}" type="presOf" srcId="{4D189EE9-13D1-4C0A-A4AE-670EFAF6724A}" destId="{DCE5FCFF-B7BD-462D-B2F0-35EE352FBF96}" srcOrd="0" destOrd="0" presId="urn:microsoft.com/office/officeart/2018/2/layout/IconLabelList"/>
    <dgm:cxn modelId="{0673D0F2-50A8-4B4A-879F-F32EF49C421C}" srcId="{A07BE300-BAEE-405B-BFD2-00F1E7039B38}" destId="{5DEDD964-D929-49FC-9CE0-7D4A86D027B7}" srcOrd="6" destOrd="0" parTransId="{A8DCA4F5-0C06-49B1-9FCF-C9F15E0B2F8E}" sibTransId="{20BCDF83-4BCB-4A88-914C-245D38F61F63}"/>
    <dgm:cxn modelId="{B7F19AB3-D10C-4972-AE5B-0DADA73D5BF1}" type="presParOf" srcId="{51145366-C38E-4431-B1AC-0EE561A5178C}" destId="{9A8EB54B-207B-4D6F-AB63-45166B300A14}" srcOrd="0" destOrd="0" presId="urn:microsoft.com/office/officeart/2018/2/layout/IconLabelList"/>
    <dgm:cxn modelId="{6BAD51B3-AD5A-4694-9671-2D903C3067FC}" type="presParOf" srcId="{9A8EB54B-207B-4D6F-AB63-45166B300A14}" destId="{4FF7231F-BFBB-4D2F-AFE8-F8E7020771B8}" srcOrd="0" destOrd="0" presId="urn:microsoft.com/office/officeart/2018/2/layout/IconLabelList"/>
    <dgm:cxn modelId="{388FA2E3-65F1-4F34-A6CA-2C02F563F043}" type="presParOf" srcId="{9A8EB54B-207B-4D6F-AB63-45166B300A14}" destId="{795569E5-1E24-449C-BD75-C0894F1AD829}" srcOrd="1" destOrd="0" presId="urn:microsoft.com/office/officeart/2018/2/layout/IconLabelList"/>
    <dgm:cxn modelId="{31E4836E-885C-4DF2-9451-6247649195F8}" type="presParOf" srcId="{9A8EB54B-207B-4D6F-AB63-45166B300A14}" destId="{A2B05CDD-A17C-4E37-A0D2-0A9E7399E299}" srcOrd="2" destOrd="0" presId="urn:microsoft.com/office/officeart/2018/2/layout/IconLabelList"/>
    <dgm:cxn modelId="{CD9C3B67-F9CF-48B4-A842-0D6D84F30499}" type="presParOf" srcId="{51145366-C38E-4431-B1AC-0EE561A5178C}" destId="{FD7BBB57-7D91-4DBC-B51A-D3E3F851FE88}" srcOrd="1" destOrd="0" presId="urn:microsoft.com/office/officeart/2018/2/layout/IconLabelList"/>
    <dgm:cxn modelId="{DA4BB3B6-EFBE-47AD-BD2E-783DEDE474E4}" type="presParOf" srcId="{51145366-C38E-4431-B1AC-0EE561A5178C}" destId="{CA9742C0-42BF-481C-ACBE-701D058F071E}" srcOrd="2" destOrd="0" presId="urn:microsoft.com/office/officeart/2018/2/layout/IconLabelList"/>
    <dgm:cxn modelId="{37E89A7D-BA88-4367-B011-2E419D4B1964}" type="presParOf" srcId="{CA9742C0-42BF-481C-ACBE-701D058F071E}" destId="{020AFEB4-A46D-4B98-B05C-3992660A7CC7}" srcOrd="0" destOrd="0" presId="urn:microsoft.com/office/officeart/2018/2/layout/IconLabelList"/>
    <dgm:cxn modelId="{B78A932F-EF37-4326-88DD-71418EBEE3BF}" type="presParOf" srcId="{CA9742C0-42BF-481C-ACBE-701D058F071E}" destId="{5A34E9EE-4907-4FEC-A56E-D4B874D8AF33}" srcOrd="1" destOrd="0" presId="urn:microsoft.com/office/officeart/2018/2/layout/IconLabelList"/>
    <dgm:cxn modelId="{E6F45AC0-983E-4BDA-A02E-61AE0423D76A}" type="presParOf" srcId="{CA9742C0-42BF-481C-ACBE-701D058F071E}" destId="{AAEB99E1-1904-4B61-93E6-DC058948A2B6}" srcOrd="2" destOrd="0" presId="urn:microsoft.com/office/officeart/2018/2/layout/IconLabelList"/>
    <dgm:cxn modelId="{9F9B67B3-A6FB-4724-A1A6-9E5A1518EDB2}" type="presParOf" srcId="{51145366-C38E-4431-B1AC-0EE561A5178C}" destId="{D232B8E2-6E15-4F38-8C84-35DD7DF2AC58}" srcOrd="3" destOrd="0" presId="urn:microsoft.com/office/officeart/2018/2/layout/IconLabelList"/>
    <dgm:cxn modelId="{AC4E3B95-9975-490B-9057-7603B9CA3240}" type="presParOf" srcId="{51145366-C38E-4431-B1AC-0EE561A5178C}" destId="{6912802C-A639-4057-B8F2-1DFE930689AB}" srcOrd="4" destOrd="0" presId="urn:microsoft.com/office/officeart/2018/2/layout/IconLabelList"/>
    <dgm:cxn modelId="{D4312F93-F2B2-48F9-B9DB-0AE1B03DC05A}" type="presParOf" srcId="{6912802C-A639-4057-B8F2-1DFE930689AB}" destId="{37A83D66-6A0D-4D8C-9D31-F1F0DB3003C2}" srcOrd="0" destOrd="0" presId="urn:microsoft.com/office/officeart/2018/2/layout/IconLabelList"/>
    <dgm:cxn modelId="{FB2BA011-9B76-46CF-83AB-FE2CB3C6BAFA}" type="presParOf" srcId="{6912802C-A639-4057-B8F2-1DFE930689AB}" destId="{8B9B3877-DEA5-4BDA-8839-3766C563153F}" srcOrd="1" destOrd="0" presId="urn:microsoft.com/office/officeart/2018/2/layout/IconLabelList"/>
    <dgm:cxn modelId="{ADB3DA0D-850B-4079-A4BD-D8B05B801D5E}" type="presParOf" srcId="{6912802C-A639-4057-B8F2-1DFE930689AB}" destId="{552EA184-2409-4467-AF54-0E410CAF890C}" srcOrd="2" destOrd="0" presId="urn:microsoft.com/office/officeart/2018/2/layout/IconLabelList"/>
    <dgm:cxn modelId="{328059CD-903C-467B-99B1-F7605E828063}" type="presParOf" srcId="{51145366-C38E-4431-B1AC-0EE561A5178C}" destId="{C5329703-D6E6-49C5-A1A0-61D425B8C1C9}" srcOrd="5" destOrd="0" presId="urn:microsoft.com/office/officeart/2018/2/layout/IconLabelList"/>
    <dgm:cxn modelId="{21529528-D9C9-4C27-9C98-CA542AE7D783}" type="presParOf" srcId="{51145366-C38E-4431-B1AC-0EE561A5178C}" destId="{F41A0120-ED7A-41DA-9755-1E5C0E767C03}" srcOrd="6" destOrd="0" presId="urn:microsoft.com/office/officeart/2018/2/layout/IconLabelList"/>
    <dgm:cxn modelId="{5C15AC17-C1B0-4599-B1E8-5213E8E30D70}" type="presParOf" srcId="{F41A0120-ED7A-41DA-9755-1E5C0E767C03}" destId="{D9419353-E099-4C3F-A159-5D40CB08D77D}" srcOrd="0" destOrd="0" presId="urn:microsoft.com/office/officeart/2018/2/layout/IconLabelList"/>
    <dgm:cxn modelId="{9B8441CC-8735-4D73-B1C5-2D560B55E5E1}" type="presParOf" srcId="{F41A0120-ED7A-41DA-9755-1E5C0E767C03}" destId="{4FF61A87-9AF1-417D-BBAB-7E0C5EF7506F}" srcOrd="1" destOrd="0" presId="urn:microsoft.com/office/officeart/2018/2/layout/IconLabelList"/>
    <dgm:cxn modelId="{6A717036-177F-48E4-B676-8270BA3210A9}" type="presParOf" srcId="{F41A0120-ED7A-41DA-9755-1E5C0E767C03}" destId="{DCE5FCFF-B7BD-462D-B2F0-35EE352FBF96}" srcOrd="2" destOrd="0" presId="urn:microsoft.com/office/officeart/2018/2/layout/IconLabelList"/>
    <dgm:cxn modelId="{F1BDFAAC-BE0C-40F4-9860-F54CA34A1B25}" type="presParOf" srcId="{51145366-C38E-4431-B1AC-0EE561A5178C}" destId="{2F05ED4F-7211-4913-B302-653307DAD852}" srcOrd="7" destOrd="0" presId="urn:microsoft.com/office/officeart/2018/2/layout/IconLabelList"/>
    <dgm:cxn modelId="{DF4B1AD4-6B41-4E2E-BD8E-C867FBE29DC4}" type="presParOf" srcId="{51145366-C38E-4431-B1AC-0EE561A5178C}" destId="{408F2D1D-EA84-4CB3-9ACB-DF0723957F84}" srcOrd="8" destOrd="0" presId="urn:microsoft.com/office/officeart/2018/2/layout/IconLabelList"/>
    <dgm:cxn modelId="{FCD085EC-5E96-4FED-8B55-A29FDAAD9AB6}" type="presParOf" srcId="{408F2D1D-EA84-4CB3-9ACB-DF0723957F84}" destId="{A57FDD59-72C1-47FD-B04C-72DF0D4818C1}" srcOrd="0" destOrd="0" presId="urn:microsoft.com/office/officeart/2018/2/layout/IconLabelList"/>
    <dgm:cxn modelId="{21F5C7F4-4A13-4D1E-8E07-492D612063E1}" type="presParOf" srcId="{408F2D1D-EA84-4CB3-9ACB-DF0723957F84}" destId="{A6E51ED6-5FD5-46A3-A077-E87112C95AF7}" srcOrd="1" destOrd="0" presId="urn:microsoft.com/office/officeart/2018/2/layout/IconLabelList"/>
    <dgm:cxn modelId="{970B17A2-212F-4659-BDA4-7FA038E3F6D0}" type="presParOf" srcId="{408F2D1D-EA84-4CB3-9ACB-DF0723957F84}" destId="{37D6DFB4-4D69-49BD-B366-763EE12F1C0E}" srcOrd="2" destOrd="0" presId="urn:microsoft.com/office/officeart/2018/2/layout/IconLabelList"/>
    <dgm:cxn modelId="{030CE2CA-2A88-403A-93DE-B6D1C7190838}" type="presParOf" srcId="{51145366-C38E-4431-B1AC-0EE561A5178C}" destId="{D2E6CBB6-079D-413E-8C09-C532BD81E7CF}" srcOrd="9" destOrd="0" presId="urn:microsoft.com/office/officeart/2018/2/layout/IconLabelList"/>
    <dgm:cxn modelId="{EF28922B-A18C-40C3-AC0D-F27BF08934A4}" type="presParOf" srcId="{51145366-C38E-4431-B1AC-0EE561A5178C}" destId="{68B2BCF9-95F5-4508-BC80-F8AC8E6682AD}" srcOrd="10" destOrd="0" presId="urn:microsoft.com/office/officeart/2018/2/layout/IconLabelList"/>
    <dgm:cxn modelId="{33F370B7-6E45-41F2-AA84-24AB161ADE70}" type="presParOf" srcId="{68B2BCF9-95F5-4508-BC80-F8AC8E6682AD}" destId="{561E5BAC-0850-4B83-A436-7A10EEB79FE9}" srcOrd="0" destOrd="0" presId="urn:microsoft.com/office/officeart/2018/2/layout/IconLabelList"/>
    <dgm:cxn modelId="{E56FEA1B-2A61-4E99-B524-77D0BF32F924}" type="presParOf" srcId="{68B2BCF9-95F5-4508-BC80-F8AC8E6682AD}" destId="{8A9CC016-8775-4E9F-9B69-D8EA57EC3D1B}" srcOrd="1" destOrd="0" presId="urn:microsoft.com/office/officeart/2018/2/layout/IconLabelList"/>
    <dgm:cxn modelId="{6E55973B-C571-47B6-8703-EA227E136D03}" type="presParOf" srcId="{68B2BCF9-95F5-4508-BC80-F8AC8E6682AD}" destId="{821C1DBC-EC37-486F-A244-6D6C6E8430A7}" srcOrd="2" destOrd="0" presId="urn:microsoft.com/office/officeart/2018/2/layout/IconLabelList"/>
    <dgm:cxn modelId="{9CB41453-6F59-4420-B9FF-A87618C9E02F}" type="presParOf" srcId="{51145366-C38E-4431-B1AC-0EE561A5178C}" destId="{7C2E32A0-6620-4BB0-A0E0-B55E92C4532E}" srcOrd="11" destOrd="0" presId="urn:microsoft.com/office/officeart/2018/2/layout/IconLabelList"/>
    <dgm:cxn modelId="{9FBBC5BF-CC4D-46DC-A40E-A5D955D59664}" type="presParOf" srcId="{51145366-C38E-4431-B1AC-0EE561A5178C}" destId="{7D41A0AD-4B77-4AE1-AF0C-DA8BC6470520}" srcOrd="12" destOrd="0" presId="urn:microsoft.com/office/officeart/2018/2/layout/IconLabelList"/>
    <dgm:cxn modelId="{1F84F1E1-7EE2-48CF-8129-669A693A3A42}" type="presParOf" srcId="{7D41A0AD-4B77-4AE1-AF0C-DA8BC6470520}" destId="{5467E323-B534-4398-854C-E84CD902FB4A}" srcOrd="0" destOrd="0" presId="urn:microsoft.com/office/officeart/2018/2/layout/IconLabelList"/>
    <dgm:cxn modelId="{79BA3FAE-74C4-4BCD-94DD-F4C7F594F7E4}" type="presParOf" srcId="{7D41A0AD-4B77-4AE1-AF0C-DA8BC6470520}" destId="{B4F62002-A746-44EE-94BD-5AE2A4E7A87B}" srcOrd="1" destOrd="0" presId="urn:microsoft.com/office/officeart/2018/2/layout/IconLabelList"/>
    <dgm:cxn modelId="{6D37A4E7-4DBC-4CB2-83EE-B2B6C9F21592}" type="presParOf" srcId="{7D41A0AD-4B77-4AE1-AF0C-DA8BC6470520}" destId="{41C53FC7-2D32-45D8-81E8-8AD531622BC5}"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BA4C7-7C0F-45F9-948D-47EC7DABD0DE}">
      <dsp:nvSpPr>
        <dsp:cNvPr id="0" name=""/>
        <dsp:cNvSpPr/>
      </dsp:nvSpPr>
      <dsp:spPr>
        <a:xfrm>
          <a:off x="0" y="268600"/>
          <a:ext cx="7604125" cy="542587"/>
        </a:xfrm>
        <a:prstGeom prst="rect">
          <a:avLst/>
        </a:prstGeom>
        <a:solidFill>
          <a:schemeClr val="lt1">
            <a:alpha val="90000"/>
            <a:hueOff val="0"/>
            <a:satOff val="0"/>
            <a:lumOff val="0"/>
            <a:alphaOff val="0"/>
          </a:schemeClr>
        </a:solidFill>
        <a:ln w="25400" cap="flat" cmpd="sng" algn="ctr">
          <a:solidFill>
            <a:srgbClr val="BFE1B6"/>
          </a:solidFill>
          <a:prstDash val="solid"/>
        </a:ln>
        <a:effectLst/>
      </dsp:spPr>
      <dsp:style>
        <a:lnRef idx="2">
          <a:scrgbClr r="0" g="0" b="0"/>
        </a:lnRef>
        <a:fillRef idx="1">
          <a:scrgbClr r="0" g="0" b="0"/>
        </a:fillRef>
        <a:effectRef idx="0">
          <a:scrgbClr r="0" g="0" b="0"/>
        </a:effectRef>
        <a:fontRef idx="minor"/>
      </dsp:style>
      <dsp:txBody>
        <a:bodyPr spcFirstLastPara="0" vert="horz" wrap="square" lIns="590165" tIns="270764" rIns="59016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Grades 5, 8 and 11</a:t>
          </a:r>
        </a:p>
      </dsp:txBody>
      <dsp:txXfrm>
        <a:off x="0" y="268600"/>
        <a:ext cx="7604125" cy="542587"/>
      </dsp:txXfrm>
    </dsp:sp>
    <dsp:sp modelId="{BEE05497-1344-40A0-9FF4-0EB196CD0933}">
      <dsp:nvSpPr>
        <dsp:cNvPr id="0" name=""/>
        <dsp:cNvSpPr/>
      </dsp:nvSpPr>
      <dsp:spPr>
        <a:xfrm>
          <a:off x="380206" y="76720"/>
          <a:ext cx="5322887" cy="383760"/>
        </a:xfrm>
        <a:prstGeom prst="roundRect">
          <a:avLst/>
        </a:prstGeom>
        <a:solidFill>
          <a:srgbClr val="CCE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192" tIns="0" rIns="201192" bIns="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Science</a:t>
          </a:r>
        </a:p>
      </dsp:txBody>
      <dsp:txXfrm>
        <a:off x="398940" y="95454"/>
        <a:ext cx="5285419" cy="346292"/>
      </dsp:txXfrm>
    </dsp:sp>
    <dsp:sp modelId="{3BADA5FC-5ED5-4B72-AC78-4CCFAE8FBE1F}">
      <dsp:nvSpPr>
        <dsp:cNvPr id="0" name=""/>
        <dsp:cNvSpPr/>
      </dsp:nvSpPr>
      <dsp:spPr>
        <a:xfrm>
          <a:off x="0" y="1073268"/>
          <a:ext cx="7604125" cy="542587"/>
        </a:xfrm>
        <a:prstGeom prst="rect">
          <a:avLst/>
        </a:prstGeom>
        <a:solidFill>
          <a:schemeClr val="lt1">
            <a:alpha val="90000"/>
            <a:hueOff val="0"/>
            <a:satOff val="0"/>
            <a:lumOff val="0"/>
            <a:alphaOff val="0"/>
          </a:schemeClr>
        </a:solidFill>
        <a:ln w="25400" cap="flat" cmpd="sng" algn="ctr">
          <a:solidFill>
            <a:srgbClr val="BFE1B6"/>
          </a:solidFill>
          <a:prstDash val="solid"/>
        </a:ln>
        <a:effectLst/>
      </dsp:spPr>
      <dsp:style>
        <a:lnRef idx="2">
          <a:scrgbClr r="0" g="0" b="0"/>
        </a:lnRef>
        <a:fillRef idx="1">
          <a:scrgbClr r="0" g="0" b="0"/>
        </a:fillRef>
        <a:effectRef idx="0">
          <a:scrgbClr r="0" g="0" b="0"/>
        </a:effectRef>
        <a:fontRef idx="minor"/>
      </dsp:style>
      <dsp:txBody>
        <a:bodyPr spcFirstLastPara="0" vert="horz" wrap="square" lIns="590165" tIns="270764" rIns="59016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Grades 3 through 8</a:t>
          </a:r>
        </a:p>
      </dsp:txBody>
      <dsp:txXfrm>
        <a:off x="0" y="1073268"/>
        <a:ext cx="7604125" cy="542587"/>
      </dsp:txXfrm>
    </dsp:sp>
    <dsp:sp modelId="{4F52926B-2C8E-4C3A-91B8-A7D007942AFD}">
      <dsp:nvSpPr>
        <dsp:cNvPr id="0" name=""/>
        <dsp:cNvSpPr/>
      </dsp:nvSpPr>
      <dsp:spPr>
        <a:xfrm>
          <a:off x="380206" y="881388"/>
          <a:ext cx="5322887" cy="383760"/>
        </a:xfrm>
        <a:prstGeom prst="roundRect">
          <a:avLst/>
        </a:prstGeom>
        <a:solidFill>
          <a:srgbClr val="CCE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192" tIns="0" rIns="201192" bIns="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Math</a:t>
          </a:r>
        </a:p>
      </dsp:txBody>
      <dsp:txXfrm>
        <a:off x="398940" y="900122"/>
        <a:ext cx="5285419" cy="346292"/>
      </dsp:txXfrm>
    </dsp:sp>
    <dsp:sp modelId="{A9CA00E8-4725-46E5-814D-F749E70A7AD5}">
      <dsp:nvSpPr>
        <dsp:cNvPr id="0" name=""/>
        <dsp:cNvSpPr/>
      </dsp:nvSpPr>
      <dsp:spPr>
        <a:xfrm>
          <a:off x="0" y="1877936"/>
          <a:ext cx="7604125" cy="737100"/>
        </a:xfrm>
        <a:prstGeom prst="rect">
          <a:avLst/>
        </a:prstGeom>
        <a:solidFill>
          <a:schemeClr val="lt1">
            <a:alpha val="90000"/>
            <a:hueOff val="0"/>
            <a:satOff val="0"/>
            <a:lumOff val="0"/>
            <a:alphaOff val="0"/>
          </a:schemeClr>
        </a:solidFill>
        <a:ln w="25400" cap="flat" cmpd="sng" algn="ctr">
          <a:solidFill>
            <a:srgbClr val="BFE1B6"/>
          </a:solidFill>
          <a:prstDash val="solid"/>
        </a:ln>
        <a:effectLst/>
      </dsp:spPr>
      <dsp:style>
        <a:lnRef idx="2">
          <a:scrgbClr r="0" g="0" b="0"/>
        </a:lnRef>
        <a:fillRef idx="1">
          <a:scrgbClr r="0" g="0" b="0"/>
        </a:fillRef>
        <a:effectRef idx="0">
          <a:scrgbClr r="0" g="0" b="0"/>
        </a:effectRef>
        <a:fontRef idx="minor"/>
      </dsp:style>
      <dsp:txBody>
        <a:bodyPr spcFirstLastPara="0" vert="horz" wrap="square" lIns="590165" tIns="270764" rIns="59016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Grades 3 through 8</a:t>
          </a:r>
        </a:p>
        <a:p>
          <a:pPr marL="228600" lvl="2" indent="-114300" algn="l" defTabSz="577850">
            <a:lnSpc>
              <a:spcPct val="90000"/>
            </a:lnSpc>
            <a:spcBef>
              <a:spcPct val="0"/>
            </a:spcBef>
            <a:spcAft>
              <a:spcPct val="15000"/>
            </a:spcAft>
            <a:buChar char="•"/>
          </a:pPr>
          <a:r>
            <a:rPr lang="en-US" sz="1300" kern="1200" dirty="0"/>
            <a:t>CSLA: ELA accommodation for eligible multilingual learners in grades 3 and 4</a:t>
          </a:r>
        </a:p>
      </dsp:txBody>
      <dsp:txXfrm>
        <a:off x="0" y="1877936"/>
        <a:ext cx="7604125" cy="737100"/>
      </dsp:txXfrm>
    </dsp:sp>
    <dsp:sp modelId="{70DC56E4-C2C7-44D3-B56E-8F0F6BE8B585}">
      <dsp:nvSpPr>
        <dsp:cNvPr id="0" name=""/>
        <dsp:cNvSpPr/>
      </dsp:nvSpPr>
      <dsp:spPr>
        <a:xfrm>
          <a:off x="380206" y="1686056"/>
          <a:ext cx="5322887" cy="383760"/>
        </a:xfrm>
        <a:prstGeom prst="roundRect">
          <a:avLst/>
        </a:prstGeom>
        <a:solidFill>
          <a:srgbClr val="CCE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192" tIns="0" rIns="201192" bIns="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ELA</a:t>
          </a:r>
        </a:p>
      </dsp:txBody>
      <dsp:txXfrm>
        <a:off x="398940" y="1704790"/>
        <a:ext cx="5285419" cy="346292"/>
      </dsp:txXfrm>
    </dsp:sp>
    <dsp:sp modelId="{AFC111A2-27E0-44B2-B067-B51852F9097E}">
      <dsp:nvSpPr>
        <dsp:cNvPr id="0" name=""/>
        <dsp:cNvSpPr/>
      </dsp:nvSpPr>
      <dsp:spPr>
        <a:xfrm>
          <a:off x="0" y="2877116"/>
          <a:ext cx="7604125" cy="737100"/>
        </a:xfrm>
        <a:prstGeom prst="rect">
          <a:avLst/>
        </a:prstGeom>
        <a:solidFill>
          <a:schemeClr val="lt1">
            <a:alpha val="90000"/>
            <a:hueOff val="0"/>
            <a:satOff val="0"/>
            <a:lumOff val="0"/>
            <a:alphaOff val="0"/>
          </a:schemeClr>
        </a:solidFill>
        <a:ln w="25400" cap="flat" cmpd="sng" algn="ctr">
          <a:solidFill>
            <a:srgbClr val="BFE1B6"/>
          </a:solidFill>
          <a:prstDash val="solid"/>
        </a:ln>
        <a:effectLst/>
      </dsp:spPr>
      <dsp:style>
        <a:lnRef idx="2">
          <a:scrgbClr r="0" g="0" b="0"/>
        </a:lnRef>
        <a:fillRef idx="1">
          <a:scrgbClr r="0" g="0" b="0"/>
        </a:fillRef>
        <a:effectRef idx="0">
          <a:scrgbClr r="0" g="0" b="0"/>
        </a:effectRef>
        <a:fontRef idx="minor"/>
      </dsp:style>
      <dsp:txBody>
        <a:bodyPr spcFirstLastPara="0" vert="horz" wrap="square" lIns="590165" tIns="270764" rIns="59016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solidFill>
                <a:srgbClr val="FF0000"/>
              </a:solidFill>
            </a:rPr>
            <a:t>Grades 4 and 7</a:t>
          </a:r>
        </a:p>
        <a:p>
          <a:pPr marL="228600" lvl="2" indent="-114300" algn="l" defTabSz="577850">
            <a:lnSpc>
              <a:spcPct val="90000"/>
            </a:lnSpc>
            <a:spcBef>
              <a:spcPct val="0"/>
            </a:spcBef>
            <a:spcAft>
              <a:spcPct val="15000"/>
            </a:spcAft>
            <a:buChar char="•"/>
          </a:pPr>
          <a:r>
            <a:rPr lang="en-US" sz="1300" kern="1200" dirty="0">
              <a:solidFill>
                <a:srgbClr val="FF0000"/>
              </a:solidFill>
            </a:rPr>
            <a:t>Administered only at selected schools</a:t>
          </a:r>
        </a:p>
      </dsp:txBody>
      <dsp:txXfrm>
        <a:off x="0" y="2877116"/>
        <a:ext cx="7604125" cy="737100"/>
      </dsp:txXfrm>
    </dsp:sp>
    <dsp:sp modelId="{B05B5347-5787-40D4-9598-7D84452069CF}">
      <dsp:nvSpPr>
        <dsp:cNvPr id="0" name=""/>
        <dsp:cNvSpPr/>
      </dsp:nvSpPr>
      <dsp:spPr>
        <a:xfrm>
          <a:off x="380206" y="2685236"/>
          <a:ext cx="5322887" cy="383760"/>
        </a:xfrm>
        <a:prstGeom prst="roundRect">
          <a:avLst/>
        </a:prstGeom>
        <a:solidFill>
          <a:srgbClr val="CCE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192" tIns="0" rIns="201192" bIns="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FF0000"/>
              </a:solidFill>
            </a:rPr>
            <a:t>Social Studies</a:t>
          </a:r>
        </a:p>
      </dsp:txBody>
      <dsp:txXfrm>
        <a:off x="398940" y="2703970"/>
        <a:ext cx="5285419"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7231F-BFBB-4D2F-AFE8-F8E7020771B8}">
      <dsp:nvSpPr>
        <dsp:cNvPr id="0" name=""/>
        <dsp:cNvSpPr/>
      </dsp:nvSpPr>
      <dsp:spPr>
        <a:xfrm>
          <a:off x="683873" y="225052"/>
          <a:ext cx="522861" cy="52286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2B05CDD-A17C-4E37-A0D2-0A9E7399E299}">
      <dsp:nvSpPr>
        <dsp:cNvPr id="0" name=""/>
        <dsp:cNvSpPr/>
      </dsp:nvSpPr>
      <dsp:spPr>
        <a:xfrm>
          <a:off x="364347" y="933084"/>
          <a:ext cx="1161914" cy="46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Ensure students have all necessary materials for each unit</a:t>
          </a:r>
        </a:p>
      </dsp:txBody>
      <dsp:txXfrm>
        <a:off x="364347" y="933084"/>
        <a:ext cx="1161914" cy="464765"/>
      </dsp:txXfrm>
    </dsp:sp>
    <dsp:sp modelId="{020AFEB4-A46D-4B98-B05C-3992660A7CC7}">
      <dsp:nvSpPr>
        <dsp:cNvPr id="0" name=""/>
        <dsp:cNvSpPr/>
      </dsp:nvSpPr>
      <dsp:spPr>
        <a:xfrm>
          <a:off x="2244620" y="225052"/>
          <a:ext cx="522861" cy="5228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EB99E1-1904-4B61-93E6-DC058948A2B6}">
      <dsp:nvSpPr>
        <dsp:cNvPr id="0" name=""/>
        <dsp:cNvSpPr/>
      </dsp:nvSpPr>
      <dsp:spPr>
        <a:xfrm>
          <a:off x="1729596" y="933084"/>
          <a:ext cx="1552909" cy="46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Ensure a standardized testing environment</a:t>
          </a:r>
        </a:p>
      </dsp:txBody>
      <dsp:txXfrm>
        <a:off x="1729596" y="933084"/>
        <a:ext cx="1552909" cy="464765"/>
      </dsp:txXfrm>
    </dsp:sp>
    <dsp:sp modelId="{37A83D66-6A0D-4D8C-9D31-F1F0DB3003C2}">
      <dsp:nvSpPr>
        <dsp:cNvPr id="0" name=""/>
        <dsp:cNvSpPr/>
      </dsp:nvSpPr>
      <dsp:spPr>
        <a:xfrm>
          <a:off x="3805367" y="225052"/>
          <a:ext cx="522861" cy="52286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52EA184-2409-4467-AF54-0E410CAF890C}">
      <dsp:nvSpPr>
        <dsp:cNvPr id="0" name=""/>
        <dsp:cNvSpPr/>
      </dsp:nvSpPr>
      <dsp:spPr>
        <a:xfrm>
          <a:off x="3485840" y="933084"/>
          <a:ext cx="1161914" cy="46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Read SAY directions exactly as written</a:t>
          </a:r>
        </a:p>
      </dsp:txBody>
      <dsp:txXfrm>
        <a:off x="3485840" y="933084"/>
        <a:ext cx="1161914" cy="464765"/>
      </dsp:txXfrm>
    </dsp:sp>
    <dsp:sp modelId="{D9419353-E099-4C3F-A159-5D40CB08D77D}">
      <dsp:nvSpPr>
        <dsp:cNvPr id="0" name=""/>
        <dsp:cNvSpPr/>
      </dsp:nvSpPr>
      <dsp:spPr>
        <a:xfrm>
          <a:off x="5170616" y="225052"/>
          <a:ext cx="522861" cy="522861"/>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E5FCFF-B7BD-462D-B2F0-35EE352FBF96}">
      <dsp:nvSpPr>
        <dsp:cNvPr id="0" name=""/>
        <dsp:cNvSpPr/>
      </dsp:nvSpPr>
      <dsp:spPr>
        <a:xfrm>
          <a:off x="4851089" y="933084"/>
          <a:ext cx="1161914" cy="46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Move throughout the room during testing</a:t>
          </a:r>
        </a:p>
      </dsp:txBody>
      <dsp:txXfrm>
        <a:off x="4851089" y="933084"/>
        <a:ext cx="1161914" cy="464765"/>
      </dsp:txXfrm>
    </dsp:sp>
    <dsp:sp modelId="{A57FDD59-72C1-47FD-B04C-72DF0D4818C1}">
      <dsp:nvSpPr>
        <dsp:cNvPr id="0" name=""/>
        <dsp:cNvSpPr/>
      </dsp:nvSpPr>
      <dsp:spPr>
        <a:xfrm>
          <a:off x="1468618" y="1688328"/>
          <a:ext cx="522861" cy="52286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D6DFB4-4D69-49BD-B366-763EE12F1C0E}">
      <dsp:nvSpPr>
        <dsp:cNvPr id="0" name=""/>
        <dsp:cNvSpPr/>
      </dsp:nvSpPr>
      <dsp:spPr>
        <a:xfrm>
          <a:off x="953420" y="2396360"/>
          <a:ext cx="1553258" cy="46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Re-read/clarify SAY directions when asked by students</a:t>
          </a:r>
        </a:p>
      </dsp:txBody>
      <dsp:txXfrm>
        <a:off x="953420" y="2396360"/>
        <a:ext cx="1553258" cy="464765"/>
      </dsp:txXfrm>
    </dsp:sp>
    <dsp:sp modelId="{561E5BAC-0850-4B83-A436-7A10EEB79FE9}">
      <dsp:nvSpPr>
        <dsp:cNvPr id="0" name=""/>
        <dsp:cNvSpPr/>
      </dsp:nvSpPr>
      <dsp:spPr>
        <a:xfrm>
          <a:off x="3122916" y="1688328"/>
          <a:ext cx="522861" cy="52286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1C1DBC-EC37-486F-A244-6D6C6E8430A7}">
      <dsp:nvSpPr>
        <dsp:cNvPr id="0" name=""/>
        <dsp:cNvSpPr/>
      </dsp:nvSpPr>
      <dsp:spPr>
        <a:xfrm>
          <a:off x="2710013" y="2396360"/>
          <a:ext cx="1348668" cy="46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Use proximity to keep students on task</a:t>
          </a:r>
        </a:p>
      </dsp:txBody>
      <dsp:txXfrm>
        <a:off x="2710013" y="2396360"/>
        <a:ext cx="1348668" cy="464765"/>
      </dsp:txXfrm>
    </dsp:sp>
    <dsp:sp modelId="{5467E323-B534-4398-854C-E84CD902FB4A}">
      <dsp:nvSpPr>
        <dsp:cNvPr id="0" name=""/>
        <dsp:cNvSpPr/>
      </dsp:nvSpPr>
      <dsp:spPr>
        <a:xfrm>
          <a:off x="4581543" y="1688328"/>
          <a:ext cx="522861" cy="522861"/>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1C53FC7-2D32-45D8-81E8-8AD531622BC5}">
      <dsp:nvSpPr>
        <dsp:cNvPr id="0" name=""/>
        <dsp:cNvSpPr/>
      </dsp:nvSpPr>
      <dsp:spPr>
        <a:xfrm>
          <a:off x="4262016" y="2396360"/>
          <a:ext cx="1161914" cy="46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Use “continue working” script</a:t>
          </a:r>
        </a:p>
      </dsp:txBody>
      <dsp:txXfrm>
        <a:off x="4262016" y="2396360"/>
        <a:ext cx="1161914" cy="46476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6FFF0A-8223-7A8F-EAFE-F31795302D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E1C2625-0EA1-ABD9-1211-1F4DCFA72DB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944E12-D393-48FA-B20B-5CD63ED79603}" type="datetimeFigureOut">
              <a:rPr lang="en-US" smtClean="0"/>
              <a:t>1/16/2025</a:t>
            </a:fld>
            <a:endParaRPr lang="en-US" dirty="0"/>
          </a:p>
        </p:txBody>
      </p:sp>
      <p:sp>
        <p:nvSpPr>
          <p:cNvPr id="4" name="Footer Placeholder 3">
            <a:extLst>
              <a:ext uri="{FF2B5EF4-FFF2-40B4-BE49-F238E27FC236}">
                <a16:creationId xmlns:a16="http://schemas.microsoft.com/office/drawing/2014/main" id="{DF462663-F4B7-4231-F89E-C4385C879D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0144AF5-8A34-3B0F-AE0B-1747EFD40A2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20A81B9-95F3-4C49-83C4-94A2F8736961}" type="slidenum">
              <a:rPr lang="en-US" smtClean="0"/>
              <a:t>‹#›</a:t>
            </a:fld>
            <a:endParaRPr lang="en-US" dirty="0"/>
          </a:p>
        </p:txBody>
      </p:sp>
    </p:spTree>
    <p:extLst>
      <p:ext uri="{BB962C8B-B14F-4D97-AF65-F5344CB8AC3E}">
        <p14:creationId xmlns:p14="http://schemas.microsoft.com/office/powerpoint/2010/main" val="3965932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78539799a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78539799a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89630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3700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a:extLst>
            <a:ext uri="{FF2B5EF4-FFF2-40B4-BE49-F238E27FC236}">
              <a16:creationId xmlns:a16="http://schemas.microsoft.com/office/drawing/2014/main" id="{81C1CB3D-CFAC-098D-F07B-0D10DBA80A5E}"/>
            </a:ext>
          </a:extLst>
        </p:cNvPr>
        <p:cNvGrpSpPr/>
        <p:nvPr/>
      </p:nvGrpSpPr>
      <p:grpSpPr>
        <a:xfrm>
          <a:off x="0" y="0"/>
          <a:ext cx="0" cy="0"/>
          <a:chOff x="0" y="0"/>
          <a:chExt cx="0" cy="0"/>
        </a:xfrm>
      </p:grpSpPr>
      <p:sp>
        <p:nvSpPr>
          <p:cNvPr id="492" name="Google Shape;492;p20:notes">
            <a:extLst>
              <a:ext uri="{FF2B5EF4-FFF2-40B4-BE49-F238E27FC236}">
                <a16:creationId xmlns:a16="http://schemas.microsoft.com/office/drawing/2014/main" id="{500D2BB4-19A6-F816-7CAC-8DB35A8EF2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a:extLst>
              <a:ext uri="{FF2B5EF4-FFF2-40B4-BE49-F238E27FC236}">
                <a16:creationId xmlns:a16="http://schemas.microsoft.com/office/drawing/2014/main" id="{CE51D2C5-E4C6-F739-A375-0B2EB559FFB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596111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6" name="Google Shape;48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78539799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78539799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844388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160479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78539799a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78539799a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19"/>
        <p:cNvGrpSpPr/>
        <p:nvPr/>
      </p:nvGrpSpPr>
      <p:grpSpPr>
        <a:xfrm>
          <a:off x="0" y="0"/>
          <a:ext cx="0" cy="0"/>
          <a:chOff x="0" y="0"/>
          <a:chExt cx="0" cy="0"/>
        </a:xfrm>
      </p:grpSpPr>
      <p:sp>
        <p:nvSpPr>
          <p:cNvPr id="120" name="Google Shape;120;p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121" name="Google Shape;121;p4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2" name="Google Shape;122;p44"/>
          <p:cNvSpPr txBox="1">
            <a:spLocks noGrp="1"/>
          </p:cNvSpPr>
          <p:nvPr>
            <p:ph type="sldNum" idx="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123" name="Google Shape;123;p44"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pic>
        <p:nvPicPr>
          <p:cNvPr id="124" name="Google Shape;124;p44" descr="CDE logo"/>
          <p:cNvPicPr preferRelativeResize="0"/>
          <p:nvPr/>
        </p:nvPicPr>
        <p:blipFill rotWithShape="1">
          <a:blip r:embed="rId3">
            <a:alphaModFix/>
          </a:blip>
          <a:srcRect/>
          <a:stretch/>
        </p:blipFill>
        <p:spPr>
          <a:xfrm>
            <a:off x="2294527" y="746675"/>
            <a:ext cx="1456100" cy="919150"/>
          </a:xfrm>
          <a:prstGeom prst="rect">
            <a:avLst/>
          </a:prstGeom>
          <a:noFill/>
          <a:ln>
            <a:noFill/>
          </a:ln>
        </p:spPr>
      </p:pic>
      <p:pic>
        <p:nvPicPr>
          <p:cNvPr id="125" name="Google Shape;125;p44" descr="Photo of high school student"/>
          <p:cNvPicPr preferRelativeResize="0"/>
          <p:nvPr/>
        </p:nvPicPr>
        <p:blipFill rotWithShape="1">
          <a:blip r:embed="rId4">
            <a:alphaModFix/>
          </a:blip>
          <a:srcRect/>
          <a:stretch/>
        </p:blipFill>
        <p:spPr>
          <a:xfrm>
            <a:off x="6235150" y="4"/>
            <a:ext cx="2908852" cy="4320695"/>
          </a:xfrm>
          <a:prstGeom prst="rect">
            <a:avLst/>
          </a:prstGeom>
          <a:noFill/>
          <a:ln>
            <a:noFill/>
          </a:ln>
        </p:spPr>
      </p:pic>
      <p:sp>
        <p:nvSpPr>
          <p:cNvPr id="126" name="Google Shape;126;p44"/>
          <p:cNvSpPr txBox="1">
            <a:spLocks noGrp="1"/>
          </p:cNvSpPr>
          <p:nvPr>
            <p:ph type="title"/>
          </p:nvPr>
        </p:nvSpPr>
        <p:spPr>
          <a:xfrm>
            <a:off x="205527" y="1883375"/>
            <a:ext cx="5778300" cy="723625"/>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2200"/>
              <a:buFont typeface="Roboto"/>
              <a:buNone/>
              <a:defRPr sz="3200">
                <a:solidFill>
                  <a:schemeClr val="lt1"/>
                </a:solidFill>
                <a:latin typeface="+mj-lt"/>
                <a:ea typeface="Roboto"/>
                <a:cs typeface="Arial" panose="020B0604020202020204" pitchFamily="34" charset="0"/>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27" name="Google Shape;127;p44"/>
          <p:cNvSpPr txBox="1">
            <a:spLocks noGrp="1"/>
          </p:cNvSpPr>
          <p:nvPr>
            <p:ph type="title" idx="3"/>
          </p:nvPr>
        </p:nvSpPr>
        <p:spPr>
          <a:xfrm>
            <a:off x="205527" y="2960750"/>
            <a:ext cx="5778300" cy="10401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2200"/>
              <a:buFont typeface="Roboto"/>
              <a:buNone/>
              <a:defRPr sz="2200">
                <a:latin typeface="+mn-lt"/>
                <a:ea typeface="Roboto"/>
                <a:cs typeface="Arial" panose="020B0604020202020204" pitchFamily="34" charset="0"/>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09"/>
        <p:cNvGrpSpPr/>
        <p:nvPr/>
      </p:nvGrpSpPr>
      <p:grpSpPr>
        <a:xfrm>
          <a:off x="0" y="0"/>
          <a:ext cx="0" cy="0"/>
          <a:chOff x="0" y="0"/>
          <a:chExt cx="0" cy="0"/>
        </a:xfrm>
      </p:grpSpPr>
      <p:pic>
        <p:nvPicPr>
          <p:cNvPr id="210" name="Google Shape;210;p51"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1" name="Google Shape;211;p5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12" name="Google Shape;212;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chemeClr val="dk1"/>
              </a:solidFill>
              <a:latin typeface="Arial"/>
              <a:ea typeface="Arial"/>
              <a:cs typeface="Arial"/>
              <a:sym typeface="Arial"/>
            </a:endParaRPr>
          </a:p>
        </p:txBody>
      </p:sp>
      <p:pic>
        <p:nvPicPr>
          <p:cNvPr id="213" name="Google Shape;213;p51"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14" name="Google Shape;214;p51"/>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21"/>
        <p:cNvGrpSpPr/>
        <p:nvPr/>
      </p:nvGrpSpPr>
      <p:grpSpPr>
        <a:xfrm>
          <a:off x="0" y="0"/>
          <a:ext cx="0" cy="0"/>
          <a:chOff x="0" y="0"/>
          <a:chExt cx="0" cy="0"/>
        </a:xfrm>
      </p:grpSpPr>
      <p:pic>
        <p:nvPicPr>
          <p:cNvPr id="222" name="Google Shape;222;p5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5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24" name="Google Shape;224;p5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chemeClr val="dk1"/>
              </a:solidFill>
              <a:latin typeface="Arial"/>
              <a:ea typeface="Arial"/>
              <a:cs typeface="Arial"/>
              <a:sym typeface="Arial"/>
            </a:endParaRPr>
          </a:p>
        </p:txBody>
      </p:sp>
      <p:pic>
        <p:nvPicPr>
          <p:cNvPr id="225" name="Google Shape;225;p53"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26" name="Google Shape;226;p53"/>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27"/>
        <p:cNvGrpSpPr/>
        <p:nvPr/>
      </p:nvGrpSpPr>
      <p:grpSpPr>
        <a:xfrm>
          <a:off x="0" y="0"/>
          <a:ext cx="0" cy="0"/>
          <a:chOff x="0" y="0"/>
          <a:chExt cx="0" cy="0"/>
        </a:xfrm>
      </p:grpSpPr>
      <p:pic>
        <p:nvPicPr>
          <p:cNvPr id="228" name="Google Shape;228;p5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9" name="Google Shape;229;p5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30" name="Google Shape;230;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rgbClr val="FFFFFF"/>
              </a:solidFill>
              <a:latin typeface="Arial"/>
              <a:ea typeface="Arial"/>
              <a:cs typeface="Arial"/>
              <a:sym typeface="Arial"/>
            </a:endParaRPr>
          </a:p>
        </p:txBody>
      </p:sp>
      <p:pic>
        <p:nvPicPr>
          <p:cNvPr id="231" name="Google Shape;231;p54"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32" name="Google Shape;232;p54"/>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33"/>
        <p:cNvGrpSpPr/>
        <p:nvPr/>
      </p:nvGrpSpPr>
      <p:grpSpPr>
        <a:xfrm>
          <a:off x="0" y="0"/>
          <a:ext cx="0" cy="0"/>
          <a:chOff x="0" y="0"/>
          <a:chExt cx="0" cy="0"/>
        </a:xfrm>
      </p:grpSpPr>
      <p:pic>
        <p:nvPicPr>
          <p:cNvPr id="234" name="Google Shape;234;p55"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5" name="Google Shape;235;p5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mj-lt"/>
                <a:ea typeface="Roboto Medium" panose="02000000000000000000" pitchFamily="2" charset="0"/>
                <a:cs typeface="Roboto Medium" panose="02000000000000000000" pitchFamily="2" charset="0"/>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36" name="Google Shape;236;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chemeClr val="dk1"/>
              </a:solidFill>
              <a:latin typeface="Arial"/>
              <a:ea typeface="Arial"/>
              <a:cs typeface="Arial"/>
              <a:sym typeface="Arial"/>
            </a:endParaRPr>
          </a:p>
        </p:txBody>
      </p:sp>
      <p:pic>
        <p:nvPicPr>
          <p:cNvPr id="237" name="Google Shape;237;p55"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38" name="Google Shape;238;p55"/>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39"/>
        <p:cNvGrpSpPr/>
        <p:nvPr/>
      </p:nvGrpSpPr>
      <p:grpSpPr>
        <a:xfrm>
          <a:off x="0" y="0"/>
          <a:ext cx="0" cy="0"/>
          <a:chOff x="0" y="0"/>
          <a:chExt cx="0" cy="0"/>
        </a:xfrm>
      </p:grpSpPr>
      <p:pic>
        <p:nvPicPr>
          <p:cNvPr id="240" name="Google Shape;240;p5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1" name="Google Shape;241;p5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42" name="Google Shape;242;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rgbClr val="FFFFFF"/>
              </a:solidFill>
              <a:latin typeface="Arial"/>
              <a:ea typeface="Arial"/>
              <a:cs typeface="Arial"/>
              <a:sym typeface="Arial"/>
            </a:endParaRPr>
          </a:p>
        </p:txBody>
      </p:sp>
      <p:pic>
        <p:nvPicPr>
          <p:cNvPr id="243" name="Google Shape;243;p56"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44" name="Google Shape;244;p56"/>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4"/>
        <p:cNvGrpSpPr/>
        <p:nvPr/>
      </p:nvGrpSpPr>
      <p:grpSpPr>
        <a:xfrm>
          <a:off x="0" y="0"/>
          <a:ext cx="0" cy="0"/>
          <a:chOff x="0" y="0"/>
          <a:chExt cx="0" cy="0"/>
        </a:xfrm>
      </p:grpSpPr>
      <p:pic>
        <p:nvPicPr>
          <p:cNvPr id="275" name="Google Shape;275;p57"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sp>
        <p:nvSpPr>
          <p:cNvPr id="276" name="Google Shape;276;p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dirty="0"/>
          </a:p>
        </p:txBody>
      </p:sp>
      <p:sp>
        <p:nvSpPr>
          <p:cNvPr id="277" name="Google Shape;277;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rgbClr val="FFFFFF"/>
              </a:solidFill>
              <a:latin typeface="Arial"/>
              <a:ea typeface="Arial"/>
              <a:cs typeface="Arial"/>
              <a:sym typeface="Arial"/>
            </a:endParaRPr>
          </a:p>
        </p:txBody>
      </p:sp>
      <p:pic>
        <p:nvPicPr>
          <p:cNvPr id="278" name="Google Shape;278;p57"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79" name="Google Shape;279;p57"/>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userDrawn="1">
  <p:cSld name="TITLE_AND_TWO_COLUMNS">
    <p:spTree>
      <p:nvGrpSpPr>
        <p:cNvPr id="1" name="Shape 305"/>
        <p:cNvGrpSpPr/>
        <p:nvPr/>
      </p:nvGrpSpPr>
      <p:grpSpPr>
        <a:xfrm>
          <a:off x="0" y="0"/>
          <a:ext cx="0" cy="0"/>
          <a:chOff x="0" y="0"/>
          <a:chExt cx="0" cy="0"/>
        </a:xfrm>
      </p:grpSpPr>
      <p:pic>
        <p:nvPicPr>
          <p:cNvPr id="2" name="Google Shape;275;p57" descr="&quot;&quot;">
            <a:extLst>
              <a:ext uri="{FF2B5EF4-FFF2-40B4-BE49-F238E27FC236}">
                <a16:creationId xmlns:a16="http://schemas.microsoft.com/office/drawing/2014/main" id="{B0DA2041-2E3A-C0B1-FFA8-7FF41196F864}"/>
              </a:ext>
            </a:extLst>
          </p:cNvPr>
          <p:cNvPicPr preferRelativeResize="0"/>
          <p:nvPr userDrawn="1"/>
        </p:nvPicPr>
        <p:blipFill rotWithShape="1">
          <a:blip r:embed="rId2">
            <a:alphaModFix/>
          </a:blip>
          <a:srcRect/>
          <a:stretch/>
        </p:blipFill>
        <p:spPr>
          <a:xfrm>
            <a:off x="1" y="4320699"/>
            <a:ext cx="9144003" cy="830461"/>
          </a:xfrm>
          <a:prstGeom prst="rect">
            <a:avLst/>
          </a:prstGeom>
          <a:noFill/>
          <a:ln>
            <a:noFill/>
          </a:ln>
        </p:spPr>
      </p:pic>
      <p:sp>
        <p:nvSpPr>
          <p:cNvPr id="307" name="Google Shape;307;p61"/>
          <p:cNvSpPr txBox="1">
            <a:spLocks noGrp="1"/>
          </p:cNvSpPr>
          <p:nvPr>
            <p:ph type="body" idx="1"/>
          </p:nvPr>
        </p:nvSpPr>
        <p:spPr>
          <a:xfrm>
            <a:off x="311702" y="1152475"/>
            <a:ext cx="3999900" cy="3416400"/>
          </a:xfrm>
          <a:prstGeom prst="rect">
            <a:avLst/>
          </a:prstGeom>
          <a:noFill/>
          <a:ln>
            <a:noFill/>
          </a:ln>
        </p:spPr>
        <p:txBody>
          <a:bodyPr spcFirstLastPara="1" wrap="square" lIns="91425" tIns="91425" rIns="91425" bIns="91425" anchor="t" anchorCtr="0">
            <a:normAutofit/>
          </a:bodyPr>
          <a:lstStyle>
            <a:lvl1pPr marL="457189" lvl="0" indent="-317492" algn="l">
              <a:lnSpc>
                <a:spcPct val="115000"/>
              </a:lnSpc>
              <a:spcBef>
                <a:spcPts val="0"/>
              </a:spcBef>
              <a:spcAft>
                <a:spcPts val="0"/>
              </a:spcAft>
              <a:buSzPts val="1400"/>
              <a:buFont typeface="Arial" panose="020B0604020202020204" pitchFamily="34" charset="0"/>
              <a:buChar char="•"/>
              <a:defRPr sz="1400">
                <a:solidFill>
                  <a:schemeClr val="tx1"/>
                </a:solidFill>
              </a:defRPr>
            </a:lvl1pPr>
            <a:lvl2pPr marL="914377" lvl="1" indent="-304792" algn="l">
              <a:lnSpc>
                <a:spcPct val="115000"/>
              </a:lnSpc>
              <a:spcBef>
                <a:spcPts val="0"/>
              </a:spcBef>
              <a:spcAft>
                <a:spcPts val="0"/>
              </a:spcAft>
              <a:buSzPts val="1200"/>
              <a:buChar char="○"/>
              <a:defRPr sz="1200"/>
            </a:lvl2pPr>
            <a:lvl3pPr marL="1371566" lvl="2" indent="-304792" algn="l">
              <a:lnSpc>
                <a:spcPct val="115000"/>
              </a:lnSpc>
              <a:spcBef>
                <a:spcPts val="0"/>
              </a:spcBef>
              <a:spcAft>
                <a:spcPts val="0"/>
              </a:spcAft>
              <a:buSzPts val="1200"/>
              <a:buChar char="■"/>
              <a:defRPr sz="1200"/>
            </a:lvl3pPr>
            <a:lvl4pPr marL="1828754" lvl="3" indent="-304792" algn="l">
              <a:lnSpc>
                <a:spcPct val="115000"/>
              </a:lnSpc>
              <a:spcBef>
                <a:spcPts val="0"/>
              </a:spcBef>
              <a:spcAft>
                <a:spcPts val="0"/>
              </a:spcAft>
              <a:buSzPts val="1200"/>
              <a:buChar char="●"/>
              <a:defRPr sz="1200"/>
            </a:lvl4pPr>
            <a:lvl5pPr marL="2285943" lvl="4" indent="-304792" algn="l">
              <a:lnSpc>
                <a:spcPct val="115000"/>
              </a:lnSpc>
              <a:spcBef>
                <a:spcPts val="0"/>
              </a:spcBef>
              <a:spcAft>
                <a:spcPts val="0"/>
              </a:spcAft>
              <a:buSzPts val="1200"/>
              <a:buChar char="○"/>
              <a:defRPr sz="1200"/>
            </a:lvl5pPr>
            <a:lvl6pPr marL="2743131" lvl="5" indent="-304792" algn="l">
              <a:lnSpc>
                <a:spcPct val="115000"/>
              </a:lnSpc>
              <a:spcBef>
                <a:spcPts val="0"/>
              </a:spcBef>
              <a:spcAft>
                <a:spcPts val="0"/>
              </a:spcAft>
              <a:buSzPts val="1200"/>
              <a:buChar char="■"/>
              <a:defRPr sz="1200"/>
            </a:lvl6pPr>
            <a:lvl7pPr marL="3200320" lvl="6" indent="-304792" algn="l">
              <a:lnSpc>
                <a:spcPct val="115000"/>
              </a:lnSpc>
              <a:spcBef>
                <a:spcPts val="0"/>
              </a:spcBef>
              <a:spcAft>
                <a:spcPts val="0"/>
              </a:spcAft>
              <a:buSzPts val="1200"/>
              <a:buChar char="●"/>
              <a:defRPr sz="1200"/>
            </a:lvl7pPr>
            <a:lvl8pPr marL="3657509" lvl="7" indent="-304792" algn="l">
              <a:lnSpc>
                <a:spcPct val="115000"/>
              </a:lnSpc>
              <a:spcBef>
                <a:spcPts val="0"/>
              </a:spcBef>
              <a:spcAft>
                <a:spcPts val="0"/>
              </a:spcAft>
              <a:buSzPts val="1200"/>
              <a:buChar char="○"/>
              <a:defRPr sz="1200"/>
            </a:lvl8pPr>
            <a:lvl9pPr marL="4114697" lvl="8" indent="-304792" algn="l">
              <a:lnSpc>
                <a:spcPct val="115000"/>
              </a:lnSpc>
              <a:spcBef>
                <a:spcPts val="0"/>
              </a:spcBef>
              <a:spcAft>
                <a:spcPts val="0"/>
              </a:spcAft>
              <a:buSzPts val="1200"/>
              <a:buChar char="■"/>
              <a:defRPr sz="1200"/>
            </a:lvl9pPr>
          </a:lstStyle>
          <a:p>
            <a:endParaRPr dirty="0"/>
          </a:p>
        </p:txBody>
      </p:sp>
      <p:sp>
        <p:nvSpPr>
          <p:cNvPr id="308" name="Google Shape;308;p61"/>
          <p:cNvSpPr txBox="1">
            <a:spLocks noGrp="1"/>
          </p:cNvSpPr>
          <p:nvPr>
            <p:ph type="body" idx="2"/>
          </p:nvPr>
        </p:nvSpPr>
        <p:spPr>
          <a:xfrm>
            <a:off x="4832402" y="1152475"/>
            <a:ext cx="3999900" cy="3416400"/>
          </a:xfrm>
          <a:prstGeom prst="rect">
            <a:avLst/>
          </a:prstGeom>
          <a:noFill/>
          <a:ln>
            <a:noFill/>
          </a:ln>
        </p:spPr>
        <p:txBody>
          <a:bodyPr spcFirstLastPara="1" wrap="square" lIns="91425" tIns="91425" rIns="91425" bIns="91425" anchor="t" anchorCtr="0">
            <a:normAutofit/>
          </a:bodyPr>
          <a:lstStyle>
            <a:lvl1pPr marL="457189" lvl="0" indent="-317492" algn="l">
              <a:lnSpc>
                <a:spcPct val="115000"/>
              </a:lnSpc>
              <a:spcBef>
                <a:spcPts val="0"/>
              </a:spcBef>
              <a:spcAft>
                <a:spcPts val="0"/>
              </a:spcAft>
              <a:buSzPts val="1400"/>
              <a:buFont typeface="Arial" panose="020B0604020202020204" pitchFamily="34" charset="0"/>
              <a:buChar char="•"/>
              <a:defRPr sz="1400">
                <a:solidFill>
                  <a:schemeClr val="tx1"/>
                </a:solidFill>
              </a:defRPr>
            </a:lvl1pPr>
            <a:lvl2pPr marL="914377" lvl="1" indent="-304792" algn="l">
              <a:lnSpc>
                <a:spcPct val="115000"/>
              </a:lnSpc>
              <a:spcBef>
                <a:spcPts val="0"/>
              </a:spcBef>
              <a:spcAft>
                <a:spcPts val="0"/>
              </a:spcAft>
              <a:buSzPts val="1200"/>
              <a:buChar char="○"/>
              <a:defRPr sz="1200"/>
            </a:lvl2pPr>
            <a:lvl3pPr marL="1371566" lvl="2" indent="-304792" algn="l">
              <a:lnSpc>
                <a:spcPct val="115000"/>
              </a:lnSpc>
              <a:spcBef>
                <a:spcPts val="0"/>
              </a:spcBef>
              <a:spcAft>
                <a:spcPts val="0"/>
              </a:spcAft>
              <a:buSzPts val="1200"/>
              <a:buChar char="■"/>
              <a:defRPr sz="1200"/>
            </a:lvl3pPr>
            <a:lvl4pPr marL="1828754" lvl="3" indent="-304792" algn="l">
              <a:lnSpc>
                <a:spcPct val="115000"/>
              </a:lnSpc>
              <a:spcBef>
                <a:spcPts val="0"/>
              </a:spcBef>
              <a:spcAft>
                <a:spcPts val="0"/>
              </a:spcAft>
              <a:buSzPts val="1200"/>
              <a:buChar char="●"/>
              <a:defRPr sz="1200"/>
            </a:lvl4pPr>
            <a:lvl5pPr marL="2285943" lvl="4" indent="-304792" algn="l">
              <a:lnSpc>
                <a:spcPct val="115000"/>
              </a:lnSpc>
              <a:spcBef>
                <a:spcPts val="0"/>
              </a:spcBef>
              <a:spcAft>
                <a:spcPts val="0"/>
              </a:spcAft>
              <a:buSzPts val="1200"/>
              <a:buChar char="○"/>
              <a:defRPr sz="1200"/>
            </a:lvl5pPr>
            <a:lvl6pPr marL="2743131" lvl="5" indent="-304792" algn="l">
              <a:lnSpc>
                <a:spcPct val="115000"/>
              </a:lnSpc>
              <a:spcBef>
                <a:spcPts val="0"/>
              </a:spcBef>
              <a:spcAft>
                <a:spcPts val="0"/>
              </a:spcAft>
              <a:buSzPts val="1200"/>
              <a:buChar char="■"/>
              <a:defRPr sz="1200"/>
            </a:lvl6pPr>
            <a:lvl7pPr marL="3200320" lvl="6" indent="-304792" algn="l">
              <a:lnSpc>
                <a:spcPct val="115000"/>
              </a:lnSpc>
              <a:spcBef>
                <a:spcPts val="0"/>
              </a:spcBef>
              <a:spcAft>
                <a:spcPts val="0"/>
              </a:spcAft>
              <a:buSzPts val="1200"/>
              <a:buChar char="●"/>
              <a:defRPr sz="1200"/>
            </a:lvl7pPr>
            <a:lvl8pPr marL="3657509" lvl="7" indent="-304792" algn="l">
              <a:lnSpc>
                <a:spcPct val="115000"/>
              </a:lnSpc>
              <a:spcBef>
                <a:spcPts val="0"/>
              </a:spcBef>
              <a:spcAft>
                <a:spcPts val="0"/>
              </a:spcAft>
              <a:buSzPts val="1200"/>
              <a:buChar char="○"/>
              <a:defRPr sz="1200"/>
            </a:lvl8pPr>
            <a:lvl9pPr marL="4114697" lvl="8" indent="-304792" algn="l">
              <a:lnSpc>
                <a:spcPct val="115000"/>
              </a:lnSpc>
              <a:spcBef>
                <a:spcPts val="0"/>
              </a:spcBef>
              <a:spcAft>
                <a:spcPts val="0"/>
              </a:spcAft>
              <a:buSzPts val="1200"/>
              <a:buChar char="■"/>
              <a:defRPr sz="1200"/>
            </a:lvl9pPr>
          </a:lstStyle>
          <a:p>
            <a:endParaRPr dirty="0"/>
          </a:p>
        </p:txBody>
      </p:sp>
      <p:sp>
        <p:nvSpPr>
          <p:cNvPr id="309" name="Google Shape;309;p61"/>
          <p:cNvSpPr txBox="1">
            <a:spLocks noGrp="1"/>
          </p:cNvSpPr>
          <p:nvPr>
            <p:ph type="sldNum" idx="12"/>
          </p:nvPr>
        </p:nvSpPr>
        <p:spPr>
          <a:xfrm>
            <a:off x="8557951" y="4759464"/>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3" name="Google Shape;278;p57" descr="CDE logo">
            <a:extLst>
              <a:ext uri="{FF2B5EF4-FFF2-40B4-BE49-F238E27FC236}">
                <a16:creationId xmlns:a16="http://schemas.microsoft.com/office/drawing/2014/main" id="{0DFAB354-1BA5-4A54-79B5-549D3361B86F}"/>
              </a:ext>
            </a:extLst>
          </p:cNvPr>
          <p:cNvPicPr preferRelativeResize="0"/>
          <p:nvPr userDrawn="1"/>
        </p:nvPicPr>
        <p:blipFill rotWithShape="1">
          <a:blip r:embed="rId3">
            <a:alphaModFix/>
          </a:blip>
          <a:srcRect/>
          <a:stretch/>
        </p:blipFill>
        <p:spPr>
          <a:xfrm>
            <a:off x="8002153" y="4518329"/>
            <a:ext cx="924425" cy="403399"/>
          </a:xfrm>
          <a:prstGeom prst="rect">
            <a:avLst/>
          </a:prstGeom>
          <a:noFill/>
          <a:ln>
            <a:noFill/>
          </a:ln>
        </p:spPr>
      </p:pic>
      <p:cxnSp>
        <p:nvCxnSpPr>
          <p:cNvPr id="4" name="Google Shape;180;p47" descr="&quot;&quot;">
            <a:extLst>
              <a:ext uri="{FF2B5EF4-FFF2-40B4-BE49-F238E27FC236}">
                <a16:creationId xmlns:a16="http://schemas.microsoft.com/office/drawing/2014/main" id="{5DA14023-F8AA-17A7-AA2F-55084CAC74B2}"/>
              </a:ext>
            </a:extLst>
          </p:cNvPr>
          <p:cNvCxnSpPr>
            <a:cxnSpLocks/>
          </p:cNvCxnSpPr>
          <p:nvPr userDrawn="1"/>
        </p:nvCxnSpPr>
        <p:spPr>
          <a:xfrm>
            <a:off x="0" y="918350"/>
            <a:ext cx="8832302" cy="0"/>
          </a:xfrm>
          <a:prstGeom prst="straightConnector1">
            <a:avLst/>
          </a:prstGeom>
          <a:noFill/>
          <a:ln w="19050" cap="flat" cmpd="sng">
            <a:solidFill>
              <a:srgbClr val="488BC9"/>
            </a:solidFill>
            <a:prstDash val="solid"/>
            <a:round/>
            <a:headEnd type="none" w="sm" len="sm"/>
            <a:tailEnd type="none" w="sm" len="sm"/>
          </a:ln>
        </p:spPr>
      </p:cxnSp>
      <p:sp>
        <p:nvSpPr>
          <p:cNvPr id="5" name="Google Shape;181;p47">
            <a:extLst>
              <a:ext uri="{FF2B5EF4-FFF2-40B4-BE49-F238E27FC236}">
                <a16:creationId xmlns:a16="http://schemas.microsoft.com/office/drawing/2014/main" id="{FF3A4933-CBFC-094E-EA63-8ABD21EA97D8}"/>
              </a:ext>
            </a:extLst>
          </p:cNvPr>
          <p:cNvSpPr txBox="1">
            <a:spLocks noGrp="1"/>
          </p:cNvSpPr>
          <p:nvPr>
            <p:ph type="title"/>
          </p:nvPr>
        </p:nvSpPr>
        <p:spPr>
          <a:xfrm>
            <a:off x="311702" y="105100"/>
            <a:ext cx="85206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3200">
                <a:solidFill>
                  <a:schemeClr val="dk1"/>
                </a:solidFill>
                <a:latin typeface="+mj-lt"/>
                <a:ea typeface="Roboto"/>
                <a:cs typeface="Arial" panose="020B06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310"/>
        <p:cNvGrpSpPr/>
        <p:nvPr/>
      </p:nvGrpSpPr>
      <p:grpSpPr>
        <a:xfrm>
          <a:off x="0" y="0"/>
          <a:ext cx="0" cy="0"/>
          <a:chOff x="0" y="0"/>
          <a:chExt cx="0" cy="0"/>
        </a:xfrm>
      </p:grpSpPr>
      <p:sp>
        <p:nvSpPr>
          <p:cNvPr id="312" name="Google Shape;312;p6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2" name="Google Shape;181;p47">
            <a:extLst>
              <a:ext uri="{FF2B5EF4-FFF2-40B4-BE49-F238E27FC236}">
                <a16:creationId xmlns:a16="http://schemas.microsoft.com/office/drawing/2014/main" id="{79DCCA72-9CC9-6FD6-469B-72D3795EA3DC}"/>
              </a:ext>
            </a:extLst>
          </p:cNvPr>
          <p:cNvSpPr txBox="1">
            <a:spLocks noGrp="1"/>
          </p:cNvSpPr>
          <p:nvPr>
            <p:ph type="title"/>
          </p:nvPr>
        </p:nvSpPr>
        <p:spPr>
          <a:xfrm>
            <a:off x="311702"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32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189" lvl="0" indent="-304792" algn="l">
              <a:lnSpc>
                <a:spcPct val="115000"/>
              </a:lnSpc>
              <a:spcBef>
                <a:spcPts val="0"/>
              </a:spcBef>
              <a:spcAft>
                <a:spcPts val="0"/>
              </a:spcAft>
              <a:buSzPts val="1200"/>
              <a:buChar char="●"/>
              <a:defRPr sz="1200"/>
            </a:lvl1pPr>
            <a:lvl2pPr marL="914377" lvl="1" indent="-304792" algn="l">
              <a:lnSpc>
                <a:spcPct val="115000"/>
              </a:lnSpc>
              <a:spcBef>
                <a:spcPts val="0"/>
              </a:spcBef>
              <a:spcAft>
                <a:spcPts val="0"/>
              </a:spcAft>
              <a:buSzPts val="1200"/>
              <a:buChar char="○"/>
              <a:defRPr sz="1200"/>
            </a:lvl2pPr>
            <a:lvl3pPr marL="1371566" lvl="2" indent="-304792" algn="l">
              <a:lnSpc>
                <a:spcPct val="115000"/>
              </a:lnSpc>
              <a:spcBef>
                <a:spcPts val="0"/>
              </a:spcBef>
              <a:spcAft>
                <a:spcPts val="0"/>
              </a:spcAft>
              <a:buSzPts val="1200"/>
              <a:buChar char="■"/>
              <a:defRPr sz="1200"/>
            </a:lvl3pPr>
            <a:lvl4pPr marL="1828754" lvl="3" indent="-304792" algn="l">
              <a:lnSpc>
                <a:spcPct val="115000"/>
              </a:lnSpc>
              <a:spcBef>
                <a:spcPts val="0"/>
              </a:spcBef>
              <a:spcAft>
                <a:spcPts val="0"/>
              </a:spcAft>
              <a:buSzPts val="1200"/>
              <a:buChar char="●"/>
              <a:defRPr sz="1200"/>
            </a:lvl4pPr>
            <a:lvl5pPr marL="2285943" lvl="4" indent="-304792" algn="l">
              <a:lnSpc>
                <a:spcPct val="115000"/>
              </a:lnSpc>
              <a:spcBef>
                <a:spcPts val="0"/>
              </a:spcBef>
              <a:spcAft>
                <a:spcPts val="0"/>
              </a:spcAft>
              <a:buSzPts val="1200"/>
              <a:buChar char="○"/>
              <a:defRPr sz="1200"/>
            </a:lvl5pPr>
            <a:lvl6pPr marL="2743131" lvl="5" indent="-304792" algn="l">
              <a:lnSpc>
                <a:spcPct val="115000"/>
              </a:lnSpc>
              <a:spcBef>
                <a:spcPts val="0"/>
              </a:spcBef>
              <a:spcAft>
                <a:spcPts val="0"/>
              </a:spcAft>
              <a:buSzPts val="1200"/>
              <a:buChar char="■"/>
              <a:defRPr sz="1200"/>
            </a:lvl6pPr>
            <a:lvl7pPr marL="3200320" lvl="6" indent="-304792" algn="l">
              <a:lnSpc>
                <a:spcPct val="115000"/>
              </a:lnSpc>
              <a:spcBef>
                <a:spcPts val="0"/>
              </a:spcBef>
              <a:spcAft>
                <a:spcPts val="0"/>
              </a:spcAft>
              <a:buSzPts val="1200"/>
              <a:buChar char="●"/>
              <a:defRPr sz="1200"/>
            </a:lvl7pPr>
            <a:lvl8pPr marL="3657509" lvl="7" indent="-304792" algn="l">
              <a:lnSpc>
                <a:spcPct val="115000"/>
              </a:lnSpc>
              <a:spcBef>
                <a:spcPts val="0"/>
              </a:spcBef>
              <a:spcAft>
                <a:spcPts val="0"/>
              </a:spcAft>
              <a:buSzPts val="1200"/>
              <a:buChar char="○"/>
              <a:defRPr sz="1200"/>
            </a:lvl8pPr>
            <a:lvl9pPr marL="4114697" lvl="8" indent="-304792" algn="l">
              <a:lnSpc>
                <a:spcPct val="115000"/>
              </a:lnSpc>
              <a:spcBef>
                <a:spcPts val="0"/>
              </a:spcBef>
              <a:spcAft>
                <a:spcPts val="0"/>
              </a:spcAft>
              <a:buSzPts val="1200"/>
              <a:buChar char="■"/>
              <a:defRPr sz="1200"/>
            </a:lvl9pPr>
          </a:lstStyle>
          <a:p>
            <a:endParaRPr/>
          </a:p>
        </p:txBody>
      </p:sp>
      <p:sp>
        <p:nvSpPr>
          <p:cNvPr id="316" name="Google Shape;316;p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
        <p:cNvGrpSpPr/>
        <p:nvPr/>
      </p:nvGrpSpPr>
      <p:grpSpPr>
        <a:xfrm>
          <a:off x="0" y="0"/>
          <a:ext cx="0" cy="0"/>
          <a:chOff x="0" y="0"/>
          <a:chExt cx="0" cy="0"/>
        </a:xfrm>
      </p:grpSpPr>
      <p:sp>
        <p:nvSpPr>
          <p:cNvPr id="318" name="Google Shape;318;p64"/>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9" name="Google Shape;319;p6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Blue" preserve="1">
  <p:cSld name="1_Slide with image - Blue">
    <p:spTree>
      <p:nvGrpSpPr>
        <p:cNvPr id="1" name="Shape 178"/>
        <p:cNvGrpSpPr/>
        <p:nvPr/>
      </p:nvGrpSpPr>
      <p:grpSpPr>
        <a:xfrm>
          <a:off x="0" y="0"/>
          <a:ext cx="0" cy="0"/>
          <a:chOff x="0" y="0"/>
          <a:chExt cx="0" cy="0"/>
        </a:xfrm>
      </p:grpSpPr>
      <p:pic>
        <p:nvPicPr>
          <p:cNvPr id="179" name="Google Shape;179;p47"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cxnSp>
        <p:nvCxnSpPr>
          <p:cNvPr id="180" name="Google Shape;180;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1" name="Google Shape;181;p47"/>
          <p:cNvSpPr txBox="1">
            <a:spLocks noGrp="1"/>
          </p:cNvSpPr>
          <p:nvPr>
            <p:ph type="title"/>
          </p:nvPr>
        </p:nvSpPr>
        <p:spPr>
          <a:xfrm>
            <a:off x="311702"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3200">
                <a:solidFill>
                  <a:schemeClr val="dk1"/>
                </a:solidFill>
                <a:latin typeface="+mj-lt"/>
                <a:ea typeface="Roboto"/>
                <a:cs typeface="Arial" panose="020B06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82" name="Google Shape;182;p47"/>
          <p:cNvSpPr txBox="1">
            <a:spLocks noGrp="1"/>
          </p:cNvSpPr>
          <p:nvPr>
            <p:ph type="body" idx="1"/>
          </p:nvPr>
        </p:nvSpPr>
        <p:spPr>
          <a:xfrm>
            <a:off x="311702" y="1152475"/>
            <a:ext cx="5277900" cy="3034800"/>
          </a:xfrm>
          <a:prstGeom prst="rect">
            <a:avLst/>
          </a:prstGeom>
          <a:noFill/>
          <a:ln>
            <a:noFill/>
          </a:ln>
        </p:spPr>
        <p:txBody>
          <a:bodyPr spcFirstLastPara="1" wrap="square" lIns="91425" tIns="91425" rIns="91425" bIns="91425" anchor="t" anchorCtr="0">
            <a:normAutofit/>
          </a:bodyPr>
          <a:lstStyle>
            <a:lvl1pPr marL="457189" lvl="0" indent="-330192" algn="l">
              <a:lnSpc>
                <a:spcPct val="115000"/>
              </a:lnSpc>
              <a:spcBef>
                <a:spcPts val="0"/>
              </a:spcBef>
              <a:spcAft>
                <a:spcPts val="0"/>
              </a:spcAft>
              <a:buClr>
                <a:schemeClr val="dk1"/>
              </a:buClr>
              <a:buSzPts val="1600"/>
              <a:buFont typeface="Arial" panose="020B0604020202020204" pitchFamily="34" charset="0"/>
              <a:buChar char="•"/>
              <a:defRPr sz="1600">
                <a:solidFill>
                  <a:schemeClr val="dk1"/>
                </a:solidFill>
                <a:latin typeface="+mn-lt"/>
                <a:ea typeface="Roboto"/>
                <a:cs typeface="Arial" panose="020B0604020202020204" pitchFamily="34" charset="0"/>
                <a:sym typeface="Roboto"/>
              </a:defRPr>
            </a:lvl1pPr>
            <a:lvl2pPr marL="914377" lvl="1"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566" lvl="2"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754" lvl="3"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5943" lvl="4"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131" lvl="5"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320" lvl="6"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509" lvl="7"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697" lvl="8"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83" name="Google Shape;183;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dirty="0"/>
          </a:p>
        </p:txBody>
      </p:sp>
      <p:sp>
        <p:nvSpPr>
          <p:cNvPr id="185" name="Google Shape;18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rgbClr val="FFFFFF"/>
              </a:solidFill>
              <a:latin typeface="Arial"/>
              <a:ea typeface="Arial"/>
              <a:cs typeface="Arial"/>
              <a:sym typeface="Arial"/>
            </a:endParaRPr>
          </a:p>
        </p:txBody>
      </p:sp>
      <p:pic>
        <p:nvPicPr>
          <p:cNvPr id="186" name="Google Shape;186;p47"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187" name="Google Shape;187;p47"/>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Arial" panose="020B0604020202020204" pitchFamily="34" charset="0"/>
                <a:ea typeface="Roboto"/>
                <a:cs typeface="Arial" panose="020B0604020202020204" pitchFamily="34" charset="0"/>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dirty="0"/>
          </a:p>
        </p:txBody>
      </p:sp>
      <p:pic>
        <p:nvPicPr>
          <p:cNvPr id="3" name="Google Shape;283;p58" descr="Photo of elementary students and teacher">
            <a:extLst>
              <a:ext uri="{FF2B5EF4-FFF2-40B4-BE49-F238E27FC236}">
                <a16:creationId xmlns:a16="http://schemas.microsoft.com/office/drawing/2014/main" id="{F10A5198-3BFD-A3DC-E24E-47A3C5C1B8C8}"/>
              </a:ext>
            </a:extLst>
          </p:cNvPr>
          <p:cNvPicPr preferRelativeResize="0"/>
          <p:nvPr userDrawn="1"/>
        </p:nvPicPr>
        <p:blipFill rotWithShape="1">
          <a:blip r:embed="rId4">
            <a:alphaModFix/>
          </a:blip>
          <a:srcRect/>
          <a:stretch/>
        </p:blipFill>
        <p:spPr>
          <a:xfrm>
            <a:off x="6033545" y="616829"/>
            <a:ext cx="3110675" cy="3034799"/>
          </a:xfrm>
          <a:prstGeom prst="rect">
            <a:avLst/>
          </a:prstGeom>
          <a:noFill/>
          <a:ln>
            <a:noFill/>
          </a:ln>
        </p:spPr>
      </p:pic>
    </p:spTree>
    <p:extLst>
      <p:ext uri="{BB962C8B-B14F-4D97-AF65-F5344CB8AC3E}">
        <p14:creationId xmlns:p14="http://schemas.microsoft.com/office/powerpoint/2010/main" val="170146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 name="Google Shape;121;p44" descr="&quot;&quot;">
            <a:extLst>
              <a:ext uri="{FF2B5EF4-FFF2-40B4-BE49-F238E27FC236}">
                <a16:creationId xmlns:a16="http://schemas.microsoft.com/office/drawing/2014/main" id="{FD641D1F-0D26-BC46-622F-DF0C6CFDB018}"/>
              </a:ext>
            </a:extLst>
          </p:cNvPr>
          <p:cNvSpPr/>
          <p:nvPr userDrawn="1"/>
        </p:nvSpPr>
        <p:spPr>
          <a:xfrm>
            <a:off x="1125" y="0"/>
            <a:ext cx="4570875"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bg1"/>
              </a:solidFill>
              <a:latin typeface="Arial"/>
              <a:ea typeface="Arial"/>
              <a:cs typeface="Arial"/>
              <a:sym typeface="Arial"/>
            </a:endParaRPr>
          </a:p>
        </p:txBody>
      </p:sp>
      <p:sp>
        <p:nvSpPr>
          <p:cNvPr id="321" name="Google Shape;32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2" name="Google Shape;32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solidFill>
                  <a:schemeClr val="bg1"/>
                </a:solidFill>
                <a:latin typeface="+mj-lt"/>
                <a:ea typeface="Roboto" panose="02000000000000000000" pitchFamily="2" charset="0"/>
                <a:cs typeface="Arial" panose="020B0604020202020204" pitchFamily="34" charset="0"/>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dirty="0"/>
          </a:p>
        </p:txBody>
      </p:sp>
      <p:sp>
        <p:nvSpPr>
          <p:cNvPr id="323" name="Google Shape;32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solidFill>
                  <a:schemeClr val="tx1"/>
                </a:solidFill>
                <a:latin typeface="+mj-lt"/>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324" name="Google Shape;32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189" lvl="0" indent="-342891" algn="l">
              <a:lnSpc>
                <a:spcPct val="115000"/>
              </a:lnSpc>
              <a:spcBef>
                <a:spcPts val="0"/>
              </a:spcBef>
              <a:spcAft>
                <a:spcPts val="0"/>
              </a:spcAft>
              <a:buSzPts val="1800"/>
              <a:buFont typeface="Arial" panose="020B0604020202020204" pitchFamily="34" charset="0"/>
              <a:buChar char="•"/>
              <a:defRPr>
                <a:solidFill>
                  <a:schemeClr val="tx1"/>
                </a:solidFill>
              </a:defRPr>
            </a:lvl1pPr>
            <a:lvl2pPr marL="914377"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1"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dirty="0"/>
          </a:p>
        </p:txBody>
      </p:sp>
      <p:sp>
        <p:nvSpPr>
          <p:cNvPr id="325" name="Google Shape;325;p65"/>
          <p:cNvSpPr txBox="1">
            <a:spLocks noGrp="1"/>
          </p:cNvSpPr>
          <p:nvPr>
            <p:ph type="sldNum" idx="12"/>
          </p:nvPr>
        </p:nvSpPr>
        <p:spPr>
          <a:xfrm>
            <a:off x="8595302" y="473494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4" name="Google Shape;146;p45" descr="CDE logo">
            <a:extLst>
              <a:ext uri="{FF2B5EF4-FFF2-40B4-BE49-F238E27FC236}">
                <a16:creationId xmlns:a16="http://schemas.microsoft.com/office/drawing/2014/main" id="{ED0E498D-C00B-1CC5-4706-46F18DE746BF}"/>
              </a:ext>
            </a:extLst>
          </p:cNvPr>
          <p:cNvPicPr preferRelativeResize="0"/>
          <p:nvPr userDrawn="1"/>
        </p:nvPicPr>
        <p:blipFill rotWithShape="1">
          <a:blip r:embed="rId2">
            <a:alphaModFix/>
          </a:blip>
          <a:srcRect/>
          <a:stretch/>
        </p:blipFill>
        <p:spPr>
          <a:xfrm>
            <a:off x="8002153" y="4518329"/>
            <a:ext cx="924425" cy="4033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189" lvl="0" indent="-228594" algn="l">
              <a:lnSpc>
                <a:spcPct val="100000"/>
              </a:lnSpc>
              <a:spcBef>
                <a:spcPts val="0"/>
              </a:spcBef>
              <a:spcAft>
                <a:spcPts val="0"/>
              </a:spcAft>
              <a:buSzPts val="1800"/>
              <a:buNone/>
              <a:defRPr/>
            </a:lvl1pPr>
          </a:lstStyle>
          <a:p>
            <a:endParaRPr/>
          </a:p>
        </p:txBody>
      </p:sp>
      <p:sp>
        <p:nvSpPr>
          <p:cNvPr id="328" name="Google Shape;328;p6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189" lvl="0" indent="-342891" algn="ctr">
              <a:lnSpc>
                <a:spcPct val="115000"/>
              </a:lnSpc>
              <a:spcBef>
                <a:spcPts val="0"/>
              </a:spcBef>
              <a:spcAft>
                <a:spcPts val="0"/>
              </a:spcAft>
              <a:buSzPts val="1800"/>
              <a:buChar char="●"/>
              <a:defRPr/>
            </a:lvl1pPr>
            <a:lvl2pPr marL="914377" lvl="1" indent="-317492" algn="ctr">
              <a:lnSpc>
                <a:spcPct val="115000"/>
              </a:lnSpc>
              <a:spcBef>
                <a:spcPts val="0"/>
              </a:spcBef>
              <a:spcAft>
                <a:spcPts val="0"/>
              </a:spcAft>
              <a:buSzPts val="1400"/>
              <a:buChar char="○"/>
              <a:defRPr/>
            </a:lvl2pPr>
            <a:lvl3pPr marL="1371566" lvl="2" indent="-317492" algn="ctr">
              <a:lnSpc>
                <a:spcPct val="115000"/>
              </a:lnSpc>
              <a:spcBef>
                <a:spcPts val="0"/>
              </a:spcBef>
              <a:spcAft>
                <a:spcPts val="0"/>
              </a:spcAft>
              <a:buSzPts val="1400"/>
              <a:buChar char="■"/>
              <a:defRPr/>
            </a:lvl3pPr>
            <a:lvl4pPr marL="1828754" lvl="3" indent="-317492" algn="ctr">
              <a:lnSpc>
                <a:spcPct val="115000"/>
              </a:lnSpc>
              <a:spcBef>
                <a:spcPts val="0"/>
              </a:spcBef>
              <a:spcAft>
                <a:spcPts val="0"/>
              </a:spcAft>
              <a:buSzPts val="1400"/>
              <a:buChar char="●"/>
              <a:defRPr/>
            </a:lvl4pPr>
            <a:lvl5pPr marL="2285943" lvl="4" indent="-317492" algn="ctr">
              <a:lnSpc>
                <a:spcPct val="115000"/>
              </a:lnSpc>
              <a:spcBef>
                <a:spcPts val="0"/>
              </a:spcBef>
              <a:spcAft>
                <a:spcPts val="0"/>
              </a:spcAft>
              <a:buSzPts val="1400"/>
              <a:buChar char="○"/>
              <a:defRPr/>
            </a:lvl5pPr>
            <a:lvl6pPr marL="2743131" lvl="5" indent="-317492" algn="ctr">
              <a:lnSpc>
                <a:spcPct val="115000"/>
              </a:lnSpc>
              <a:spcBef>
                <a:spcPts val="0"/>
              </a:spcBef>
              <a:spcAft>
                <a:spcPts val="0"/>
              </a:spcAft>
              <a:buSzPts val="1400"/>
              <a:buChar char="■"/>
              <a:defRPr/>
            </a:lvl6pPr>
            <a:lvl7pPr marL="3200320" lvl="6" indent="-317492" algn="ctr">
              <a:lnSpc>
                <a:spcPct val="115000"/>
              </a:lnSpc>
              <a:spcBef>
                <a:spcPts val="0"/>
              </a:spcBef>
              <a:spcAft>
                <a:spcPts val="0"/>
              </a:spcAft>
              <a:buSzPts val="1400"/>
              <a:buChar char="●"/>
              <a:defRPr/>
            </a:lvl7pPr>
            <a:lvl8pPr marL="3657509" lvl="7" indent="-317492" algn="ctr">
              <a:lnSpc>
                <a:spcPct val="115000"/>
              </a:lnSpc>
              <a:spcBef>
                <a:spcPts val="0"/>
              </a:spcBef>
              <a:spcAft>
                <a:spcPts val="0"/>
              </a:spcAft>
              <a:buSzPts val="1400"/>
              <a:buChar char="○"/>
              <a:defRPr/>
            </a:lvl8pPr>
            <a:lvl9pPr marL="4114697" lvl="8" indent="-317492" algn="ctr">
              <a:lnSpc>
                <a:spcPct val="115000"/>
              </a:lnSpc>
              <a:spcBef>
                <a:spcPts val="0"/>
              </a:spcBef>
              <a:spcAft>
                <a:spcPts val="0"/>
              </a:spcAft>
              <a:buSzPts val="1400"/>
              <a:buChar char="■"/>
              <a:defRPr/>
            </a:lvl9pPr>
          </a:lstStyle>
          <a:p>
            <a:endParaRPr/>
          </a:p>
        </p:txBody>
      </p:sp>
      <p:sp>
        <p:nvSpPr>
          <p:cNvPr id="332" name="Google Shape;332;p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lide with image - Orange" type="secHead">
  <p:cSld name="Slide with image - Orange">
    <p:spTree>
      <p:nvGrpSpPr>
        <p:cNvPr id="1" name="Shape 60"/>
        <p:cNvGrpSpPr/>
        <p:nvPr/>
      </p:nvGrpSpPr>
      <p:grpSpPr>
        <a:xfrm>
          <a:off x="0" y="0"/>
          <a:ext cx="0" cy="0"/>
          <a:chOff x="0" y="0"/>
          <a:chExt cx="0" cy="0"/>
        </a:xfrm>
      </p:grpSpPr>
      <p:sp>
        <p:nvSpPr>
          <p:cNvPr id="61" name="Google Shape;61;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2" name="Google Shape;62;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sp>
        <p:nvSpPr>
          <p:cNvPr id="63" name="Google Shape;63;p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999999"/>
              </a:solidFill>
              <a:latin typeface="Arial" panose="020B0604020202020204" pitchFamily="34" charset="0"/>
              <a:ea typeface="Roboto"/>
              <a:cs typeface="Arial" panose="020B0604020202020204" pitchFamily="34" charset="0"/>
              <a:sym typeface="Roboto"/>
            </a:endParaRPr>
          </a:p>
        </p:txBody>
      </p:sp>
      <p:pic>
        <p:nvPicPr>
          <p:cNvPr id="64" name="Google Shape;64;p3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65" name="Google Shape;65;p3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66" name="Google Shape;66;p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67" name="Google Shape;67;p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Arial" panose="020B0604020202020204" pitchFamily="34" charset="0"/>
                <a:ea typeface="Roboto"/>
                <a:cs typeface="Arial" panose="020B0604020202020204" pitchFamily="34" charset="0"/>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68" name="Google Shape;68;p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dirty="0"/>
          </a:p>
        </p:txBody>
      </p:sp>
      <p:pic>
        <p:nvPicPr>
          <p:cNvPr id="69" name="Google Shape;69;p3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Tree>
    <p:extLst>
      <p:ext uri="{BB962C8B-B14F-4D97-AF65-F5344CB8AC3E}">
        <p14:creationId xmlns:p14="http://schemas.microsoft.com/office/powerpoint/2010/main" val="1098553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lide without image - Orange">
  <p:cSld name="Slide without image - Orange">
    <p:spTree>
      <p:nvGrpSpPr>
        <p:cNvPr id="1" name="Shape 9"/>
        <p:cNvGrpSpPr/>
        <p:nvPr/>
      </p:nvGrpSpPr>
      <p:grpSpPr>
        <a:xfrm>
          <a:off x="0" y="0"/>
          <a:ext cx="0" cy="0"/>
          <a:chOff x="0" y="0"/>
          <a:chExt cx="0" cy="0"/>
        </a:xfrm>
      </p:grpSpPr>
      <p:sp>
        <p:nvSpPr>
          <p:cNvPr id="10" name="Google Shape;10;p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999999"/>
              </a:solidFill>
              <a:latin typeface="Arial" panose="020B0604020202020204" pitchFamily="34" charset="0"/>
              <a:ea typeface="Roboto"/>
              <a:cs typeface="Arial" panose="020B0604020202020204" pitchFamily="34" charset="0"/>
              <a:sym typeface="Roboto"/>
            </a:endParaRPr>
          </a:p>
        </p:txBody>
      </p:sp>
      <p:cxnSp>
        <p:nvCxnSpPr>
          <p:cNvPr id="11" name="Google Shape;11;p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3" name="Google Shape;13;p30"/>
          <p:cNvSpPr txBox="1">
            <a:spLocks noGrp="1"/>
          </p:cNvSpPr>
          <p:nvPr>
            <p:ph type="body" idx="1"/>
          </p:nvPr>
        </p:nvSpPr>
        <p:spPr>
          <a:xfrm>
            <a:off x="311700" y="1152475"/>
            <a:ext cx="5631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Arial" panose="020B0604020202020204" pitchFamily="34" charset="0"/>
                <a:ea typeface="Roboto"/>
                <a:cs typeface="Arial" panose="020B0604020202020204" pitchFamily="34" charset="0"/>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4" name="Google Shape;14;p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dirty="0"/>
          </a:p>
        </p:txBody>
      </p:sp>
      <p:sp>
        <p:nvSpPr>
          <p:cNvPr id="15" name="Google Shape;15;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pic>
        <p:nvPicPr>
          <p:cNvPr id="16" name="Google Shape;16;p30" descr="&quot;&quot;"/>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7" name="Google Shape;17;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 name="Google Shape;49;p33">
            <a:extLst>
              <a:ext uri="{FF2B5EF4-FFF2-40B4-BE49-F238E27FC236}">
                <a16:creationId xmlns:a16="http://schemas.microsoft.com/office/drawing/2014/main" id="{2AA9E7A1-C165-76C5-7F34-5909E4E372B3}"/>
              </a:ext>
            </a:extLst>
          </p:cNvPr>
          <p:cNvSpPr txBox="1"/>
          <p:nvPr userDrawn="1"/>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dirty="0">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473250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44079"/>
          <a:stretch/>
        </p:blipFill>
        <p:spPr>
          <a:xfrm>
            <a:off x="1" y="0"/>
            <a:ext cx="9143997" cy="511342"/>
          </a:xfrm>
          <a:prstGeom prst="rect">
            <a:avLst/>
          </a:prstGeom>
        </p:spPr>
      </p:pic>
      <p:sp>
        <p:nvSpPr>
          <p:cNvPr id="2" name="Title 1"/>
          <p:cNvSpPr>
            <a:spLocks noGrp="1"/>
          </p:cNvSpPr>
          <p:nvPr>
            <p:ph type="title"/>
          </p:nvPr>
        </p:nvSpPr>
        <p:spPr>
          <a:xfrm>
            <a:off x="223072" y="125071"/>
            <a:ext cx="8692329" cy="271971"/>
          </a:xfrm>
        </p:spPr>
        <p:txBody>
          <a:bodyPr lIns="0" tIns="0" rIns="0" bIns="0" anchor="ctr" anchorCtr="0">
            <a:normAutofit/>
          </a:bodyPr>
          <a:lstStyle>
            <a:lvl1pPr>
              <a:defRPr sz="1800">
                <a:solidFill>
                  <a:schemeClr val="tx1"/>
                </a:solidFill>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28650" y="636413"/>
            <a:ext cx="7886700" cy="3941373"/>
          </a:xfrm>
        </p:spPr>
        <p:txBody>
          <a:bodyPr lIns="0" tIns="0" rIns="0"/>
          <a:lstStyle>
            <a:lvl1pPr>
              <a:defRPr sz="1800"/>
            </a:lvl1pPr>
            <a:lvl2pPr>
              <a:defRPr sz="1500"/>
            </a:lvl2pPr>
            <a:lvl3pPr>
              <a:defRPr sz="135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4629151"/>
            <a:ext cx="1143000" cy="364439"/>
          </a:xfrm>
          <a:prstGeom prst="rect">
            <a:avLst/>
          </a:prstGeom>
        </p:spPr>
      </p:pic>
      <p:sp>
        <p:nvSpPr>
          <p:cNvPr id="9"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7501351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636413"/>
            <a:ext cx="3886200" cy="3898717"/>
          </a:xfrm>
        </p:spPr>
        <p:txBody>
          <a:bodyPr/>
          <a:lstStyle>
            <a:lvl1pPr>
              <a:defRPr sz="1800"/>
            </a:lvl1pPr>
            <a:lvl2pPr>
              <a:defRPr sz="1500"/>
            </a:lvl2pPr>
            <a:lvl3pPr>
              <a:defRPr sz="135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636413"/>
            <a:ext cx="3886200" cy="3898717"/>
          </a:xfrm>
        </p:spPr>
        <p:txBody>
          <a:bodyPr/>
          <a:lstStyle>
            <a:lvl1pPr>
              <a:defRPr sz="1800"/>
            </a:lvl1pPr>
            <a:lvl2pPr>
              <a:defRPr sz="1500"/>
            </a:lvl2pPr>
            <a:lvl3pPr>
              <a:defRPr sz="1350"/>
            </a:lvl3pPr>
          </a:lstStyle>
          <a:p>
            <a:pPr lvl="0"/>
            <a:r>
              <a:rPr lang="en-US" dirty="0"/>
              <a:t>Click to edit Master text styles</a:t>
            </a:r>
          </a:p>
          <a:p>
            <a:pPr lvl="1"/>
            <a:r>
              <a:rPr lang="en-US" dirty="0"/>
              <a:t>Second level</a:t>
            </a:r>
          </a:p>
          <a:p>
            <a:pPr lvl="2"/>
            <a:r>
              <a:rPr lang="en-US" dirty="0"/>
              <a:t>Third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4629151"/>
            <a:ext cx="1143000" cy="364439"/>
          </a:xfrm>
          <a:prstGeom prst="rect">
            <a:avLst/>
          </a:prstGeom>
        </p:spPr>
      </p:pic>
      <p:sp>
        <p:nvSpPr>
          <p:cNvPr id="12"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bg1">
                    <a:lumMod val="50000"/>
                  </a:schemeClr>
                </a:solidFill>
              </a:defRPr>
            </a:lvl1pPr>
          </a:lstStyle>
          <a:p>
            <a:fld id="{C479D5F6-EDCB-402A-AC08-4943A1820E8F}" type="slidenum">
              <a:rPr lang="en-US" smtClean="0"/>
              <a:pPr/>
              <a:t>‹#›</a:t>
            </a:fld>
            <a:endParaRPr lang="en-US" dirty="0"/>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t="44079"/>
          <a:stretch/>
        </p:blipFill>
        <p:spPr>
          <a:xfrm>
            <a:off x="1" y="0"/>
            <a:ext cx="9143997" cy="511342"/>
          </a:xfrm>
          <a:prstGeom prst="rect">
            <a:avLst/>
          </a:prstGeom>
        </p:spPr>
      </p:pic>
      <p:sp>
        <p:nvSpPr>
          <p:cNvPr id="13" name="Title 1"/>
          <p:cNvSpPr>
            <a:spLocks noGrp="1"/>
          </p:cNvSpPr>
          <p:nvPr>
            <p:ph type="title"/>
          </p:nvPr>
        </p:nvSpPr>
        <p:spPr>
          <a:xfrm>
            <a:off x="223072" y="125071"/>
            <a:ext cx="8692329" cy="271971"/>
          </a:xfrm>
        </p:spPr>
        <p:txBody>
          <a:bodyPr lIns="0" tIns="0" rIns="0" bIns="0" anchor="ctr" anchorCtr="0">
            <a:normAutofit/>
          </a:bodyPr>
          <a:lstStyle>
            <a:lvl1pPr>
              <a:defRPr sz="1800">
                <a:solidFill>
                  <a:schemeClr val="tx1"/>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43180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44079"/>
          <a:stretch/>
        </p:blipFill>
        <p:spPr>
          <a:xfrm>
            <a:off x="1" y="0"/>
            <a:ext cx="9143997" cy="511342"/>
          </a:xfrm>
          <a:prstGeom prst="rect">
            <a:avLst/>
          </a:prstGeom>
        </p:spPr>
      </p:pic>
      <p:sp>
        <p:nvSpPr>
          <p:cNvPr id="2" name="Title 1"/>
          <p:cNvSpPr>
            <a:spLocks noGrp="1"/>
          </p:cNvSpPr>
          <p:nvPr>
            <p:ph type="title"/>
          </p:nvPr>
        </p:nvSpPr>
        <p:spPr>
          <a:xfrm>
            <a:off x="223072" y="125071"/>
            <a:ext cx="8692329" cy="271971"/>
          </a:xfrm>
        </p:spPr>
        <p:txBody>
          <a:bodyPr lIns="0" tIns="0" rIns="0" bIns="0" anchor="ctr" anchorCtr="0">
            <a:normAutofit/>
          </a:bodyPr>
          <a:lstStyle>
            <a:lvl1pPr>
              <a:defRPr sz="1800">
                <a:solidFill>
                  <a:schemeClr val="tx1"/>
                </a:solidFill>
                <a:latin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4629151"/>
            <a:ext cx="1143000" cy="364439"/>
          </a:xfrm>
          <a:prstGeom prst="rect">
            <a:avLst/>
          </a:prstGeom>
        </p:spPr>
      </p:pic>
      <p:sp>
        <p:nvSpPr>
          <p:cNvPr id="9"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806985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
        <p:nvSpPr>
          <p:cNvPr id="3" name="Title 1"/>
          <p:cNvSpPr>
            <a:spLocks noGrp="1"/>
          </p:cNvSpPr>
          <p:nvPr>
            <p:ph type="ctrTitle"/>
          </p:nvPr>
        </p:nvSpPr>
        <p:spPr>
          <a:xfrm>
            <a:off x="685800" y="1946787"/>
            <a:ext cx="7772400" cy="1753215"/>
          </a:xfrm>
        </p:spPr>
        <p:txBody>
          <a:bodyPr anchor="t" anchorCtr="0">
            <a:normAutofit/>
          </a:bodyPr>
          <a:lstStyle>
            <a:lvl1pPr algn="ctr">
              <a:defRPr sz="3000">
                <a:solidFill>
                  <a:schemeClr val="bg1"/>
                </a:solidFill>
                <a:latin typeface="Arial" panose="020B0604020202020204" pitchFamily="34"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4820264"/>
            <a:ext cx="2057400" cy="273844"/>
          </a:xfrm>
          <a:prstGeom prst="rect">
            <a:avLst/>
          </a:prstGeom>
        </p:spPr>
        <p:txBody>
          <a:bodyPr/>
          <a:lstStyle>
            <a:lvl1pPr algn="l">
              <a:defRPr sz="12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293009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 image - Blue" preserve="1">
  <p:cSld name="1_Slide with image - Blue">
    <p:spTree>
      <p:nvGrpSpPr>
        <p:cNvPr id="1" name="Shape 178"/>
        <p:cNvGrpSpPr/>
        <p:nvPr/>
      </p:nvGrpSpPr>
      <p:grpSpPr>
        <a:xfrm>
          <a:off x="0" y="0"/>
          <a:ext cx="0" cy="0"/>
          <a:chOff x="0" y="0"/>
          <a:chExt cx="0" cy="0"/>
        </a:xfrm>
      </p:grpSpPr>
      <p:pic>
        <p:nvPicPr>
          <p:cNvPr id="179" name="Google Shape;179;p47"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cxnSp>
        <p:nvCxnSpPr>
          <p:cNvPr id="180" name="Google Shape;180;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1" name="Google Shape;181;p47"/>
          <p:cNvSpPr txBox="1">
            <a:spLocks noGrp="1"/>
          </p:cNvSpPr>
          <p:nvPr>
            <p:ph type="title"/>
          </p:nvPr>
        </p:nvSpPr>
        <p:spPr>
          <a:xfrm>
            <a:off x="311702"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3200">
                <a:solidFill>
                  <a:schemeClr val="dk1"/>
                </a:solidFill>
                <a:latin typeface="+mj-lt"/>
                <a:ea typeface="Roboto"/>
                <a:cs typeface="Arial" panose="020B06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82" name="Google Shape;182;p47"/>
          <p:cNvSpPr txBox="1">
            <a:spLocks noGrp="1"/>
          </p:cNvSpPr>
          <p:nvPr>
            <p:ph type="body" idx="1"/>
          </p:nvPr>
        </p:nvSpPr>
        <p:spPr>
          <a:xfrm>
            <a:off x="311702" y="1152475"/>
            <a:ext cx="5277900" cy="3034800"/>
          </a:xfrm>
          <a:prstGeom prst="rect">
            <a:avLst/>
          </a:prstGeom>
          <a:noFill/>
          <a:ln>
            <a:noFill/>
          </a:ln>
        </p:spPr>
        <p:txBody>
          <a:bodyPr spcFirstLastPara="1" wrap="square" lIns="91425" tIns="91425" rIns="91425" bIns="91425" anchor="t" anchorCtr="0">
            <a:normAutofit/>
          </a:bodyPr>
          <a:lstStyle>
            <a:lvl1pPr marL="457189" lvl="0" indent="-330192" algn="l">
              <a:lnSpc>
                <a:spcPct val="115000"/>
              </a:lnSpc>
              <a:spcBef>
                <a:spcPts val="0"/>
              </a:spcBef>
              <a:spcAft>
                <a:spcPts val="0"/>
              </a:spcAft>
              <a:buClr>
                <a:schemeClr val="dk1"/>
              </a:buClr>
              <a:buSzPts val="1600"/>
              <a:buFont typeface="Arial" panose="020B0604020202020204" pitchFamily="34" charset="0"/>
              <a:buChar char="•"/>
              <a:defRPr sz="1600">
                <a:solidFill>
                  <a:schemeClr val="dk1"/>
                </a:solidFill>
                <a:latin typeface="+mn-lt"/>
                <a:ea typeface="Roboto"/>
                <a:cs typeface="Arial" panose="020B0604020202020204" pitchFamily="34" charset="0"/>
                <a:sym typeface="Roboto"/>
              </a:defRPr>
            </a:lvl1pPr>
            <a:lvl2pPr marL="914377" lvl="1"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566" lvl="2"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754" lvl="3"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5943" lvl="4"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131" lvl="5"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320" lvl="6"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509" lvl="7"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697" lvl="8"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83" name="Google Shape;183;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dirty="0"/>
          </a:p>
        </p:txBody>
      </p:sp>
      <p:sp>
        <p:nvSpPr>
          <p:cNvPr id="185" name="Google Shape;18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rgbClr val="FFFFFF"/>
              </a:solidFill>
              <a:latin typeface="Arial"/>
              <a:ea typeface="Arial"/>
              <a:cs typeface="Arial"/>
              <a:sym typeface="Arial"/>
            </a:endParaRPr>
          </a:p>
        </p:txBody>
      </p:sp>
      <p:pic>
        <p:nvPicPr>
          <p:cNvPr id="186" name="Google Shape;186;p47"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187" name="Google Shape;187;p47"/>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Arial" panose="020B0604020202020204" pitchFamily="34" charset="0"/>
                <a:ea typeface="Roboto"/>
                <a:cs typeface="Arial" panose="020B0604020202020204" pitchFamily="34" charset="0"/>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dirty="0"/>
          </a:p>
        </p:txBody>
      </p:sp>
      <p:pic>
        <p:nvPicPr>
          <p:cNvPr id="2" name="Google Shape;292;p59" descr="Photo of high school students sitting at desks">
            <a:extLst>
              <a:ext uri="{FF2B5EF4-FFF2-40B4-BE49-F238E27FC236}">
                <a16:creationId xmlns:a16="http://schemas.microsoft.com/office/drawing/2014/main" id="{E6AB7321-7EB7-8779-D57F-AA4A5CBF3154}"/>
              </a:ext>
            </a:extLst>
          </p:cNvPr>
          <p:cNvPicPr preferRelativeResize="0"/>
          <p:nvPr userDrawn="1"/>
        </p:nvPicPr>
        <p:blipFill>
          <a:blip r:embed="rId4"/>
          <a:srcRect l="16427" r="18528"/>
          <a:stretch/>
        </p:blipFill>
        <p:spPr>
          <a:xfrm>
            <a:off x="6067274" y="639500"/>
            <a:ext cx="3076726" cy="3155401"/>
          </a:xfrm>
          <a:prstGeom prst="rect">
            <a:avLst/>
          </a:prstGeom>
          <a:noFill/>
          <a:ln>
            <a:noFill/>
          </a:ln>
        </p:spPr>
      </p:pic>
    </p:spTree>
    <p:extLst>
      <p:ext uri="{BB962C8B-B14F-4D97-AF65-F5344CB8AC3E}">
        <p14:creationId xmlns:p14="http://schemas.microsoft.com/office/powerpoint/2010/main" val="2431263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with image - Blue" preserve="1">
  <p:cSld name="1_Slide with image - Blue">
    <p:spTree>
      <p:nvGrpSpPr>
        <p:cNvPr id="1" name="Shape 178"/>
        <p:cNvGrpSpPr/>
        <p:nvPr/>
      </p:nvGrpSpPr>
      <p:grpSpPr>
        <a:xfrm>
          <a:off x="0" y="0"/>
          <a:ext cx="0" cy="0"/>
          <a:chOff x="0" y="0"/>
          <a:chExt cx="0" cy="0"/>
        </a:xfrm>
      </p:grpSpPr>
      <p:pic>
        <p:nvPicPr>
          <p:cNvPr id="179" name="Google Shape;179;p47"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cxnSp>
        <p:nvCxnSpPr>
          <p:cNvPr id="180" name="Google Shape;180;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1" name="Google Shape;181;p47"/>
          <p:cNvSpPr txBox="1">
            <a:spLocks noGrp="1"/>
          </p:cNvSpPr>
          <p:nvPr>
            <p:ph type="title"/>
          </p:nvPr>
        </p:nvSpPr>
        <p:spPr>
          <a:xfrm>
            <a:off x="311702"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3200">
                <a:solidFill>
                  <a:schemeClr val="dk1"/>
                </a:solidFill>
                <a:latin typeface="+mj-lt"/>
                <a:ea typeface="Roboto"/>
                <a:cs typeface="Arial" panose="020B06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82" name="Google Shape;182;p47"/>
          <p:cNvSpPr txBox="1">
            <a:spLocks noGrp="1"/>
          </p:cNvSpPr>
          <p:nvPr>
            <p:ph type="body" idx="1"/>
          </p:nvPr>
        </p:nvSpPr>
        <p:spPr>
          <a:xfrm>
            <a:off x="311702" y="1152475"/>
            <a:ext cx="5277900" cy="3034800"/>
          </a:xfrm>
          <a:prstGeom prst="rect">
            <a:avLst/>
          </a:prstGeom>
          <a:noFill/>
          <a:ln>
            <a:noFill/>
          </a:ln>
        </p:spPr>
        <p:txBody>
          <a:bodyPr spcFirstLastPara="1" wrap="square" lIns="91425" tIns="91425" rIns="91425" bIns="91425" anchor="t" anchorCtr="0">
            <a:normAutofit/>
          </a:bodyPr>
          <a:lstStyle>
            <a:lvl1pPr marL="457189" lvl="0" indent="-330192" algn="l">
              <a:lnSpc>
                <a:spcPct val="115000"/>
              </a:lnSpc>
              <a:spcBef>
                <a:spcPts val="0"/>
              </a:spcBef>
              <a:spcAft>
                <a:spcPts val="0"/>
              </a:spcAft>
              <a:buClr>
                <a:schemeClr val="dk1"/>
              </a:buClr>
              <a:buSzPts val="1600"/>
              <a:buFont typeface="Arial" panose="020B0604020202020204" pitchFamily="34" charset="0"/>
              <a:buChar char="•"/>
              <a:defRPr sz="1600">
                <a:solidFill>
                  <a:schemeClr val="dk1"/>
                </a:solidFill>
                <a:latin typeface="+mn-lt"/>
                <a:ea typeface="Roboto"/>
                <a:cs typeface="Arial" panose="020B0604020202020204" pitchFamily="34" charset="0"/>
                <a:sym typeface="Roboto"/>
              </a:defRPr>
            </a:lvl1pPr>
            <a:lvl2pPr marL="914377" lvl="1"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566" lvl="2"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754" lvl="3"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5943" lvl="4"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131" lvl="5"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320" lvl="6"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509" lvl="7"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697" lvl="8"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83" name="Google Shape;183;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dirty="0"/>
          </a:p>
        </p:txBody>
      </p:sp>
      <p:sp>
        <p:nvSpPr>
          <p:cNvPr id="185" name="Google Shape;18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rgbClr val="FFFFFF"/>
              </a:solidFill>
              <a:latin typeface="Arial"/>
              <a:ea typeface="Arial"/>
              <a:cs typeface="Arial"/>
              <a:sym typeface="Arial"/>
            </a:endParaRPr>
          </a:p>
        </p:txBody>
      </p:sp>
      <p:pic>
        <p:nvPicPr>
          <p:cNvPr id="186" name="Google Shape;186;p47"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187" name="Google Shape;187;p47"/>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Arial" panose="020B0604020202020204" pitchFamily="34" charset="0"/>
                <a:ea typeface="Roboto"/>
                <a:cs typeface="Arial" panose="020B0604020202020204" pitchFamily="34" charset="0"/>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dirty="0"/>
          </a:p>
        </p:txBody>
      </p:sp>
      <p:pic>
        <p:nvPicPr>
          <p:cNvPr id="2" name="Google Shape;297;p59" descr="Photo of high school students">
            <a:extLst>
              <a:ext uri="{FF2B5EF4-FFF2-40B4-BE49-F238E27FC236}">
                <a16:creationId xmlns:a16="http://schemas.microsoft.com/office/drawing/2014/main" id="{56AF5E92-23E4-9D0B-F01A-1A5D6E05626F}"/>
              </a:ext>
            </a:extLst>
          </p:cNvPr>
          <p:cNvPicPr preferRelativeResize="0"/>
          <p:nvPr userDrawn="1"/>
        </p:nvPicPr>
        <p:blipFill rotWithShape="1">
          <a:blip r:embed="rId4">
            <a:alphaModFix/>
          </a:blip>
          <a:srcRect/>
          <a:stretch/>
        </p:blipFill>
        <p:spPr>
          <a:xfrm>
            <a:off x="6109254" y="616825"/>
            <a:ext cx="3034748" cy="3034748"/>
          </a:xfrm>
          <a:prstGeom prst="rect">
            <a:avLst/>
          </a:prstGeom>
          <a:noFill/>
          <a:ln>
            <a:noFill/>
          </a:ln>
        </p:spPr>
      </p:pic>
    </p:spTree>
    <p:extLst>
      <p:ext uri="{BB962C8B-B14F-4D97-AF65-F5344CB8AC3E}">
        <p14:creationId xmlns:p14="http://schemas.microsoft.com/office/powerpoint/2010/main" val="3835692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with image - Blue" preserve="1">
  <p:cSld name="1_Slide with image - Blue">
    <p:spTree>
      <p:nvGrpSpPr>
        <p:cNvPr id="1" name="Shape 178"/>
        <p:cNvGrpSpPr/>
        <p:nvPr/>
      </p:nvGrpSpPr>
      <p:grpSpPr>
        <a:xfrm>
          <a:off x="0" y="0"/>
          <a:ext cx="0" cy="0"/>
          <a:chOff x="0" y="0"/>
          <a:chExt cx="0" cy="0"/>
        </a:xfrm>
      </p:grpSpPr>
      <p:pic>
        <p:nvPicPr>
          <p:cNvPr id="179" name="Google Shape;179;p47"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cxnSp>
        <p:nvCxnSpPr>
          <p:cNvPr id="180" name="Google Shape;180;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1" name="Google Shape;181;p47"/>
          <p:cNvSpPr txBox="1">
            <a:spLocks noGrp="1"/>
          </p:cNvSpPr>
          <p:nvPr>
            <p:ph type="title"/>
          </p:nvPr>
        </p:nvSpPr>
        <p:spPr>
          <a:xfrm>
            <a:off x="311702"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3200">
                <a:solidFill>
                  <a:schemeClr val="dk1"/>
                </a:solidFill>
                <a:latin typeface="+mj-lt"/>
                <a:ea typeface="Roboto"/>
                <a:cs typeface="Arial" panose="020B06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82" name="Google Shape;182;p47"/>
          <p:cNvSpPr txBox="1">
            <a:spLocks noGrp="1"/>
          </p:cNvSpPr>
          <p:nvPr>
            <p:ph type="body" idx="1"/>
          </p:nvPr>
        </p:nvSpPr>
        <p:spPr>
          <a:xfrm>
            <a:off x="311702" y="1152475"/>
            <a:ext cx="5277900" cy="3034800"/>
          </a:xfrm>
          <a:prstGeom prst="rect">
            <a:avLst/>
          </a:prstGeom>
          <a:noFill/>
          <a:ln>
            <a:noFill/>
          </a:ln>
        </p:spPr>
        <p:txBody>
          <a:bodyPr spcFirstLastPara="1" wrap="square" lIns="91425" tIns="91425" rIns="91425" bIns="91425" anchor="t" anchorCtr="0">
            <a:normAutofit/>
          </a:bodyPr>
          <a:lstStyle>
            <a:lvl1pPr marL="457200" lvl="0" indent="-331788" algn="l">
              <a:lnSpc>
                <a:spcPct val="115000"/>
              </a:lnSpc>
              <a:spcBef>
                <a:spcPts val="0"/>
              </a:spcBef>
              <a:spcAft>
                <a:spcPts val="0"/>
              </a:spcAft>
              <a:buClr>
                <a:schemeClr val="dk1"/>
              </a:buClr>
              <a:buSzPts val="1600"/>
              <a:buFont typeface="Arial" panose="020B0604020202020204" pitchFamily="34" charset="0"/>
              <a:buChar char="•"/>
              <a:defRPr sz="1600">
                <a:solidFill>
                  <a:schemeClr val="dk1"/>
                </a:solidFill>
                <a:latin typeface="+mn-lt"/>
                <a:ea typeface="Roboto"/>
                <a:cs typeface="Arial" panose="020B0604020202020204" pitchFamily="34" charset="0"/>
                <a:sym typeface="Roboto"/>
              </a:defRPr>
            </a:lvl1pPr>
            <a:lvl2pPr marL="914377" lvl="1"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566" lvl="2"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754" lvl="3"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5943" lvl="4"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131" lvl="5"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320" lvl="6"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509" lvl="7"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697" lvl="8"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83" name="Google Shape;183;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dirty="0"/>
          </a:p>
        </p:txBody>
      </p:sp>
      <p:sp>
        <p:nvSpPr>
          <p:cNvPr id="185" name="Google Shape;18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rgbClr val="FFFFFF"/>
              </a:solidFill>
              <a:latin typeface="Arial"/>
              <a:ea typeface="Arial"/>
              <a:cs typeface="Arial"/>
              <a:sym typeface="Arial"/>
            </a:endParaRPr>
          </a:p>
        </p:txBody>
      </p:sp>
      <p:pic>
        <p:nvPicPr>
          <p:cNvPr id="186" name="Google Shape;186;p47"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187" name="Google Shape;187;p47"/>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Arial" panose="020B0604020202020204" pitchFamily="34" charset="0"/>
                <a:ea typeface="Roboto"/>
                <a:cs typeface="Arial" panose="020B0604020202020204" pitchFamily="34" charset="0"/>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dirty="0"/>
          </a:p>
        </p:txBody>
      </p:sp>
      <p:pic>
        <p:nvPicPr>
          <p:cNvPr id="2" name="Google Shape;294;p59" descr="Photo of two students at desks with chromebooks">
            <a:extLst>
              <a:ext uri="{FF2B5EF4-FFF2-40B4-BE49-F238E27FC236}">
                <a16:creationId xmlns:a16="http://schemas.microsoft.com/office/drawing/2014/main" id="{0959D450-B515-EA1B-F97E-459C560178D9}"/>
              </a:ext>
            </a:extLst>
          </p:cNvPr>
          <p:cNvPicPr preferRelativeResize="0"/>
          <p:nvPr userDrawn="1"/>
        </p:nvPicPr>
        <p:blipFill rotWithShape="1">
          <a:blip r:embed="rId4">
            <a:alphaModFix/>
          </a:blip>
          <a:srcRect/>
          <a:stretch/>
        </p:blipFill>
        <p:spPr>
          <a:xfrm>
            <a:off x="6115877" y="616825"/>
            <a:ext cx="3028123" cy="3028122"/>
          </a:xfrm>
          <a:prstGeom prst="rect">
            <a:avLst/>
          </a:prstGeom>
          <a:noFill/>
          <a:ln>
            <a:noFill/>
          </a:ln>
        </p:spPr>
      </p:pic>
    </p:spTree>
    <p:extLst>
      <p:ext uri="{BB962C8B-B14F-4D97-AF65-F5344CB8AC3E}">
        <p14:creationId xmlns:p14="http://schemas.microsoft.com/office/powerpoint/2010/main" val="4075594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88"/>
        <p:cNvGrpSpPr/>
        <p:nvPr/>
      </p:nvGrpSpPr>
      <p:grpSpPr>
        <a:xfrm>
          <a:off x="0" y="0"/>
          <a:ext cx="0" cy="0"/>
          <a:chOff x="0" y="0"/>
          <a:chExt cx="0" cy="0"/>
        </a:xfrm>
      </p:grpSpPr>
      <p:pic>
        <p:nvPicPr>
          <p:cNvPr id="189" name="Google Shape;189;p48"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cxnSp>
        <p:nvCxnSpPr>
          <p:cNvPr id="190" name="Google Shape;190;p48" descr="&quot;&quot;"/>
          <p:cNvCxnSpPr>
            <a:cxnSpLocks/>
          </p:cNvCxnSpPr>
          <p:nvPr/>
        </p:nvCxnSpPr>
        <p:spPr>
          <a:xfrm>
            <a:off x="0" y="918350"/>
            <a:ext cx="8799443" cy="0"/>
          </a:xfrm>
          <a:prstGeom prst="straightConnector1">
            <a:avLst/>
          </a:prstGeom>
          <a:noFill/>
          <a:ln w="19050" cap="flat" cmpd="sng">
            <a:solidFill>
              <a:srgbClr val="488BC9"/>
            </a:solidFill>
            <a:prstDash val="solid"/>
            <a:round/>
            <a:headEnd type="none" w="sm" len="sm"/>
            <a:tailEnd type="none" w="sm" len="sm"/>
          </a:ln>
        </p:spPr>
      </p:cxnSp>
      <p:sp>
        <p:nvSpPr>
          <p:cNvPr id="191" name="Google Shape;191;p48"/>
          <p:cNvSpPr txBox="1">
            <a:spLocks noGrp="1"/>
          </p:cNvSpPr>
          <p:nvPr>
            <p:ph type="title"/>
          </p:nvPr>
        </p:nvSpPr>
        <p:spPr>
          <a:xfrm>
            <a:off x="311702" y="105100"/>
            <a:ext cx="8487741"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3200">
                <a:solidFill>
                  <a:schemeClr val="dk1"/>
                </a:solidFill>
                <a:latin typeface="+mj-lt"/>
                <a:ea typeface="Roboto"/>
                <a:cs typeface="Arial" panose="020B06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92" name="Google Shape;192;p48"/>
          <p:cNvSpPr txBox="1">
            <a:spLocks noGrp="1"/>
          </p:cNvSpPr>
          <p:nvPr>
            <p:ph type="body" idx="1"/>
          </p:nvPr>
        </p:nvSpPr>
        <p:spPr>
          <a:xfrm>
            <a:off x="311702" y="1152475"/>
            <a:ext cx="8487741" cy="3034800"/>
          </a:xfrm>
          <a:prstGeom prst="rect">
            <a:avLst/>
          </a:prstGeom>
          <a:noFill/>
          <a:ln>
            <a:noFill/>
          </a:ln>
        </p:spPr>
        <p:txBody>
          <a:bodyPr spcFirstLastPara="1" wrap="square" lIns="91425" tIns="91425" rIns="91425" bIns="91425" anchor="t" anchorCtr="0">
            <a:normAutofit/>
          </a:bodyPr>
          <a:lstStyle>
            <a:lvl1pPr marL="457189" lvl="0" indent="-330192" algn="l">
              <a:lnSpc>
                <a:spcPct val="115000"/>
              </a:lnSpc>
              <a:spcBef>
                <a:spcPts val="0"/>
              </a:spcBef>
              <a:spcAft>
                <a:spcPts val="0"/>
              </a:spcAft>
              <a:buClr>
                <a:schemeClr val="dk1"/>
              </a:buClr>
              <a:buSzPts val="1600"/>
              <a:buFont typeface="Arial" panose="020B0604020202020204" pitchFamily="34" charset="0"/>
              <a:buChar char="•"/>
              <a:defRPr sz="1600">
                <a:solidFill>
                  <a:schemeClr val="dk1"/>
                </a:solidFill>
                <a:latin typeface="+mn-lt"/>
                <a:ea typeface="Roboto"/>
                <a:cs typeface="Arial" panose="020B0604020202020204" pitchFamily="34" charset="0"/>
                <a:sym typeface="Roboto"/>
              </a:defRPr>
            </a:lvl1pPr>
            <a:lvl2pPr marL="914377" lvl="1"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566" lvl="2"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754" lvl="3"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5943" lvl="4"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131" lvl="5"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320" lvl="6"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509" lvl="7"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697" lvl="8"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93" name="Google Shape;193;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dirty="0"/>
          </a:p>
        </p:txBody>
      </p:sp>
      <p:sp>
        <p:nvSpPr>
          <p:cNvPr id="194" name="Google Shape;194;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rgbClr val="FFFFFF"/>
              </a:solidFill>
              <a:latin typeface="Arial"/>
              <a:ea typeface="Arial"/>
              <a:cs typeface="Arial"/>
              <a:sym typeface="Arial"/>
            </a:endParaRPr>
          </a:p>
        </p:txBody>
      </p:sp>
      <p:pic>
        <p:nvPicPr>
          <p:cNvPr id="195" name="Google Shape;195;p48"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196" name="Google Shape;196;p48"/>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Arial" panose="020B0604020202020204" pitchFamily="34" charset="0"/>
                <a:ea typeface="Roboto"/>
                <a:cs typeface="Arial" panose="020B0604020202020204" pitchFamily="34" charset="0"/>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Blue - 01" preserve="1">
  <p:cSld name="1_Divider - Blue - 01">
    <p:spTree>
      <p:nvGrpSpPr>
        <p:cNvPr id="1" name="Shape 197"/>
        <p:cNvGrpSpPr/>
        <p:nvPr/>
      </p:nvGrpSpPr>
      <p:grpSpPr>
        <a:xfrm>
          <a:off x="0" y="0"/>
          <a:ext cx="0" cy="0"/>
          <a:chOff x="0" y="0"/>
          <a:chExt cx="0" cy="0"/>
        </a:xfrm>
      </p:grpSpPr>
      <p:pic>
        <p:nvPicPr>
          <p:cNvPr id="2" name="Google Shape;189;p48" descr="&quot;&quot;">
            <a:extLst>
              <a:ext uri="{FF2B5EF4-FFF2-40B4-BE49-F238E27FC236}">
                <a16:creationId xmlns:a16="http://schemas.microsoft.com/office/drawing/2014/main" id="{D41AB80F-419B-C727-42D1-BDA01D9996DE}"/>
              </a:ext>
            </a:extLst>
          </p:cNvPr>
          <p:cNvPicPr preferRelativeResize="0"/>
          <p:nvPr userDrawn="1"/>
        </p:nvPicPr>
        <p:blipFill rotWithShape="1">
          <a:blip r:embed="rId2">
            <a:alphaModFix/>
          </a:blip>
          <a:srcRect/>
          <a:stretch/>
        </p:blipFill>
        <p:spPr>
          <a:xfrm>
            <a:off x="1" y="-85241"/>
            <a:ext cx="9144003" cy="5228692"/>
          </a:xfrm>
          <a:prstGeom prst="rect">
            <a:avLst/>
          </a:prstGeom>
          <a:noFill/>
          <a:ln>
            <a:noFill/>
          </a:ln>
        </p:spPr>
      </p:pic>
      <p:sp>
        <p:nvSpPr>
          <p:cNvPr id="199" name="Google Shape;199;p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00" name="Google Shape;200;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chemeClr val="dk1"/>
              </a:solidFill>
              <a:latin typeface="Arial"/>
              <a:ea typeface="Arial"/>
              <a:cs typeface="Arial"/>
              <a:sym typeface="Arial"/>
            </a:endParaRPr>
          </a:p>
        </p:txBody>
      </p:sp>
      <p:pic>
        <p:nvPicPr>
          <p:cNvPr id="201" name="Google Shape;201;p49"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02" name="Google Shape;202;p49"/>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17464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97"/>
        <p:cNvGrpSpPr/>
        <p:nvPr/>
      </p:nvGrpSpPr>
      <p:grpSpPr>
        <a:xfrm>
          <a:off x="0" y="0"/>
          <a:ext cx="0" cy="0"/>
          <a:chOff x="0" y="0"/>
          <a:chExt cx="0" cy="0"/>
        </a:xfrm>
      </p:grpSpPr>
      <p:pic>
        <p:nvPicPr>
          <p:cNvPr id="198" name="Google Shape;198;p4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9" name="Google Shape;199;p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00" name="Google Shape;200;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chemeClr val="dk1"/>
              </a:solidFill>
              <a:latin typeface="Arial"/>
              <a:ea typeface="Arial"/>
              <a:cs typeface="Arial"/>
              <a:sym typeface="Arial"/>
            </a:endParaRPr>
          </a:p>
        </p:txBody>
      </p:sp>
      <p:pic>
        <p:nvPicPr>
          <p:cNvPr id="201" name="Google Shape;201;p49"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02" name="Google Shape;202;p49"/>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03"/>
        <p:cNvGrpSpPr/>
        <p:nvPr/>
      </p:nvGrpSpPr>
      <p:grpSpPr>
        <a:xfrm>
          <a:off x="0" y="0"/>
          <a:ext cx="0" cy="0"/>
          <a:chOff x="0" y="0"/>
          <a:chExt cx="0" cy="0"/>
        </a:xfrm>
      </p:grpSpPr>
      <p:pic>
        <p:nvPicPr>
          <p:cNvPr id="204" name="Google Shape;204;p5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5" name="Google Shape;205;p5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06" name="Google Shape;206;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rgbClr val="FFFFFF"/>
              </a:solidFill>
              <a:latin typeface="Arial"/>
              <a:ea typeface="Arial"/>
              <a:cs typeface="Arial"/>
              <a:sym typeface="Arial"/>
            </a:endParaRPr>
          </a:p>
        </p:txBody>
      </p:sp>
      <p:pic>
        <p:nvPicPr>
          <p:cNvPr id="207" name="Google Shape;207;p50"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08" name="Google Shape;208;p50"/>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63" r:id="rId1"/>
    <p:sldLayoutId id="2147483689" r:id="rId2"/>
    <p:sldLayoutId id="2147483692" r:id="rId3"/>
    <p:sldLayoutId id="2147483690" r:id="rId4"/>
    <p:sldLayoutId id="2147483691" r:id="rId5"/>
    <p:sldLayoutId id="2147483667" r:id="rId6"/>
    <p:sldLayoutId id="2147483696" r:id="rId7"/>
    <p:sldLayoutId id="2147483668" r:id="rId8"/>
    <p:sldLayoutId id="2147483669" r:id="rId9"/>
    <p:sldLayoutId id="2147483670" r:id="rId10"/>
    <p:sldLayoutId id="2147483672" r:id="rId11"/>
    <p:sldLayoutId id="2147483673" r:id="rId12"/>
    <p:sldLayoutId id="2147483674" r:id="rId13"/>
    <p:sldLayoutId id="2147483675" r:id="rId14"/>
    <p:sldLayoutId id="2147483677" r:id="rId15"/>
    <p:sldLayoutId id="2147483681" r:id="rId16"/>
    <p:sldLayoutId id="2147483682" r:id="rId17"/>
    <p:sldLayoutId id="2147483683" r:id="rId18"/>
    <p:sldLayoutId id="2147483684" r:id="rId19"/>
    <p:sldLayoutId id="2147483685" r:id="rId20"/>
    <p:sldLayoutId id="2147483686" r:id="rId21"/>
    <p:sldLayoutId id="2147483687" r:id="rId22"/>
    <p:sldLayoutId id="2147483693" r:id="rId23"/>
    <p:sldLayoutId id="2147483694" r:id="rId24"/>
    <p:sldLayoutId id="2147483695" r:id="rId25"/>
    <p:sldLayoutId id="2147483698" r:id="rId26"/>
    <p:sldLayoutId id="2147483699" r:id="rId27"/>
    <p:sldLayoutId id="2147483700"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hyperlink" Target="https://www.cde.state.co.us/assessment/cmas_testdesign"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s://www.cde.state.co.us/assessment/cmas_perflvl_plcclms" TargetMode="External"/><Relationship Id="rId4" Type="http://schemas.openxmlformats.org/officeDocument/2006/relationships/hyperlink" Target="https://www.cde.state.co.us/assessment/cmas_pld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coassessments.com/educatordatabase/"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hyperlink" Target="http://www.cde.state.co.us/assessment/annual_trng_requirements"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hyperlink" Target="http://www.cde.state.co.us/assessment/state_assess_acronyms"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1.xml"/><Relationship Id="rId7" Type="http://schemas.openxmlformats.org/officeDocument/2006/relationships/image" Target="../media/image25.png"/><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11" Type="http://schemas.microsoft.com/office/2007/relationships/hdphoto" Target="../media/hdphoto1.wdp"/><Relationship Id="rId5" Type="http://schemas.openxmlformats.org/officeDocument/2006/relationships/diagramColors" Target="../diagrams/colors1.xml"/><Relationship Id="rId10" Type="http://schemas.openxmlformats.org/officeDocument/2006/relationships/image" Target="../media/image28.png"/><Relationship Id="rId4" Type="http://schemas.openxmlformats.org/officeDocument/2006/relationships/diagramQuickStyle" Target="../diagrams/quickStyle1.xml"/><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hyperlink" Target="https://www.cde.state.co.us/assessment/cmas_utt_tmg"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www.cde.state.co.us/assessment/cmas_utt_tmg" TargetMode="Externa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hyperlink" Target="https://www.cde.state.co.us/assessment/cmas_utt_tmg" TargetMode="Externa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hyperlink" Target="https://www.cde.state.co.us/assessment/cmas_utt_tmg" TargetMode="Externa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coassessments.com/practice-resources/science/" TargetMode="External"/><Relationship Id="rId2" Type="http://schemas.openxmlformats.org/officeDocument/2006/relationships/hyperlink" Target="https://coassessments.com/practice-resources/math/" TargetMode="Externa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hyperlink" Target="http://www.cde.state.co.us/assessment/cmas_coalt_proceduresmanual_section6" TargetMode="Externa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hyperlink" Target="https://www.cde.state.co.us/assessment/elapolicyqa" TargetMode="Externa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hyperlink" Target="https://www.cde.state.co.us/assessment/cmas_coalt_proceduresmanual_sp25#page=116" TargetMode="External"/><Relationship Id="rId2" Type="http://schemas.openxmlformats.org/officeDocument/2006/relationships/hyperlink" Target="https://www.cde.state.co.us/assessment/cmas_coalt_proceduresmanual_sp25#page=153" TargetMode="Externa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hyperlink" Target="http://www.cde.state.co.us/assessment/cmas_spaassessflowchart" TargetMode="Externa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hyperlink" Target="https://www.cde.state.co.us/assessment/cmas_coalt_proceduresmanual_sp25#page=117" TargetMode="Externa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hyperlink" Target="http://www.cde.state.co.us/assessment/cmas_calculator_policy" TargetMode="Externa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hyperlink" Target="https://coassessments.com/practice-resources/" TargetMode="Externa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hyperlink" Target="https://coassessments.com/practice-resources/" TargetMode="Externa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hyperlink" Target="https://www.cde.state.co.us/assessment/cmas_utt_tmg" TargetMode="Externa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cde.state.co.us/assessment/annual_trng_requirements" TargetMode="Externa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hyperlink" Target="https://www.cde.state.co.us/assessment/cmas_coalt_proceduresmanual_section6" TargetMode="External"/><Relationship Id="rId2" Type="http://schemas.openxmlformats.org/officeDocument/2006/relationships/hyperlink" Target="https://coassessments.com/practice-resources/" TargetMode="External"/><Relationship Id="rId1" Type="http://schemas.openxmlformats.org/officeDocument/2006/relationships/slideLayout" Target="../slideLayouts/slideLayout6.xml"/><Relationship Id="rId4" Type="http://schemas.openxmlformats.org/officeDocument/2006/relationships/hyperlink" Target="https://www.cde.state.co.us/assessment/training-accommodations"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https://coassessments.com/practice-resources/" TargetMode="Externa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hyperlink" Target="http://www.cde.state.co.us/assessment/cmas-dataandresults" TargetMode="External"/><Relationship Id="rId2" Type="http://schemas.openxmlformats.org/officeDocument/2006/relationships/hyperlink" Target="https://www.cde.state.co.us/assessment/cmas_coalt_proceduresmanual_sp25#page=123" TargetMode="External"/><Relationship Id="rId1" Type="http://schemas.openxmlformats.org/officeDocument/2006/relationships/slideLayout" Target="../slideLayouts/slideLayout20.xml"/><Relationship Id="rId4" Type="http://schemas.openxmlformats.org/officeDocument/2006/relationships/hyperlink" Target="http://www.cde.state.co.us/assessment/resources" TargetMode="External"/></Relationships>
</file>

<file path=ppt/slides/_rels/slide85.xml.rels><?xml version="1.0" encoding="UTF-8" standalone="yes"?>
<Relationships xmlns="http://schemas.openxmlformats.org/package/2006/relationships"><Relationship Id="rId2" Type="http://schemas.openxmlformats.org/officeDocument/2006/relationships/hyperlink" Target="https://coassessments.com/" TargetMode="Externa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hyperlink" Target="https://co.pearsonaccessnext.com/" TargetMode="Externa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hyperlink" Target="http://www.cde.state.co.us/assessment/cmas_coalt_securityagreement" TargetMode="Externa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coassessments.com/"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coassessments.com/practice-resource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33E0A-2FEC-C5AE-C22D-873C188CCCFC}"/>
              </a:ext>
            </a:extLst>
          </p:cNvPr>
          <p:cNvSpPr>
            <a:spLocks noGrp="1"/>
          </p:cNvSpPr>
          <p:nvPr>
            <p:ph type="title"/>
          </p:nvPr>
        </p:nvSpPr>
        <p:spPr>
          <a:xfrm>
            <a:off x="311701" y="391350"/>
            <a:ext cx="8546051" cy="741300"/>
          </a:xfrm>
        </p:spPr>
        <p:txBody>
          <a:bodyPr/>
          <a:lstStyle/>
          <a:p>
            <a:pPr algn="ctr"/>
            <a:r>
              <a:rPr lang="en-US" dirty="0">
                <a:solidFill>
                  <a:srgbClr val="FF0000"/>
                </a:solidFill>
              </a:rPr>
              <a:t>ATTENTION</a:t>
            </a:r>
          </a:p>
        </p:txBody>
      </p:sp>
      <p:sp>
        <p:nvSpPr>
          <p:cNvPr id="3" name="Title 2">
            <a:extLst>
              <a:ext uri="{FF2B5EF4-FFF2-40B4-BE49-F238E27FC236}">
                <a16:creationId xmlns:a16="http://schemas.microsoft.com/office/drawing/2014/main" id="{8E0C09DE-AC65-4986-5A42-5CCE4519DB68}"/>
              </a:ext>
            </a:extLst>
          </p:cNvPr>
          <p:cNvSpPr txBox="1">
            <a:spLocks/>
          </p:cNvSpPr>
          <p:nvPr/>
        </p:nvSpPr>
        <p:spPr>
          <a:xfrm>
            <a:off x="685800" y="1087302"/>
            <a:ext cx="7772400" cy="2968895"/>
          </a:xfrm>
          <a:prstGeom prst="rect">
            <a:avLst/>
          </a:prstGeom>
          <a:solidFill>
            <a:schemeClr val="bg1"/>
          </a:solidFill>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a:solidFill>
                  <a:srgbClr val="FF0000"/>
                </a:solidFill>
                <a:latin typeface="+mn-lt"/>
              </a:rPr>
              <a:t>Please review slides before local use.</a:t>
            </a:r>
            <a:br>
              <a:rPr lang="en-US" sz="3200" dirty="0">
                <a:solidFill>
                  <a:srgbClr val="FF0000"/>
                </a:solidFill>
                <a:latin typeface="+mn-lt"/>
              </a:rPr>
            </a:br>
            <a:r>
              <a:rPr lang="en-US" sz="2800" dirty="0">
                <a:solidFill>
                  <a:srgbClr val="FF0000"/>
                </a:solidFill>
                <a:latin typeface="+mn-lt"/>
              </a:rPr>
              <a:t>Update information in red font with local assessment administration policies.</a:t>
            </a:r>
            <a:endParaRPr lang="en-US" sz="3200" dirty="0">
              <a:latin typeface="+mn-lt"/>
            </a:endParaRPr>
          </a:p>
        </p:txBody>
      </p:sp>
    </p:spTree>
    <p:extLst>
      <p:ext uri="{BB962C8B-B14F-4D97-AF65-F5344CB8AC3E}">
        <p14:creationId xmlns:p14="http://schemas.microsoft.com/office/powerpoint/2010/main" val="1076271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278539799a0_0_12"/>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800" dirty="0">
                <a:latin typeface="+mj-lt"/>
              </a:rPr>
              <a:t>CMAS Test Design – available resources</a:t>
            </a:r>
            <a:endParaRPr sz="2800" dirty="0">
              <a:latin typeface="+mj-lt"/>
            </a:endParaRPr>
          </a:p>
        </p:txBody>
      </p:sp>
      <p:sp>
        <p:nvSpPr>
          <p:cNvPr id="427" name="Google Shape;427;g278539799a0_0_12"/>
          <p:cNvSpPr txBox="1">
            <a:spLocks noGrp="1"/>
          </p:cNvSpPr>
          <p:nvPr>
            <p:ph type="body" idx="1"/>
          </p:nvPr>
        </p:nvSpPr>
        <p:spPr>
          <a:prstGeom prst="rect">
            <a:avLst/>
          </a:prstGeom>
        </p:spPr>
        <p:txBody>
          <a:bodyPr spcFirstLastPara="1" wrap="square" lIns="91425" tIns="91425" rIns="91425" bIns="91425" anchor="t" anchorCtr="0">
            <a:normAutofit fontScale="85000" lnSpcReduction="20000"/>
          </a:bodyPr>
          <a:lstStyle/>
          <a:p>
            <a:pPr>
              <a:buFont typeface="Arial" panose="020B0604020202020204" pitchFamily="34" charset="0"/>
              <a:buChar char="•"/>
            </a:pPr>
            <a:r>
              <a:rPr lang="en-US" dirty="0">
                <a:latin typeface="+mn-lt"/>
                <a:hlinkClick r:id="rId3"/>
              </a:rPr>
              <a:t>Frameworks and high-level blueprints</a:t>
            </a:r>
            <a:endParaRPr lang="en-US" dirty="0">
              <a:latin typeface="+mn-lt"/>
            </a:endParaRPr>
          </a:p>
          <a:p>
            <a:pPr lvl="1">
              <a:buFont typeface="Arial" panose="020B0604020202020204" pitchFamily="34" charset="0"/>
              <a:buChar char="•"/>
            </a:pPr>
            <a:r>
              <a:rPr lang="en-US" dirty="0">
                <a:latin typeface="+mn-lt"/>
                <a:cs typeface="Arial" panose="020B0604020202020204" pitchFamily="34" charset="0"/>
              </a:rPr>
              <a:t>Include assessed standards and evidence statements</a:t>
            </a:r>
          </a:p>
          <a:p>
            <a:pPr lvl="1">
              <a:buFont typeface="Arial" panose="020B0604020202020204" pitchFamily="34" charset="0"/>
              <a:buChar char="•"/>
            </a:pPr>
            <a:r>
              <a:rPr lang="en-US" dirty="0">
                <a:latin typeface="+mn-lt"/>
                <a:cs typeface="Arial" panose="020B0604020202020204" pitchFamily="34" charset="0"/>
              </a:rPr>
              <a:t>Content representation, as seen on the blueprints, is determined by the breadth of the Colorado Academic Standards (CAS)</a:t>
            </a:r>
          </a:p>
          <a:p>
            <a:pPr lvl="2">
              <a:buFont typeface="Arial" panose="020B0604020202020204" pitchFamily="34" charset="0"/>
              <a:buChar char="•"/>
            </a:pPr>
            <a:r>
              <a:rPr lang="en-US" dirty="0">
                <a:highlight>
                  <a:srgbClr val="5BCBD4"/>
                </a:highlight>
                <a:latin typeface="+mn-lt"/>
                <a:cs typeface="Arial" panose="020B0604020202020204" pitchFamily="34" charset="0"/>
              </a:rPr>
              <a:t>Educators were involved in the development of the CAS</a:t>
            </a:r>
          </a:p>
          <a:p>
            <a:pPr>
              <a:buFont typeface="Arial" panose="020B0604020202020204" pitchFamily="34" charset="0"/>
              <a:buChar char="•"/>
            </a:pPr>
            <a:endParaRPr lang="en-US" dirty="0">
              <a:latin typeface="+mn-lt"/>
            </a:endParaRPr>
          </a:p>
          <a:p>
            <a:pPr>
              <a:buFont typeface="Arial" panose="020B0604020202020204" pitchFamily="34" charset="0"/>
              <a:buChar char="•"/>
            </a:pPr>
            <a:r>
              <a:rPr lang="en-US" dirty="0">
                <a:latin typeface="+mn-lt"/>
                <a:hlinkClick r:id="rId4"/>
              </a:rPr>
              <a:t>Performance Level Descriptors (PLDs)</a:t>
            </a:r>
            <a:endParaRPr lang="en-US" dirty="0">
              <a:latin typeface="+mn-lt"/>
            </a:endParaRPr>
          </a:p>
          <a:p>
            <a:pPr lvl="1">
              <a:buFont typeface="Arial" panose="020B0604020202020204" pitchFamily="34" charset="0"/>
              <a:buChar char="•"/>
            </a:pPr>
            <a:r>
              <a:rPr lang="en-US" dirty="0">
                <a:latin typeface="+mn-lt"/>
                <a:cs typeface="Arial" panose="020B0604020202020204" pitchFamily="34" charset="0"/>
              </a:rPr>
              <a:t>Provide details about the specific grade-level content area concepts and skills typically demonstrated by students within a CMAS performance level</a:t>
            </a:r>
          </a:p>
          <a:p>
            <a:pPr lvl="1">
              <a:buFont typeface="Arial" panose="020B0604020202020204" pitchFamily="34" charset="0"/>
              <a:buChar char="•"/>
            </a:pPr>
            <a:r>
              <a:rPr lang="en-US" dirty="0">
                <a:latin typeface="+mn-lt"/>
                <a:cs typeface="Arial" panose="020B0604020202020204" pitchFamily="34" charset="0"/>
              </a:rPr>
              <a:t>The met and exceeded expectations levels are considered on track to being college and career ready</a:t>
            </a:r>
          </a:p>
          <a:p>
            <a:pPr lvl="1">
              <a:buFont typeface="Arial" panose="020B0604020202020204" pitchFamily="34" charset="0"/>
              <a:buChar char="•"/>
            </a:pPr>
            <a:r>
              <a:rPr lang="en-US" dirty="0">
                <a:highlight>
                  <a:srgbClr val="5BCBD4"/>
                </a:highlight>
                <a:latin typeface="+mn-lt"/>
                <a:cs typeface="Arial" panose="020B0604020202020204" pitchFamily="34" charset="0"/>
              </a:rPr>
              <a:t>Educators were involved in the development of PLDs</a:t>
            </a:r>
          </a:p>
          <a:p>
            <a:pPr lvl="1">
              <a:buFont typeface="Arial" panose="020B0604020202020204" pitchFamily="34" charset="0"/>
              <a:buChar char="•"/>
            </a:pPr>
            <a:endParaRPr lang="en-US" dirty="0">
              <a:latin typeface="+mn-lt"/>
              <a:cs typeface="Arial" panose="020B0604020202020204" pitchFamily="34" charset="0"/>
            </a:endParaRPr>
          </a:p>
          <a:p>
            <a:pPr>
              <a:buFont typeface="Arial" panose="020B0604020202020204" pitchFamily="34" charset="0"/>
              <a:buChar char="•"/>
            </a:pPr>
            <a:r>
              <a:rPr lang="en-US" dirty="0">
                <a:latin typeface="+mn-lt"/>
                <a:hlinkClick r:id="rId5"/>
              </a:rPr>
              <a:t>Performance levels and cut scores</a:t>
            </a:r>
            <a:endParaRPr lang="en-US" dirty="0">
              <a:latin typeface="+mn-lt"/>
            </a:endParaRPr>
          </a:p>
          <a:p>
            <a:pPr lvl="1">
              <a:buFont typeface="Arial" panose="020B0604020202020204" pitchFamily="34" charset="0"/>
              <a:buChar char="•"/>
            </a:pPr>
            <a:r>
              <a:rPr lang="en-US" dirty="0">
                <a:highlight>
                  <a:srgbClr val="5BCBD4"/>
                </a:highlight>
                <a:latin typeface="+mn-lt"/>
                <a:cs typeface="Arial" panose="020B0604020202020204" pitchFamily="34" charset="0"/>
              </a:rPr>
              <a:t>Determined by educators through the standard setting process</a:t>
            </a:r>
          </a:p>
          <a:p>
            <a:pPr lvl="1">
              <a:buFont typeface="Arial" panose="020B0604020202020204" pitchFamily="34" charset="0"/>
              <a:buChar char="•"/>
            </a:pPr>
            <a:r>
              <a:rPr lang="en-US" dirty="0">
                <a:latin typeface="+mn-lt"/>
                <a:cs typeface="Arial" panose="020B0604020202020204" pitchFamily="34" charset="0"/>
              </a:rPr>
              <a:t>These do not change from year to year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278539799a0_0_12"/>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800" dirty="0">
                <a:latin typeface="+mj-lt"/>
              </a:rPr>
              <a:t>Assessment Development Initiative</a:t>
            </a:r>
            <a:endParaRPr sz="2800" dirty="0">
              <a:latin typeface="+mj-lt"/>
            </a:endParaRPr>
          </a:p>
        </p:txBody>
      </p:sp>
      <p:sp>
        <p:nvSpPr>
          <p:cNvPr id="427" name="Google Shape;427;g278539799a0_0_12"/>
          <p:cNvSpPr txBox="1">
            <a:spLocks noGrp="1"/>
          </p:cNvSpPr>
          <p:nvPr>
            <p:ph type="body" idx="1"/>
          </p:nvPr>
        </p:nvSpPr>
        <p:spPr>
          <a:xfrm>
            <a:off x="311702" y="1043873"/>
            <a:ext cx="8832298" cy="3143402"/>
          </a:xfrm>
          <a:prstGeom prst="rect">
            <a:avLst/>
          </a:prstGeom>
        </p:spPr>
        <p:txBody>
          <a:bodyPr spcFirstLastPara="1" wrap="square" lIns="91425" tIns="91425" rIns="91425" bIns="91425" anchor="t" anchorCtr="0">
            <a:noAutofit/>
          </a:bodyPr>
          <a:lstStyle/>
          <a:p>
            <a:pPr marL="212725" indent="-212725"/>
            <a:r>
              <a:rPr lang="en-US" sz="1400" dirty="0">
                <a:latin typeface="+mn-lt"/>
              </a:rPr>
              <a:t>Continued focus on authentic representation of all students in </a:t>
            </a:r>
            <a:br>
              <a:rPr lang="en-US" sz="1400" dirty="0">
                <a:latin typeface="+mn-lt"/>
              </a:rPr>
            </a:br>
            <a:r>
              <a:rPr lang="en-US" sz="1400" dirty="0">
                <a:latin typeface="+mn-lt"/>
              </a:rPr>
              <a:t>assessment development</a:t>
            </a:r>
          </a:p>
          <a:p>
            <a:pPr marL="574675" lvl="1" indent="-204788">
              <a:buFont typeface="Arial" panose="020B0604020202020204" pitchFamily="34" charset="0"/>
              <a:buChar char="•"/>
            </a:pPr>
            <a:r>
              <a:rPr lang="en-US" dirty="0">
                <a:latin typeface="+mn-lt"/>
                <a:cs typeface="Arial" panose="020B0604020202020204" pitchFamily="34" charset="0"/>
              </a:rPr>
              <a:t>In passages and items</a:t>
            </a:r>
          </a:p>
          <a:p>
            <a:pPr marL="574675" lvl="1" indent="-204788">
              <a:buFont typeface="Arial" panose="020B0604020202020204" pitchFamily="34" charset="0"/>
              <a:buChar char="•"/>
            </a:pPr>
            <a:r>
              <a:rPr lang="en-US" dirty="0">
                <a:latin typeface="+mn-lt"/>
                <a:cs typeface="Arial" panose="020B0604020202020204" pitchFamily="34" charset="0"/>
              </a:rPr>
              <a:t>Through author selection</a:t>
            </a:r>
          </a:p>
          <a:p>
            <a:pPr marL="212725" indent="-212725"/>
            <a:r>
              <a:rPr lang="en-US" sz="1400" dirty="0">
                <a:latin typeface="+mn-lt"/>
              </a:rPr>
              <a:t>Increase student engagement through cultural responsiveness</a:t>
            </a:r>
          </a:p>
          <a:p>
            <a:pPr marL="574675" lvl="1" indent="-204788">
              <a:buFont typeface="Arial" panose="020B0604020202020204" pitchFamily="34" charset="0"/>
              <a:buChar char="•"/>
            </a:pPr>
            <a:r>
              <a:rPr lang="en-US" dirty="0">
                <a:latin typeface="+mn-lt"/>
                <a:cs typeface="Arial" panose="020B0604020202020204" pitchFamily="34" charset="0"/>
              </a:rPr>
              <a:t>Socioeconomic statuses</a:t>
            </a:r>
          </a:p>
          <a:p>
            <a:pPr marL="574675" lvl="1" indent="-204788">
              <a:buFont typeface="Arial" panose="020B0604020202020204" pitchFamily="34" charset="0"/>
              <a:buChar char="•"/>
            </a:pPr>
            <a:r>
              <a:rPr lang="en-US" dirty="0">
                <a:latin typeface="+mn-lt"/>
                <a:cs typeface="Arial" panose="020B0604020202020204" pitchFamily="34" charset="0"/>
              </a:rPr>
              <a:t>Disabilities</a:t>
            </a:r>
          </a:p>
          <a:p>
            <a:pPr marL="574675" lvl="1" indent="-204788">
              <a:buFont typeface="Arial" panose="020B0604020202020204" pitchFamily="34" charset="0"/>
              <a:buChar char="•"/>
            </a:pPr>
            <a:r>
              <a:rPr lang="en-US" dirty="0">
                <a:latin typeface="+mn-lt"/>
                <a:cs typeface="Arial" panose="020B0604020202020204" pitchFamily="34" charset="0"/>
              </a:rPr>
              <a:t>Ethnicities</a:t>
            </a:r>
          </a:p>
          <a:p>
            <a:pPr marL="574675" lvl="1" indent="-204788">
              <a:buFont typeface="Arial" panose="020B0604020202020204" pitchFamily="34" charset="0"/>
              <a:buChar char="•"/>
            </a:pPr>
            <a:r>
              <a:rPr lang="en-US" dirty="0">
                <a:latin typeface="+mn-lt"/>
                <a:cs typeface="Arial" panose="020B0604020202020204" pitchFamily="34" charset="0"/>
              </a:rPr>
              <a:t>Rural, mountainous, urban, suburban</a:t>
            </a:r>
          </a:p>
          <a:p>
            <a:pPr marL="212725" indent="-212725"/>
            <a:r>
              <a:rPr lang="en-US" sz="1400" dirty="0">
                <a:latin typeface="+mn-lt"/>
              </a:rPr>
              <a:t>Become a thought partner – help CDE learn from local experts</a:t>
            </a:r>
          </a:p>
          <a:p>
            <a:pPr marL="574675" lvl="1" indent="-204788">
              <a:buFont typeface="Arial" panose="020B0604020202020204" pitchFamily="34" charset="0"/>
              <a:buChar char="•"/>
            </a:pPr>
            <a:r>
              <a:rPr lang="en-US" dirty="0">
                <a:latin typeface="+mn-lt"/>
                <a:cs typeface="Arial" panose="020B0604020202020204" pitchFamily="34" charset="0"/>
              </a:rPr>
              <a:t>Participate in CMAS and CoAlt development educator meetings</a:t>
            </a:r>
          </a:p>
          <a:p>
            <a:pPr marL="574675" lvl="1" indent="-204788">
              <a:buFont typeface="Arial" panose="020B0604020202020204" pitchFamily="34" charset="0"/>
              <a:buChar char="•"/>
            </a:pPr>
            <a:r>
              <a:rPr lang="en-US" dirty="0">
                <a:latin typeface="+mn-lt"/>
                <a:cs typeface="Arial" panose="020B0604020202020204" pitchFamily="34" charset="0"/>
              </a:rPr>
              <a:t>Register for the </a:t>
            </a:r>
            <a:r>
              <a:rPr lang="en-US" dirty="0">
                <a:latin typeface="+mn-lt"/>
                <a:cs typeface="Arial" panose="020B0604020202020204" pitchFamily="34" charset="0"/>
                <a:hlinkClick r:id="rId3"/>
              </a:rPr>
              <a:t>Educator Database</a:t>
            </a:r>
            <a:r>
              <a:rPr lang="en-US" dirty="0">
                <a:latin typeface="+mn-lt"/>
                <a:cs typeface="Arial" panose="020B0604020202020204" pitchFamily="34" charset="0"/>
              </a:rPr>
              <a:t> to receive invitations to meetings based on your areas of expertise</a:t>
            </a:r>
          </a:p>
        </p:txBody>
      </p:sp>
      <p:pic>
        <p:nvPicPr>
          <p:cNvPr id="2" name="Picture 1" descr="QR code to the Educator Database sign up">
            <a:extLst>
              <a:ext uri="{FF2B5EF4-FFF2-40B4-BE49-F238E27FC236}">
                <a16:creationId xmlns:a16="http://schemas.microsoft.com/office/drawing/2014/main" id="{781E030F-B0B9-303C-E361-5F072E5BC821}"/>
              </a:ext>
            </a:extLst>
          </p:cNvPr>
          <p:cNvPicPr>
            <a:picLocks noChangeAspect="1"/>
          </p:cNvPicPr>
          <p:nvPr/>
        </p:nvPicPr>
        <p:blipFill>
          <a:blip r:embed="rId4"/>
          <a:stretch>
            <a:fillRect/>
          </a:stretch>
        </p:blipFill>
        <p:spPr>
          <a:xfrm>
            <a:off x="6270072" y="1152475"/>
            <a:ext cx="2562225" cy="2590800"/>
          </a:xfrm>
          <a:prstGeom prst="rect">
            <a:avLst/>
          </a:prstGeom>
        </p:spPr>
      </p:pic>
    </p:spTree>
    <p:extLst>
      <p:ext uri="{BB962C8B-B14F-4D97-AF65-F5344CB8AC3E}">
        <p14:creationId xmlns:p14="http://schemas.microsoft.com/office/powerpoint/2010/main" val="181245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BF949-37E5-F98E-76CB-AD94751452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98279E-C1B6-AFA1-39B8-11ACD682134D}"/>
              </a:ext>
            </a:extLst>
          </p:cNvPr>
          <p:cNvSpPr>
            <a:spLocks noGrp="1"/>
          </p:cNvSpPr>
          <p:nvPr>
            <p:ph type="title"/>
          </p:nvPr>
        </p:nvSpPr>
        <p:spPr/>
        <p:txBody>
          <a:bodyPr>
            <a:normAutofit/>
          </a:bodyPr>
          <a:lstStyle/>
          <a:p>
            <a:r>
              <a:rPr lang="en-US" sz="2800" dirty="0"/>
              <a:t>Annual Training Requirement</a:t>
            </a:r>
          </a:p>
        </p:txBody>
      </p:sp>
      <p:sp>
        <p:nvSpPr>
          <p:cNvPr id="5" name="Content Placeholder 4">
            <a:extLst>
              <a:ext uri="{FF2B5EF4-FFF2-40B4-BE49-F238E27FC236}">
                <a16:creationId xmlns:a16="http://schemas.microsoft.com/office/drawing/2014/main" id="{08E00AEF-5FF6-7E7C-85A1-1BD14E159BB6}"/>
              </a:ext>
            </a:extLst>
          </p:cNvPr>
          <p:cNvSpPr>
            <a:spLocks noGrp="1"/>
          </p:cNvSpPr>
          <p:nvPr>
            <p:ph type="body" idx="1"/>
          </p:nvPr>
        </p:nvSpPr>
        <p:spPr/>
        <p:txBody>
          <a:bodyPr>
            <a:normAutofit/>
          </a:bodyPr>
          <a:lstStyle/>
          <a:p>
            <a:pPr marL="0" indent="0">
              <a:lnSpc>
                <a:spcPct val="100000"/>
              </a:lnSpc>
              <a:spcBef>
                <a:spcPts val="450"/>
              </a:spcBef>
              <a:spcAft>
                <a:spcPts val="450"/>
              </a:spcAft>
              <a:buNone/>
              <a:defRPr/>
            </a:pPr>
            <a:r>
              <a:rPr lang="en-US" sz="1800" u="sng" dirty="0">
                <a:solidFill>
                  <a:srgbClr val="000000"/>
                </a:solidFill>
              </a:rPr>
              <a:t>Everyone</a:t>
            </a:r>
            <a:r>
              <a:rPr lang="en-US" sz="1800" dirty="0">
                <a:solidFill>
                  <a:srgbClr val="000000"/>
                </a:solidFill>
              </a:rPr>
              <a:t> involved in CMAS math, ELA/CSLA, science, and social studies administration must complete training </a:t>
            </a:r>
            <a:r>
              <a:rPr lang="en-US" sz="1800" u="sng" dirty="0">
                <a:solidFill>
                  <a:srgbClr val="000000"/>
                </a:solidFill>
              </a:rPr>
              <a:t>each year</a:t>
            </a:r>
          </a:p>
          <a:p>
            <a:pPr marL="435769">
              <a:lnSpc>
                <a:spcPct val="100000"/>
              </a:lnSpc>
              <a:spcBef>
                <a:spcPts val="450"/>
              </a:spcBef>
              <a:spcAft>
                <a:spcPts val="450"/>
              </a:spcAft>
              <a:defRPr/>
            </a:pPr>
            <a:r>
              <a:rPr lang="en-US" sz="1800" dirty="0">
                <a:solidFill>
                  <a:srgbClr val="000000"/>
                </a:solidFill>
              </a:rPr>
              <a:t>Includes DACs, SACs, Test Administrators, technology personnel, and any other school or district staff involved in administration</a:t>
            </a:r>
            <a:endParaRPr lang="en-US" sz="1800" u="sng" dirty="0">
              <a:solidFill>
                <a:srgbClr val="000000"/>
              </a:solidFill>
            </a:endParaRPr>
          </a:p>
          <a:p>
            <a:pPr marL="435769">
              <a:lnSpc>
                <a:spcPct val="100000"/>
              </a:lnSpc>
              <a:spcBef>
                <a:spcPts val="450"/>
              </a:spcBef>
              <a:spcAft>
                <a:spcPts val="450"/>
              </a:spcAft>
              <a:defRPr/>
            </a:pPr>
            <a:r>
              <a:rPr lang="en-US" sz="1800" dirty="0">
                <a:solidFill>
                  <a:srgbClr val="000000"/>
                </a:solidFill>
              </a:rPr>
              <a:t>DACs and SACs are responsible for ensuring all individuals involved in test administration and/or handling secure materials receive training and sign the </a:t>
            </a:r>
            <a:r>
              <a:rPr lang="en-US" sz="1800" i="1" dirty="0">
                <a:solidFill>
                  <a:srgbClr val="000000"/>
                </a:solidFill>
              </a:rPr>
              <a:t>CMAS and CoAlt Security Agreement</a:t>
            </a:r>
            <a:r>
              <a:rPr lang="en-US" sz="1800" dirty="0">
                <a:solidFill>
                  <a:srgbClr val="000000"/>
                </a:solidFill>
              </a:rPr>
              <a:t> </a:t>
            </a:r>
          </a:p>
          <a:p>
            <a:endParaRPr lang="en-US" sz="1800" dirty="0"/>
          </a:p>
          <a:p>
            <a:endParaRPr lang="en-US" sz="1800" dirty="0"/>
          </a:p>
        </p:txBody>
      </p:sp>
      <p:sp>
        <p:nvSpPr>
          <p:cNvPr id="4" name="Title 3">
            <a:extLst>
              <a:ext uri="{FF2B5EF4-FFF2-40B4-BE49-F238E27FC236}">
                <a16:creationId xmlns:a16="http://schemas.microsoft.com/office/drawing/2014/main" id="{129B31B7-6BFB-0EE4-E8D6-169F3D611C7A}"/>
              </a:ext>
            </a:extLst>
          </p:cNvPr>
          <p:cNvSpPr>
            <a:spLocks noGrp="1"/>
          </p:cNvSpPr>
          <p:nvPr>
            <p:ph type="title" idx="2"/>
          </p:nvPr>
        </p:nvSpPr>
        <p:spPr>
          <a:xfrm>
            <a:off x="2610680" y="4357604"/>
            <a:ext cx="3889783" cy="271492"/>
          </a:xfrm>
        </p:spPr>
        <p:txBody>
          <a:bodyPr anchor="ctr"/>
          <a:lstStyle/>
          <a:p>
            <a:pPr algn="ctr"/>
            <a:r>
              <a:rPr lang="en-US" sz="1200" dirty="0">
                <a:latin typeface="+mn-lt"/>
              </a:rPr>
              <a:t>Refer to the </a:t>
            </a:r>
            <a:r>
              <a:rPr lang="en-US" sz="1200" i="1" dirty="0">
                <a:latin typeface="+mn-lt"/>
              </a:rPr>
              <a:t>State Assessment Training Requirements</a:t>
            </a:r>
            <a:endParaRPr lang="en-US" sz="1200" dirty="0">
              <a:latin typeface="+mn-lt"/>
            </a:endParaRPr>
          </a:p>
        </p:txBody>
      </p:sp>
      <p:sp>
        <p:nvSpPr>
          <p:cNvPr id="3" name="Slide Number Placeholder 2">
            <a:extLst>
              <a:ext uri="{FF2B5EF4-FFF2-40B4-BE49-F238E27FC236}">
                <a16:creationId xmlns:a16="http://schemas.microsoft.com/office/drawing/2014/main" id="{064C1162-8F1F-FF9F-5690-7F70CE796926}"/>
              </a:ext>
            </a:extLst>
          </p:cNvPr>
          <p:cNvSpPr>
            <a:spLocks noGrp="1"/>
          </p:cNvSpPr>
          <p:nvPr>
            <p:ph type="sldNum" idx="12"/>
          </p:nvPr>
        </p:nvSpPr>
        <p:spPr/>
        <p:txBody>
          <a:bodyPr>
            <a:normAutofit/>
          </a:bodyPr>
          <a:lstStyle/>
          <a:p>
            <a:fld id="{C479D5F6-EDCB-402A-AC08-4943A1820E8F}" type="slidenum">
              <a:rPr lang="en-US" smtClean="0"/>
              <a:pPr/>
              <a:t>12</a:t>
            </a:fld>
            <a:endParaRPr lang="en-US" dirty="0"/>
          </a:p>
        </p:txBody>
      </p:sp>
      <p:sp>
        <p:nvSpPr>
          <p:cNvPr id="7" name="Diagonal Stripe 6">
            <a:hlinkClick r:id="rId2"/>
            <a:extLst>
              <a:ext uri="{FF2B5EF4-FFF2-40B4-BE49-F238E27FC236}">
                <a16:creationId xmlns:a16="http://schemas.microsoft.com/office/drawing/2014/main" id="{C787EE3B-6F0F-15AF-50ED-185FA3042AB7}"/>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Arial" panose="020B0604020202020204" pitchFamily="34" charset="0"/>
              </a:rPr>
              <a:t>Training Requirement</a:t>
            </a:r>
          </a:p>
        </p:txBody>
      </p:sp>
      <p:sp>
        <p:nvSpPr>
          <p:cNvPr id="6" name="Callout: Line 5">
            <a:extLst>
              <a:ext uri="{FF2B5EF4-FFF2-40B4-BE49-F238E27FC236}">
                <a16:creationId xmlns:a16="http://schemas.microsoft.com/office/drawing/2014/main" id="{383FD75E-C916-DBCB-3C2B-2606C05EE18B}"/>
              </a:ext>
            </a:extLst>
          </p:cNvPr>
          <p:cNvSpPr/>
          <p:nvPr/>
        </p:nvSpPr>
        <p:spPr>
          <a:xfrm>
            <a:off x="5346063" y="140858"/>
            <a:ext cx="2101999" cy="1040434"/>
          </a:xfrm>
          <a:prstGeom prst="borderCallout1">
            <a:avLst>
              <a:gd name="adj1" fmla="val 22875"/>
              <a:gd name="adj2" fmla="val 99943"/>
              <a:gd name="adj3" fmla="val 11357"/>
              <a:gd name="adj4" fmla="val 113311"/>
            </a:avLst>
          </a:prstGeom>
          <a:gradFill>
            <a:gsLst>
              <a:gs pos="0">
                <a:schemeClr val="tx2"/>
              </a:gs>
              <a:gs pos="100000">
                <a:schemeClr val="bg1">
                  <a:lumMod val="85000"/>
                </a:schemeClr>
              </a:gs>
            </a:gsLst>
          </a:gradFill>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solidFill>
                  <a:schemeClr val="tx1"/>
                </a:solidFill>
              </a:rPr>
              <a:t>Throughout the training, click this icon to view resources relevant to the info on a slide.</a:t>
            </a:r>
          </a:p>
        </p:txBody>
      </p:sp>
    </p:spTree>
    <p:extLst>
      <p:ext uri="{BB962C8B-B14F-4D97-AF65-F5344CB8AC3E}">
        <p14:creationId xmlns:p14="http://schemas.microsoft.com/office/powerpoint/2010/main" val="1290301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EE3AA-3CA0-F708-C7A2-1894B5D50F9D}"/>
              </a:ext>
            </a:extLst>
          </p:cNvPr>
          <p:cNvSpPr>
            <a:spLocks noGrp="1"/>
          </p:cNvSpPr>
          <p:nvPr>
            <p:ph type="title"/>
          </p:nvPr>
        </p:nvSpPr>
        <p:spPr/>
        <p:txBody>
          <a:bodyPr/>
          <a:lstStyle/>
          <a:p>
            <a:r>
              <a:rPr lang="en-US" sz="2800" dirty="0"/>
              <a:t>Assessment Acronyms*</a:t>
            </a:r>
          </a:p>
        </p:txBody>
      </p:sp>
      <p:sp>
        <p:nvSpPr>
          <p:cNvPr id="3" name="Text Placeholder 2">
            <a:extLst>
              <a:ext uri="{FF2B5EF4-FFF2-40B4-BE49-F238E27FC236}">
                <a16:creationId xmlns:a16="http://schemas.microsoft.com/office/drawing/2014/main" id="{C9B10099-55F3-F594-32BE-B9AAF5957BC5}"/>
              </a:ext>
            </a:extLst>
          </p:cNvPr>
          <p:cNvSpPr>
            <a:spLocks noGrp="1"/>
          </p:cNvSpPr>
          <p:nvPr>
            <p:ph type="body" idx="1"/>
          </p:nvPr>
        </p:nvSpPr>
        <p:spPr>
          <a:xfrm>
            <a:off x="311701" y="1152475"/>
            <a:ext cx="8395329" cy="3034800"/>
          </a:xfrm>
        </p:spPr>
        <p:txBody>
          <a:bodyPr numCol="2">
            <a:normAutofit/>
          </a:bodyPr>
          <a:lstStyle/>
          <a:p>
            <a:pPr>
              <a:buClrTx/>
            </a:pPr>
            <a:r>
              <a:rPr lang="en-US" sz="1400" dirty="0"/>
              <a:t>CBT – Computer-Based Testing</a:t>
            </a:r>
          </a:p>
          <a:p>
            <a:pPr>
              <a:buClrTx/>
            </a:pPr>
            <a:r>
              <a:rPr lang="en-US" sz="1400" dirty="0"/>
              <a:t>CDE – Colorado Department of Education - Assessment Unit</a:t>
            </a:r>
          </a:p>
          <a:p>
            <a:pPr>
              <a:buClrTx/>
            </a:pPr>
            <a:r>
              <a:rPr lang="en-US" sz="1400" dirty="0"/>
              <a:t>CMAS – Colorado Measures of Academic Success</a:t>
            </a:r>
          </a:p>
          <a:p>
            <a:pPr>
              <a:buClrTx/>
            </a:pPr>
            <a:r>
              <a:rPr lang="en-US" sz="1400" dirty="0"/>
              <a:t>CoAlt – Colorado Alternate Assessment</a:t>
            </a:r>
          </a:p>
          <a:p>
            <a:pPr>
              <a:buClrTx/>
            </a:pPr>
            <a:r>
              <a:rPr lang="en-US" sz="1400" dirty="0"/>
              <a:t>CSLA – Colorado Spanish Language Arts</a:t>
            </a:r>
          </a:p>
          <a:p>
            <a:pPr>
              <a:buClrTx/>
            </a:pPr>
            <a:r>
              <a:rPr lang="en-US" sz="1400" dirty="0"/>
              <a:t>DAC – District Assessment Coordinator</a:t>
            </a:r>
          </a:p>
          <a:p>
            <a:pPr>
              <a:buClrTx/>
            </a:pPr>
            <a:r>
              <a:rPr lang="en-US" sz="1400" dirty="0"/>
              <a:t>ELA – English Language Arts</a:t>
            </a:r>
          </a:p>
          <a:p>
            <a:pPr>
              <a:buClrTx/>
            </a:pPr>
            <a:r>
              <a:rPr lang="en-US" sz="1400" dirty="0"/>
              <a:t>ML – Multilingual Learner</a:t>
            </a:r>
          </a:p>
          <a:p>
            <a:pPr>
              <a:buClrTx/>
            </a:pPr>
            <a:r>
              <a:rPr lang="en-US" sz="1400" dirty="0"/>
              <a:t>PBT – Paper-Based Testing</a:t>
            </a:r>
          </a:p>
          <a:p>
            <a:pPr>
              <a:buClrTx/>
            </a:pPr>
            <a:r>
              <a:rPr lang="en-US" sz="1400" dirty="0"/>
              <a:t>SAC – School Assessment Coordinator</a:t>
            </a:r>
          </a:p>
          <a:p>
            <a:pPr>
              <a:buClrTx/>
            </a:pPr>
            <a:r>
              <a:rPr lang="en-US" sz="1400" dirty="0"/>
              <a:t>TA – Test Administrator</a:t>
            </a:r>
          </a:p>
          <a:p>
            <a:pPr>
              <a:buClrTx/>
            </a:pPr>
            <a:r>
              <a:rPr lang="en-US" sz="1400" dirty="0"/>
              <a:t>TAM – Test Administrator Manual </a:t>
            </a:r>
          </a:p>
          <a:p>
            <a:pPr>
              <a:buClrTx/>
            </a:pPr>
            <a:r>
              <a:rPr lang="en-US" sz="1400" dirty="0"/>
              <a:t>TTS – Text-to-Speech</a:t>
            </a:r>
          </a:p>
          <a:p>
            <a:pPr>
              <a:buClrTx/>
            </a:pPr>
            <a:r>
              <a:rPr lang="en-US" sz="1400" dirty="0"/>
              <a:t>UAR – Unique Accommodation Request</a:t>
            </a:r>
            <a:endParaRPr kumimoji="0" lang="en-US" sz="1400" b="0" i="0" u="none" strike="noStrike" kern="1200" cap="none" spc="0" normalizeH="0" baseline="0" noProof="0" dirty="0">
              <a:ln>
                <a:noFill/>
              </a:ln>
              <a:solidFill>
                <a:prstClr val="black"/>
              </a:solidFill>
              <a:effectLst/>
              <a:uLnTx/>
              <a:uFillTx/>
              <a:ea typeface="+mn-ea"/>
              <a:cs typeface="+mn-cs"/>
            </a:endParaRPr>
          </a:p>
          <a:p>
            <a:pPr marL="0" indent="0">
              <a:buNone/>
            </a:pPr>
            <a:endParaRPr lang="en-US" sz="800" dirty="0"/>
          </a:p>
        </p:txBody>
      </p:sp>
      <p:sp>
        <p:nvSpPr>
          <p:cNvPr id="4" name="Title 3">
            <a:extLst>
              <a:ext uri="{FF2B5EF4-FFF2-40B4-BE49-F238E27FC236}">
                <a16:creationId xmlns:a16="http://schemas.microsoft.com/office/drawing/2014/main" id="{09DFDDE0-FF14-2DFA-B940-7669DCF59377}"/>
              </a:ext>
            </a:extLst>
          </p:cNvPr>
          <p:cNvSpPr>
            <a:spLocks noGrp="1"/>
          </p:cNvSpPr>
          <p:nvPr>
            <p:ph type="title" idx="2"/>
          </p:nvPr>
        </p:nvSpPr>
        <p:spPr>
          <a:xfrm>
            <a:off x="1853385" y="4306804"/>
            <a:ext cx="5437229" cy="373092"/>
          </a:xfrm>
        </p:spPr>
        <p:txBody>
          <a:bodyPr anchor="ctr"/>
          <a:lstStyle/>
          <a:p>
            <a:pPr algn="ctr"/>
            <a:r>
              <a:rPr lang="en-US" sz="1200" dirty="0">
                <a:solidFill>
                  <a:schemeClr val="tx1"/>
                </a:solidFill>
                <a:latin typeface="+mn-lt"/>
              </a:rPr>
              <a:t>*See </a:t>
            </a:r>
            <a:r>
              <a:rPr lang="en-US" sz="1200" i="1" dirty="0">
                <a:solidFill>
                  <a:schemeClr val="tx1"/>
                </a:solidFill>
                <a:latin typeface="+mn-lt"/>
              </a:rPr>
              <a:t>Assessment Acronyms </a:t>
            </a:r>
            <a:r>
              <a:rPr lang="en-US" sz="1200" dirty="0">
                <a:solidFill>
                  <a:schemeClr val="tx1"/>
                </a:solidFill>
                <a:latin typeface="+mn-lt"/>
              </a:rPr>
              <a:t>resource for additional acronyms and definitions</a:t>
            </a:r>
          </a:p>
        </p:txBody>
      </p:sp>
      <p:sp>
        <p:nvSpPr>
          <p:cNvPr id="5" name="Diagonal Stripe 4">
            <a:hlinkClick r:id="rId2"/>
            <a:extLst>
              <a:ext uri="{FF2B5EF4-FFF2-40B4-BE49-F238E27FC236}">
                <a16:creationId xmlns:a16="http://schemas.microsoft.com/office/drawing/2014/main" id="{BCAD3EF2-1DDF-02BD-AC5E-A406A8357849}"/>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800" b="1" kern="0" dirty="0">
                <a:solidFill>
                  <a:prstClr val="black"/>
                </a:solidFill>
                <a:latin typeface="Arial" panose="020B0604020202020204" pitchFamily="34" charset="0"/>
                <a:ea typeface="Roboto" panose="02000000000000000000" pitchFamily="2" charset="0"/>
                <a:cs typeface="Arial" panose="020B0604020202020204" pitchFamily="34" charset="0"/>
              </a:rPr>
              <a:t>Acronyms Guide</a:t>
            </a:r>
          </a:p>
        </p:txBody>
      </p:sp>
    </p:spTree>
    <p:extLst>
      <p:ext uri="{BB962C8B-B14F-4D97-AF65-F5344CB8AC3E}">
        <p14:creationId xmlns:p14="http://schemas.microsoft.com/office/powerpoint/2010/main" val="1808615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15669-909B-270A-AA9C-9EDE6AC66EA0}"/>
              </a:ext>
            </a:extLst>
          </p:cNvPr>
          <p:cNvSpPr>
            <a:spLocks noGrp="1"/>
          </p:cNvSpPr>
          <p:nvPr>
            <p:ph type="title"/>
          </p:nvPr>
        </p:nvSpPr>
        <p:spPr/>
        <p:txBody>
          <a:bodyPr/>
          <a:lstStyle/>
          <a:p>
            <a:r>
              <a:rPr lang="en-US" sz="2800" dirty="0"/>
              <a:t>Test Administrator Manuals (TAMS)</a:t>
            </a:r>
          </a:p>
        </p:txBody>
      </p:sp>
      <p:sp>
        <p:nvSpPr>
          <p:cNvPr id="3" name="Text Placeholder 2">
            <a:extLst>
              <a:ext uri="{FF2B5EF4-FFF2-40B4-BE49-F238E27FC236}">
                <a16:creationId xmlns:a16="http://schemas.microsoft.com/office/drawing/2014/main" id="{5FAF9D99-1D73-53E1-BF24-5672116F1E85}"/>
              </a:ext>
            </a:extLst>
          </p:cNvPr>
          <p:cNvSpPr>
            <a:spLocks noGrp="1"/>
          </p:cNvSpPr>
          <p:nvPr>
            <p:ph type="body" idx="1"/>
          </p:nvPr>
        </p:nvSpPr>
        <p:spPr>
          <a:xfrm>
            <a:off x="311702" y="1016000"/>
            <a:ext cx="8487741" cy="3450804"/>
          </a:xfrm>
        </p:spPr>
        <p:txBody>
          <a:bodyPr>
            <a:noAutofit/>
          </a:bodyPr>
          <a:lstStyle/>
          <a:p>
            <a:pPr marL="342912" indent="-342900">
              <a:lnSpc>
                <a:spcPct val="120000"/>
              </a:lnSpc>
              <a:spcAft>
                <a:spcPts val="400"/>
              </a:spcAft>
              <a:buClr>
                <a:schemeClr val="tx1"/>
              </a:buClr>
            </a:pPr>
            <a:r>
              <a:rPr lang="en-US" b="1" dirty="0">
                <a:latin typeface="+mn-lt"/>
              </a:rPr>
              <a:t>Test Administrators</a:t>
            </a:r>
            <a:r>
              <a:rPr lang="en-US" dirty="0">
                <a:latin typeface="+mn-lt"/>
              </a:rPr>
              <a:t> use TAMs for detailed instructions and general administration scripts to prepare for testing and administer tests in a standardized manner. </a:t>
            </a:r>
          </a:p>
          <a:p>
            <a:pPr marL="342912" indent="-342900">
              <a:lnSpc>
                <a:spcPct val="120000"/>
              </a:lnSpc>
              <a:spcAft>
                <a:spcPts val="400"/>
              </a:spcAft>
              <a:buClr>
                <a:schemeClr val="tx1"/>
              </a:buClr>
            </a:pPr>
            <a:r>
              <a:rPr lang="en-US" dirty="0">
                <a:latin typeface="+mn-lt"/>
              </a:rPr>
              <a:t>There are two TAMs: one for computer-based testing and the other for paper-based testing.</a:t>
            </a:r>
          </a:p>
          <a:p>
            <a:pPr marL="800100" lvl="1" indent="-342900">
              <a:lnSpc>
                <a:spcPct val="120000"/>
              </a:lnSpc>
              <a:spcAft>
                <a:spcPts val="400"/>
              </a:spcAft>
              <a:buClr>
                <a:schemeClr val="tx1"/>
              </a:buClr>
            </a:pPr>
            <a:r>
              <a:rPr lang="en-US" dirty="0">
                <a:latin typeface="+mn-lt"/>
                <a:cs typeface="Arial" panose="020B0604020202020204" pitchFamily="34" charset="0"/>
              </a:rPr>
              <a:t>Printed copies received in initial shipment from Pearson (March)</a:t>
            </a:r>
          </a:p>
          <a:p>
            <a:pPr marL="342912" indent="-342900">
              <a:lnSpc>
                <a:spcPct val="120000"/>
              </a:lnSpc>
              <a:spcAft>
                <a:spcPts val="400"/>
              </a:spcAft>
              <a:buClr>
                <a:schemeClr val="tx1"/>
              </a:buClr>
            </a:pPr>
            <a:r>
              <a:rPr lang="en-US" dirty="0">
                <a:solidFill>
                  <a:prstClr val="black"/>
                </a:solidFill>
              </a:rPr>
              <a:t>Information in this presentation is found in the </a:t>
            </a:r>
            <a:r>
              <a:rPr lang="en-US" i="1" dirty="0">
                <a:solidFill>
                  <a:prstClr val="black"/>
                </a:solidFill>
              </a:rPr>
              <a:t>Spring 2025 CMAS Paper-based Testing Test Administrator Manual</a:t>
            </a:r>
          </a:p>
          <a:p>
            <a:pPr marL="800100" lvl="1" indent="-342900">
              <a:lnSpc>
                <a:spcPct val="120000"/>
              </a:lnSpc>
              <a:spcAft>
                <a:spcPts val="400"/>
              </a:spcAft>
              <a:buClr>
                <a:schemeClr val="tx1"/>
              </a:buClr>
            </a:pPr>
            <a:r>
              <a:rPr lang="en-US" dirty="0">
                <a:solidFill>
                  <a:prstClr val="black"/>
                </a:solidFill>
                <a:latin typeface="Arial" panose="020B0604020202020204" pitchFamily="34" charset="0"/>
                <a:cs typeface="Arial" panose="020B0604020202020204" pitchFamily="34" charset="0"/>
              </a:rPr>
              <a:t>Security measures, administration policies, and procedures identified in the TAM must be maintained</a:t>
            </a:r>
          </a:p>
          <a:p>
            <a:pPr marL="800100" lvl="1" indent="-342900">
              <a:lnSpc>
                <a:spcPct val="120000"/>
              </a:lnSpc>
              <a:spcAft>
                <a:spcPts val="400"/>
              </a:spcAft>
              <a:buClr>
                <a:schemeClr val="tx1"/>
              </a:buClr>
            </a:pPr>
            <a:r>
              <a:rPr lang="en-US" dirty="0">
                <a:solidFill>
                  <a:prstClr val="black"/>
                </a:solidFill>
                <a:latin typeface="Arial" panose="020B0604020202020204" pitchFamily="34" charset="0"/>
                <a:cs typeface="Arial" panose="020B0604020202020204" pitchFamily="34" charset="0"/>
              </a:rPr>
              <a:t>Refer to checklists in TAM for before, during, and after testing tasks</a:t>
            </a:r>
          </a:p>
        </p:txBody>
      </p:sp>
    </p:spTree>
    <p:extLst>
      <p:ext uri="{BB962C8B-B14F-4D97-AF65-F5344CB8AC3E}">
        <p14:creationId xmlns:p14="http://schemas.microsoft.com/office/powerpoint/2010/main" val="1247903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a:prstGeom prst="rect">
            <a:avLst/>
          </a:prstGeom>
        </p:spPr>
        <p:txBody>
          <a:bodyPr>
            <a:normAutofit/>
          </a:bodyPr>
          <a:lstStyle/>
          <a:p>
            <a:fld id="{67726FA2-3EC9-4717-AD62-D8C823692DD3}" type="slidenum">
              <a:rPr lang="en-US" smtClean="0"/>
              <a:pPr/>
              <a:t>15</a:t>
            </a:fld>
            <a:endParaRPr lang="en-US" dirty="0"/>
          </a:p>
        </p:txBody>
      </p:sp>
      <p:sp>
        <p:nvSpPr>
          <p:cNvPr id="2" name="Title 1"/>
          <p:cNvSpPr>
            <a:spLocks noGrp="1"/>
          </p:cNvSpPr>
          <p:nvPr>
            <p:ph type="title"/>
          </p:nvPr>
        </p:nvSpPr>
        <p:spPr/>
        <p:txBody>
          <a:bodyPr anchor="ctr">
            <a:normAutofit/>
          </a:bodyPr>
          <a:lstStyle/>
          <a:p>
            <a:r>
              <a:rPr lang="en-US" sz="2800" dirty="0">
                <a:latin typeface="+mn-lt"/>
              </a:rPr>
              <a:t>Spring 2025 CMAS Window</a:t>
            </a:r>
          </a:p>
        </p:txBody>
      </p:sp>
      <p:cxnSp>
        <p:nvCxnSpPr>
          <p:cNvPr id="10" name="Straight Connector 9">
            <a:extLst>
              <a:ext uri="{FF2B5EF4-FFF2-40B4-BE49-F238E27FC236}">
                <a16:creationId xmlns:a16="http://schemas.microsoft.com/office/drawing/2014/main" id="{269F35D7-9598-F52E-771F-16439BD4787B}"/>
              </a:ext>
              <a:ext uri="{C183D7F6-B498-43B3-948B-1728B52AA6E4}">
                <adec:decorative xmlns:adec="http://schemas.microsoft.com/office/drawing/2017/decorative" val="1"/>
              </a:ext>
            </a:extLst>
          </p:cNvPr>
          <p:cNvCxnSpPr>
            <a:cxnSpLocks/>
          </p:cNvCxnSpPr>
          <p:nvPr/>
        </p:nvCxnSpPr>
        <p:spPr>
          <a:xfrm>
            <a:off x="0" y="846400"/>
            <a:ext cx="8807938" cy="0"/>
          </a:xfrm>
          <a:prstGeom prst="line">
            <a:avLst/>
          </a:prstGeom>
          <a:ln w="19050">
            <a:solidFill>
              <a:srgbClr val="55A1D5"/>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C2B3821-AC97-B9CD-DA12-073E58813C21}"/>
              </a:ext>
            </a:extLst>
          </p:cNvPr>
          <p:cNvSpPr txBox="1"/>
          <p:nvPr/>
        </p:nvSpPr>
        <p:spPr>
          <a:xfrm>
            <a:off x="311703" y="980261"/>
            <a:ext cx="7230454"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800" dirty="0">
                <a:cs typeface="Calibri"/>
              </a:rPr>
              <a:t>April 7 through 25, 2025</a:t>
            </a:r>
          </a:p>
        </p:txBody>
      </p:sp>
      <p:graphicFrame>
        <p:nvGraphicFramePr>
          <p:cNvPr id="6" name="Content Placeholder 2" descr="Science&#10; Grades 5, 8 and 11&#10;Math&#10; Grades 3 through 8&#10;ELA&#10; Grades 3 through 8&#10;  CSLA: ELA accommodation for eligible multilingual learners &#10;  in grades 3 and 4&#10;Social Studies&#10; Grades 4 and 7&#10;  Administered only at selected schools">
            <a:extLst>
              <a:ext uri="{FF2B5EF4-FFF2-40B4-BE49-F238E27FC236}">
                <a16:creationId xmlns:a16="http://schemas.microsoft.com/office/drawing/2014/main" id="{0D1F6FF8-59FA-3EEF-03E3-B477E38FE4C7}"/>
              </a:ext>
            </a:extLst>
          </p:cNvPr>
          <p:cNvGraphicFramePr>
            <a:graphicFrameLocks noGrp="1"/>
          </p:cNvGraphicFramePr>
          <p:nvPr>
            <p:ph idx="4294967295"/>
          </p:nvPr>
        </p:nvGraphicFramePr>
        <p:xfrm>
          <a:off x="311702" y="1326510"/>
          <a:ext cx="7604125" cy="3690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A symbol of a atom">
            <a:extLst>
              <a:ext uri="{FF2B5EF4-FFF2-40B4-BE49-F238E27FC236}">
                <a16:creationId xmlns:a16="http://schemas.microsoft.com/office/drawing/2014/main" id="{AA6A6383-54C7-1CF4-08B7-688865526AAB}"/>
              </a:ext>
            </a:extLst>
          </p:cNvPr>
          <p:cNvPicPr>
            <a:picLocks noChangeAspect="1"/>
          </p:cNvPicPr>
          <p:nvPr/>
        </p:nvPicPr>
        <p:blipFill>
          <a:blip r:embed="rId7"/>
          <a:stretch>
            <a:fillRect/>
          </a:stretch>
        </p:blipFill>
        <p:spPr>
          <a:xfrm>
            <a:off x="7139321" y="1650271"/>
            <a:ext cx="503505" cy="460676"/>
          </a:xfrm>
          <a:prstGeom prst="rect">
            <a:avLst/>
          </a:prstGeom>
        </p:spPr>
      </p:pic>
      <p:pic>
        <p:nvPicPr>
          <p:cNvPr id="9" name="Picture 8" descr="An open book">
            <a:extLst>
              <a:ext uri="{FF2B5EF4-FFF2-40B4-BE49-F238E27FC236}">
                <a16:creationId xmlns:a16="http://schemas.microsoft.com/office/drawing/2014/main" id="{C2826C4D-ECC1-E6D2-35E7-8A8B496DE310}"/>
              </a:ext>
            </a:extLst>
          </p:cNvPr>
          <p:cNvPicPr>
            <a:picLocks noChangeAspect="1"/>
          </p:cNvPicPr>
          <p:nvPr/>
        </p:nvPicPr>
        <p:blipFill>
          <a:blip r:embed="rId8"/>
          <a:stretch>
            <a:fillRect/>
          </a:stretch>
        </p:blipFill>
        <p:spPr>
          <a:xfrm>
            <a:off x="7036828" y="3342180"/>
            <a:ext cx="708492" cy="501024"/>
          </a:xfrm>
          <a:prstGeom prst="rect">
            <a:avLst/>
          </a:prstGeom>
        </p:spPr>
      </p:pic>
      <p:pic>
        <p:nvPicPr>
          <p:cNvPr id="11" name="Picture 10" descr="A group of numbers.">
            <a:extLst>
              <a:ext uri="{FF2B5EF4-FFF2-40B4-BE49-F238E27FC236}">
                <a16:creationId xmlns:a16="http://schemas.microsoft.com/office/drawing/2014/main" id="{7902BB67-9161-5FB4-890E-7FBC3D9667A4}"/>
              </a:ext>
            </a:extLst>
          </p:cNvPr>
          <p:cNvPicPr>
            <a:picLocks noChangeAspect="1"/>
          </p:cNvPicPr>
          <p:nvPr/>
        </p:nvPicPr>
        <p:blipFill>
          <a:blip r:embed="rId9"/>
          <a:stretch>
            <a:fillRect/>
          </a:stretch>
        </p:blipFill>
        <p:spPr>
          <a:xfrm>
            <a:off x="7101722" y="2434708"/>
            <a:ext cx="578704" cy="460676"/>
          </a:xfrm>
          <a:prstGeom prst="rect">
            <a:avLst/>
          </a:prstGeom>
        </p:spPr>
      </p:pic>
      <p:pic>
        <p:nvPicPr>
          <p:cNvPr id="15" name="Picture 14" descr="A globe on a stand">
            <a:extLst>
              <a:ext uri="{FF2B5EF4-FFF2-40B4-BE49-F238E27FC236}">
                <a16:creationId xmlns:a16="http://schemas.microsoft.com/office/drawing/2014/main" id="{EEC45BEA-E19B-329A-446D-62E3B87AE0E1}"/>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Effect>
                      <a14:saturation sat="0"/>
                    </a14:imgEffect>
                  </a14:imgLayer>
                </a14:imgProps>
              </a:ext>
            </a:extLst>
          </a:blip>
          <a:stretch>
            <a:fillRect/>
          </a:stretch>
        </p:blipFill>
        <p:spPr>
          <a:xfrm>
            <a:off x="7169204" y="4290001"/>
            <a:ext cx="443740" cy="548243"/>
          </a:xfrm>
          <a:prstGeom prst="rect">
            <a:avLst/>
          </a:prstGeom>
        </p:spPr>
      </p:pic>
    </p:spTree>
    <p:extLst>
      <p:ext uri="{BB962C8B-B14F-4D97-AF65-F5344CB8AC3E}">
        <p14:creationId xmlns:p14="http://schemas.microsoft.com/office/powerpoint/2010/main" val="172564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3CAD4-D1F6-0AA9-592A-C7FF1B4700C1}"/>
              </a:ext>
            </a:extLst>
          </p:cNvPr>
          <p:cNvSpPr>
            <a:spLocks noGrp="1"/>
          </p:cNvSpPr>
          <p:nvPr>
            <p:ph type="title"/>
          </p:nvPr>
        </p:nvSpPr>
        <p:spPr/>
        <p:txBody>
          <a:bodyPr/>
          <a:lstStyle/>
          <a:p>
            <a:r>
              <a:rPr lang="en-US" dirty="0"/>
              <a:t>Testing Schedule</a:t>
            </a:r>
          </a:p>
        </p:txBody>
      </p:sp>
    </p:spTree>
    <p:extLst>
      <p:ext uri="{BB962C8B-B14F-4D97-AF65-F5344CB8AC3E}">
        <p14:creationId xmlns:p14="http://schemas.microsoft.com/office/powerpoint/2010/main" val="498703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311701" y="1152475"/>
            <a:ext cx="7925991" cy="3120120"/>
          </a:xfrm>
        </p:spPr>
        <p:txBody>
          <a:bodyPr spcFirstLastPara="1" vert="horz" wrap="square" lIns="0" tIns="0" rIns="0" bIns="34290" rtlCol="0" anchor="t" anchorCtr="0">
            <a:noAutofit/>
          </a:bodyPr>
          <a:lstStyle/>
          <a:p>
            <a:pPr>
              <a:buClrTx/>
            </a:pPr>
            <a:r>
              <a:rPr lang="en-US" sz="2000" dirty="0">
                <a:solidFill>
                  <a:srgbClr val="FF0000"/>
                </a:solidFill>
              </a:rPr>
              <a:t>Insert the selected district testing window information</a:t>
            </a:r>
          </a:p>
          <a:p>
            <a:pPr>
              <a:buClrTx/>
            </a:pPr>
            <a:r>
              <a:rPr lang="en-US" sz="2000" dirty="0">
                <a:solidFill>
                  <a:srgbClr val="FF0000"/>
                </a:solidFill>
              </a:rPr>
              <a:t>All testing in all districts must end on or before April 25, 2025</a:t>
            </a:r>
          </a:p>
          <a:p>
            <a:pPr>
              <a:buClrTx/>
            </a:pPr>
            <a:r>
              <a:rPr lang="en-US" sz="2000" dirty="0">
                <a:solidFill>
                  <a:srgbClr val="FF0000"/>
                </a:solidFill>
              </a:rPr>
              <a:t>Returning materials</a:t>
            </a:r>
          </a:p>
          <a:p>
            <a:pPr lvl="1">
              <a:buClrTx/>
            </a:pPr>
            <a:r>
              <a:rPr lang="en-US" sz="1800" dirty="0">
                <a:solidFill>
                  <a:srgbClr val="FF0000"/>
                </a:solidFill>
              </a:rPr>
              <a:t>All scorable materials must be shipped back to Pearson with pick up by April 30, 2025</a:t>
            </a:r>
          </a:p>
          <a:p>
            <a:pPr lvl="1">
              <a:buClrTx/>
            </a:pPr>
            <a:r>
              <a:rPr lang="en-US" sz="1800" dirty="0">
                <a:solidFill>
                  <a:srgbClr val="FF0000"/>
                </a:solidFill>
              </a:rPr>
              <a:t>All nonscorable materials must be shipped back to Pearson with pick up by May 2, 2025</a:t>
            </a:r>
          </a:p>
          <a:p>
            <a:pPr lvl="1">
              <a:buClrTx/>
            </a:pPr>
            <a:r>
              <a:rPr lang="en-US" sz="1800" dirty="0">
                <a:solidFill>
                  <a:srgbClr val="FF0000"/>
                </a:solidFill>
              </a:rPr>
              <a:t>Districts need to create an internal return schedule to meet materials return deadlines</a:t>
            </a:r>
          </a:p>
        </p:txBody>
      </p:sp>
      <p:sp>
        <p:nvSpPr>
          <p:cNvPr id="4" name="Slide Number Placeholder 3"/>
          <p:cNvSpPr>
            <a:spLocks noGrp="1"/>
          </p:cNvSpPr>
          <p:nvPr>
            <p:ph type="sldNum" idx="12"/>
          </p:nvPr>
        </p:nvSpPr>
        <p:spPr>
          <a:prstGeom prst="rect">
            <a:avLst/>
          </a:prstGeom>
        </p:spPr>
        <p:txBody>
          <a:bodyPr>
            <a:normAutofit/>
          </a:bodyPr>
          <a:lstStyle/>
          <a:p>
            <a:fld id="{67726FA2-3EC9-4717-AD62-D8C823692DD3}" type="slidenum">
              <a:rPr lang="en-US" smtClean="0"/>
              <a:pPr/>
              <a:t>17</a:t>
            </a:fld>
            <a:endParaRPr lang="en-US" dirty="0"/>
          </a:p>
        </p:txBody>
      </p:sp>
      <p:sp>
        <p:nvSpPr>
          <p:cNvPr id="2" name="Title 1"/>
          <p:cNvSpPr>
            <a:spLocks noGrp="1"/>
          </p:cNvSpPr>
          <p:nvPr>
            <p:ph type="title"/>
          </p:nvPr>
        </p:nvSpPr>
        <p:spPr/>
        <p:txBody>
          <a:bodyPr anchor="ctr">
            <a:noAutofit/>
          </a:bodyPr>
          <a:lstStyle/>
          <a:p>
            <a:r>
              <a:rPr lang="en-US" sz="2800" dirty="0">
                <a:latin typeface="+mn-lt"/>
              </a:rPr>
              <a:t>District/School CMAS Window</a:t>
            </a:r>
          </a:p>
        </p:txBody>
      </p:sp>
    </p:spTree>
    <p:extLst>
      <p:ext uri="{BB962C8B-B14F-4D97-AF65-F5344CB8AC3E}">
        <p14:creationId xmlns:p14="http://schemas.microsoft.com/office/powerpoint/2010/main" val="2138129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8CFDA-0F89-7BCA-742E-8677210E28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944B7F-CC1A-F4B2-0B9F-DDA4AD072716}"/>
              </a:ext>
            </a:extLst>
          </p:cNvPr>
          <p:cNvSpPr>
            <a:spLocks noGrp="1"/>
          </p:cNvSpPr>
          <p:nvPr>
            <p:ph type="title"/>
          </p:nvPr>
        </p:nvSpPr>
        <p:spPr/>
        <p:txBody>
          <a:bodyPr>
            <a:normAutofit/>
          </a:bodyPr>
          <a:lstStyle/>
          <a:p>
            <a:r>
              <a:rPr lang="en-US" sz="2800" dirty="0"/>
              <a:t>Administration Time Allotments</a:t>
            </a:r>
          </a:p>
        </p:txBody>
      </p:sp>
      <p:sp>
        <p:nvSpPr>
          <p:cNvPr id="8" name="Title 7">
            <a:extLst>
              <a:ext uri="{FF2B5EF4-FFF2-40B4-BE49-F238E27FC236}">
                <a16:creationId xmlns:a16="http://schemas.microsoft.com/office/drawing/2014/main" id="{3B4DB688-5F5F-ACFE-9D69-39BBBD2E04E1}"/>
              </a:ext>
            </a:extLst>
          </p:cNvPr>
          <p:cNvSpPr>
            <a:spLocks noGrp="1"/>
          </p:cNvSpPr>
          <p:nvPr>
            <p:ph type="title" idx="2"/>
          </p:nvPr>
        </p:nvSpPr>
        <p:spPr>
          <a:xfrm>
            <a:off x="123874" y="4347399"/>
            <a:ext cx="8675569" cy="263677"/>
          </a:xfrm>
        </p:spPr>
        <p:txBody>
          <a:bodyPr anchor="ctr"/>
          <a:lstStyle/>
          <a:p>
            <a:pPr fontAlgn="base">
              <a:spcBef>
                <a:spcPct val="0"/>
              </a:spcBef>
              <a:spcAft>
                <a:spcPct val="0"/>
              </a:spcAft>
            </a:pPr>
            <a:r>
              <a:rPr lang="en-US" sz="1200" dirty="0">
                <a:solidFill>
                  <a:prstClr val="black"/>
                </a:solidFill>
                <a:ea typeface="ＭＳ Ｐゴシック" pitchFamily="34" charset="-128"/>
              </a:rPr>
              <a:t>*Testing time depends on grade level/content area — refer to </a:t>
            </a:r>
            <a:r>
              <a:rPr lang="en-US" sz="1200" i="1" dirty="0">
                <a:solidFill>
                  <a:prstClr val="black"/>
                </a:solidFill>
                <a:ea typeface="ＭＳ Ｐゴシック" pitchFamily="34" charset="-128"/>
              </a:rPr>
              <a:t>Unit Testing Times and Testing Multiple Groups </a:t>
            </a:r>
            <a:r>
              <a:rPr lang="en-US" sz="1200" dirty="0">
                <a:solidFill>
                  <a:prstClr val="black"/>
                </a:solidFill>
                <a:ea typeface="ＭＳ Ｐゴシック" pitchFamily="34" charset="-128"/>
              </a:rPr>
              <a:t>resource</a:t>
            </a:r>
          </a:p>
        </p:txBody>
      </p:sp>
      <p:sp>
        <p:nvSpPr>
          <p:cNvPr id="4" name="Slide Number Placeholder 3">
            <a:extLst>
              <a:ext uri="{FF2B5EF4-FFF2-40B4-BE49-F238E27FC236}">
                <a16:creationId xmlns:a16="http://schemas.microsoft.com/office/drawing/2014/main" id="{4A2777DB-51F3-2C2C-CF04-985791070351}"/>
              </a:ext>
            </a:extLst>
          </p:cNvPr>
          <p:cNvSpPr>
            <a:spLocks noGrp="1"/>
          </p:cNvSpPr>
          <p:nvPr>
            <p:ph type="sldNum" idx="12"/>
          </p:nvPr>
        </p:nvSpPr>
        <p:spPr/>
        <p:txBody>
          <a:bodyPr>
            <a:normAutofit/>
          </a:bodyPr>
          <a:lstStyle/>
          <a:p>
            <a:fld id="{C479D5F6-EDCB-402A-AC08-4943A1820E8F}" type="slidenum">
              <a:rPr lang="en-US" smtClean="0"/>
              <a:pPr/>
              <a:t>18</a:t>
            </a:fld>
            <a:r>
              <a:rPr lang="en-US" dirty="0"/>
              <a:t> </a:t>
            </a:r>
          </a:p>
        </p:txBody>
      </p:sp>
      <p:graphicFrame>
        <p:nvGraphicFramePr>
          <p:cNvPr id="9" name="Content Placeholder 4">
            <a:extLst>
              <a:ext uri="{FF2B5EF4-FFF2-40B4-BE49-F238E27FC236}">
                <a16:creationId xmlns:a16="http://schemas.microsoft.com/office/drawing/2014/main" id="{1C02F30D-1573-8BBB-39B9-58616D7C26BC}"/>
              </a:ext>
            </a:extLst>
          </p:cNvPr>
          <p:cNvGraphicFramePr>
            <a:graphicFrameLocks/>
          </p:cNvGraphicFramePr>
          <p:nvPr>
            <p:extLst>
              <p:ext uri="{D42A27DB-BD31-4B8C-83A1-F6EECF244321}">
                <p14:modId xmlns:p14="http://schemas.microsoft.com/office/powerpoint/2010/main" val="4033143864"/>
              </p:ext>
            </p:extLst>
          </p:nvPr>
        </p:nvGraphicFramePr>
        <p:xfrm>
          <a:off x="440772" y="1083948"/>
          <a:ext cx="8229600" cy="3025902"/>
        </p:xfrm>
        <a:graphic>
          <a:graphicData uri="http://schemas.openxmlformats.org/drawingml/2006/table">
            <a:tbl>
              <a:tblPr firstRow="1" bandRow="1">
                <a:tableStyleId>{5FD0F851-EC5A-4D38-B0AD-8093EC10F338}</a:tableStyleId>
              </a:tblPr>
              <a:tblGrid>
                <a:gridCol w="4818982">
                  <a:extLst>
                    <a:ext uri="{9D8B030D-6E8A-4147-A177-3AD203B41FA5}">
                      <a16:colId xmlns:a16="http://schemas.microsoft.com/office/drawing/2014/main" val="3609024828"/>
                    </a:ext>
                  </a:extLst>
                </a:gridCol>
                <a:gridCol w="3410618">
                  <a:extLst>
                    <a:ext uri="{9D8B030D-6E8A-4147-A177-3AD203B41FA5}">
                      <a16:colId xmlns:a16="http://schemas.microsoft.com/office/drawing/2014/main" val="3586515856"/>
                    </a:ext>
                  </a:extLst>
                </a:gridCol>
              </a:tblGrid>
              <a:tr h="4537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latin typeface="+mn-lt"/>
                        </a:rPr>
                        <a:t>Task</a:t>
                      </a:r>
                      <a:endParaRPr lang="en-US" sz="1400" b="1" kern="1200" dirty="0">
                        <a:solidFill>
                          <a:schemeClr val="bg1"/>
                        </a:solidFill>
                        <a:latin typeface="+mn-lt"/>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rPr>
                        <a:t>Time to Allot for an Administration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796176093"/>
                  </a:ext>
                </a:extLst>
              </a:tr>
              <a:tr h="4537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latin typeface="+mn-lt"/>
                        </a:rPr>
                        <a:t>Prepare for testing (includes reading SAY directions</a:t>
                      </a:r>
                      <a:r>
                        <a:rPr lang="en-US" sz="1400" kern="1200" baseline="0" dirty="0">
                          <a:latin typeface="+mn-lt"/>
                        </a:rPr>
                        <a:t> script</a:t>
                      </a:r>
                      <a:r>
                        <a:rPr lang="en-US" sz="1400" kern="1200" dirty="0">
                          <a:latin typeface="+mn-lt"/>
                        </a:rPr>
                        <a:t> from</a:t>
                      </a:r>
                      <a:r>
                        <a:rPr lang="en-US" sz="1400" kern="1200" baseline="0" dirty="0">
                          <a:latin typeface="+mn-lt"/>
                        </a:rPr>
                        <a:t> TAM </a:t>
                      </a:r>
                      <a:r>
                        <a:rPr lang="en-US" sz="1400" kern="1200" dirty="0">
                          <a:latin typeface="+mn-lt"/>
                        </a:rPr>
                        <a:t>and answering student questions)</a:t>
                      </a:r>
                      <a:endParaRPr lang="en-US" sz="1400" kern="1200" dirty="0">
                        <a:solidFill>
                          <a:schemeClr val="tx1"/>
                        </a:solidFill>
                        <a:latin typeface="+mn-lt"/>
                        <a:ea typeface="+mn-ea"/>
                        <a:cs typeface="+mn-cs"/>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10 minutes (recommended)</a:t>
                      </a:r>
                      <a:endParaRPr lang="en-US" sz="14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0845078"/>
                  </a:ext>
                </a:extLst>
              </a:tr>
              <a:tr h="4537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latin typeface="+mn-lt"/>
                        </a:rPr>
                        <a:t>Distribute test materials</a:t>
                      </a:r>
                      <a:endParaRPr lang="en-US" sz="1400" kern="1200" dirty="0">
                        <a:solidFill>
                          <a:schemeClr val="tx1"/>
                        </a:solidFill>
                        <a:latin typeface="+mn-lt"/>
                        <a:ea typeface="+mn-ea"/>
                        <a:cs typeface="+mn-cs"/>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5 minutes (recommended)</a:t>
                      </a:r>
                      <a:endParaRPr lang="en-US" sz="14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436513"/>
                  </a:ext>
                </a:extLst>
              </a:tr>
              <a:tr h="4537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mn-lt"/>
                        </a:rPr>
                        <a:t>ELA/CSLA unit testing time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mn-lt"/>
                        </a:rPr>
                        <a:t>Math unit testing time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mn-lt"/>
                        </a:rPr>
                        <a:t>Science</a:t>
                      </a:r>
                      <a:r>
                        <a:rPr lang="en-US" sz="1400" baseline="0" dirty="0">
                          <a:latin typeface="+mn-lt"/>
                        </a:rPr>
                        <a:t> unit testing time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mn-lt"/>
                        </a:rPr>
                        <a:t>Social Studies</a:t>
                      </a:r>
                      <a:r>
                        <a:rPr lang="en-US" sz="1400" dirty="0">
                          <a:latin typeface="+mn-lt"/>
                        </a:rPr>
                        <a:t> </a:t>
                      </a:r>
                      <a:r>
                        <a:rPr lang="en-US" sz="1400" baseline="0" dirty="0">
                          <a:latin typeface="+mn-lt"/>
                        </a:rPr>
                        <a:t>unit testing time</a:t>
                      </a: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mn-lt"/>
                        </a:rPr>
                        <a:t>90 to 110 minutes*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65 minutes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60 to 80 minutes*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65 minutes</a:t>
                      </a:r>
                      <a:endParaRPr lang="en-US" sz="14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5592322"/>
                  </a:ext>
                </a:extLst>
              </a:tr>
              <a:tr h="4537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Complete end-of-unit activities, including closing units</a:t>
                      </a:r>
                      <a:r>
                        <a:rPr lang="en-US" sz="1400" baseline="0" dirty="0">
                          <a:latin typeface="+mn-lt"/>
                        </a:rPr>
                        <a:t> </a:t>
                      </a:r>
                      <a:r>
                        <a:rPr lang="en-US" sz="1400" dirty="0">
                          <a:latin typeface="+mn-lt"/>
                        </a:rPr>
                        <a:t>and collecting test materials</a:t>
                      </a:r>
                      <a:endParaRPr lang="en-US" sz="14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5 to 15 minutes (recommended)</a:t>
                      </a:r>
                      <a:endParaRPr lang="en-US" sz="14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2385572"/>
                  </a:ext>
                </a:extLst>
              </a:tr>
            </a:tbl>
          </a:graphicData>
        </a:graphic>
      </p:graphicFrame>
      <p:sp>
        <p:nvSpPr>
          <p:cNvPr id="5" name="Diagonal Stripe 4">
            <a:hlinkClick r:id="rId2"/>
            <a:extLst>
              <a:ext uri="{FF2B5EF4-FFF2-40B4-BE49-F238E27FC236}">
                <a16:creationId xmlns:a16="http://schemas.microsoft.com/office/drawing/2014/main" id="{65909418-51C6-3AF4-92E5-3003C856732C}"/>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Arial" panose="020B0604020202020204" pitchFamily="34" charset="0"/>
              </a:rPr>
              <a:t>Unit Testing Times</a:t>
            </a:r>
          </a:p>
        </p:txBody>
      </p:sp>
    </p:spTree>
    <p:extLst>
      <p:ext uri="{BB962C8B-B14F-4D97-AF65-F5344CB8AC3E}">
        <p14:creationId xmlns:p14="http://schemas.microsoft.com/office/powerpoint/2010/main" val="1569610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Guidelines for Administration Time</a:t>
            </a:r>
          </a:p>
        </p:txBody>
      </p:sp>
      <p:sp>
        <p:nvSpPr>
          <p:cNvPr id="5" name="Content Placeholder 4">
            <a:extLst>
              <a:ext uri="{FF2B5EF4-FFF2-40B4-BE49-F238E27FC236}">
                <a16:creationId xmlns:a16="http://schemas.microsoft.com/office/drawing/2014/main" id="{9CC7487A-63F3-49E3-8DD4-FD4F03322AD4}"/>
              </a:ext>
            </a:extLst>
          </p:cNvPr>
          <p:cNvSpPr>
            <a:spLocks noGrp="1"/>
          </p:cNvSpPr>
          <p:nvPr>
            <p:ph type="body" idx="1"/>
          </p:nvPr>
        </p:nvSpPr>
        <p:spPr>
          <a:xfrm>
            <a:off x="311702" y="1043873"/>
            <a:ext cx="5596729" cy="3143402"/>
          </a:xfrm>
        </p:spPr>
        <p:txBody>
          <a:bodyPr>
            <a:noAutofit/>
          </a:bodyPr>
          <a:lstStyle/>
          <a:p>
            <a:pPr marL="257175" indent="-257175">
              <a:spcAft>
                <a:spcPts val="900"/>
              </a:spcAft>
              <a:buClr>
                <a:sysClr val="windowText" lastClr="000000"/>
              </a:buClr>
              <a:defRPr/>
            </a:pPr>
            <a:r>
              <a:rPr lang="en-US" sz="1800" dirty="0">
                <a:solidFill>
                  <a:sysClr val="windowText" lastClr="000000"/>
                </a:solidFill>
              </a:rPr>
              <a:t>Schedule the entire amount of unit testing time</a:t>
            </a:r>
            <a:endParaRPr lang="en-US" sz="1800" u="sng" dirty="0">
              <a:solidFill>
                <a:sysClr val="windowText" lastClr="000000"/>
              </a:solidFill>
            </a:endParaRPr>
          </a:p>
          <a:p>
            <a:pPr marL="257175" indent="-257175">
              <a:spcAft>
                <a:spcPts val="900"/>
              </a:spcAft>
              <a:buClr>
                <a:sysClr val="windowText" lastClr="000000"/>
              </a:buClr>
              <a:defRPr/>
            </a:pPr>
            <a:r>
              <a:rPr lang="en-US" sz="1800" dirty="0">
                <a:solidFill>
                  <a:sysClr val="windowText" lastClr="000000"/>
                </a:solidFill>
              </a:rPr>
              <a:t>Once the unit testing time is met, the unit must end</a:t>
            </a:r>
          </a:p>
          <a:p>
            <a:pPr marL="557213" lvl="1" indent="-214313">
              <a:spcAft>
                <a:spcPts val="900"/>
              </a:spcAft>
              <a:buClr>
                <a:sysClr val="windowText" lastClr="000000"/>
              </a:buClr>
              <a:defRPr/>
            </a:pPr>
            <a:r>
              <a:rPr lang="en-US" sz="1600" dirty="0">
                <a:solidFill>
                  <a:sysClr val="windowText" lastClr="000000"/>
                </a:solidFill>
                <a:latin typeface="+mn-lt"/>
                <a:cs typeface="Arial" panose="020B0604020202020204" pitchFamily="34" charset="0"/>
              </a:rPr>
              <a:t>A student is </a:t>
            </a:r>
            <a:r>
              <a:rPr lang="en-US" sz="1600" b="1" dirty="0">
                <a:solidFill>
                  <a:sysClr val="windowText" lastClr="000000"/>
                </a:solidFill>
                <a:latin typeface="+mn-lt"/>
                <a:cs typeface="Arial" panose="020B0604020202020204" pitchFamily="34" charset="0"/>
              </a:rPr>
              <a:t>only </a:t>
            </a:r>
            <a:r>
              <a:rPr lang="en-US" sz="1600" dirty="0">
                <a:solidFill>
                  <a:sysClr val="windowText" lastClr="000000"/>
                </a:solidFill>
                <a:latin typeface="+mn-lt"/>
                <a:cs typeface="Arial" panose="020B0604020202020204" pitchFamily="34" charset="0"/>
              </a:rPr>
              <a:t>allowed an extended time accommodation if listed in their IEP, 504, or ML plan</a:t>
            </a:r>
          </a:p>
          <a:p>
            <a:pPr marL="257175" indent="-257175">
              <a:spcAft>
                <a:spcPts val="900"/>
              </a:spcAft>
              <a:buClr>
                <a:sysClr val="windowText" lastClr="000000"/>
              </a:buClr>
              <a:defRPr/>
            </a:pPr>
            <a:r>
              <a:rPr lang="en-US" sz="1800" dirty="0">
                <a:solidFill>
                  <a:sysClr val="windowText" lastClr="000000"/>
                </a:solidFill>
              </a:rPr>
              <a:t>If all students complete testing before the unit testing time is met, the Test Administrator may end the unit (no minimum testing time)</a:t>
            </a:r>
          </a:p>
          <a:p>
            <a:pPr marL="714363" lvl="1" indent="-257175">
              <a:spcAft>
                <a:spcPts val="900"/>
              </a:spcAft>
              <a:buClr>
                <a:sysClr val="windowText" lastClr="000000"/>
              </a:buClr>
              <a:defRPr/>
            </a:pPr>
            <a:r>
              <a:rPr lang="en-US" sz="1600" dirty="0">
                <a:solidFill>
                  <a:sysClr val="windowText" lastClr="000000"/>
                </a:solidFill>
                <a:latin typeface="+mn-lt"/>
                <a:cs typeface="Arial" panose="020B0604020202020204" pitchFamily="34" charset="0"/>
              </a:rPr>
              <a:t>Test Administrators may not encourage students to finish any unit early</a:t>
            </a:r>
          </a:p>
          <a:p>
            <a:endParaRPr lang="en-US" sz="1800" dirty="0"/>
          </a:p>
          <a:p>
            <a:endParaRPr lang="en-US" sz="1800" dirty="0"/>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19</a:t>
            </a:fld>
            <a:endParaRPr lang="en-US" dirty="0"/>
          </a:p>
        </p:txBody>
      </p:sp>
    </p:spTree>
    <p:extLst>
      <p:ext uri="{BB962C8B-B14F-4D97-AF65-F5344CB8AC3E}">
        <p14:creationId xmlns:p14="http://schemas.microsoft.com/office/powerpoint/2010/main" val="2159067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16"/>
          <p:cNvSpPr txBox="1">
            <a:spLocks noGrp="1"/>
          </p:cNvSpPr>
          <p:nvPr>
            <p:ph type="title"/>
          </p:nvPr>
        </p:nvSpPr>
        <p:spPr>
          <a:xfrm>
            <a:off x="205526" y="1883511"/>
            <a:ext cx="5778300" cy="668785"/>
          </a:xfrm>
          <a:prstGeom prst="rect">
            <a:avLst/>
          </a:prstGeom>
          <a:noFill/>
          <a:ln>
            <a:noFill/>
          </a:ln>
        </p:spPr>
        <p:txBody>
          <a:bodyPr spcFirstLastPara="1" wrap="square" lIns="0" tIns="0" rIns="0" bIns="0" anchor="t" anchorCtr="0">
            <a:noAutofit/>
          </a:bodyPr>
          <a:lstStyle/>
          <a:p>
            <a:r>
              <a:rPr lang="en-US" sz="2400" dirty="0">
                <a:latin typeface="+mj-lt"/>
              </a:rPr>
              <a:t>Spring 2025 CMAS </a:t>
            </a:r>
            <a:br>
              <a:rPr lang="en-US" sz="2400" dirty="0">
                <a:latin typeface="+mj-lt"/>
              </a:rPr>
            </a:br>
            <a:r>
              <a:rPr lang="en-US" sz="2400" dirty="0">
                <a:latin typeface="+mj-lt"/>
              </a:rPr>
              <a:t>Test Administrator Training</a:t>
            </a:r>
            <a:endParaRPr sz="2400" dirty="0">
              <a:latin typeface="+mj-lt"/>
            </a:endParaRPr>
          </a:p>
        </p:txBody>
      </p:sp>
      <p:sp>
        <p:nvSpPr>
          <p:cNvPr id="474" name="Google Shape;474;p16"/>
          <p:cNvSpPr txBox="1">
            <a:spLocks noGrp="1"/>
          </p:cNvSpPr>
          <p:nvPr>
            <p:ph type="title" idx="3"/>
          </p:nvPr>
        </p:nvSpPr>
        <p:spPr>
          <a:xfrm>
            <a:off x="205526" y="2960751"/>
            <a:ext cx="5778300" cy="1040100"/>
          </a:xfrm>
          <a:prstGeom prst="rect">
            <a:avLst/>
          </a:prstGeom>
          <a:noFill/>
          <a:ln>
            <a:noFill/>
          </a:ln>
        </p:spPr>
        <p:txBody>
          <a:bodyPr spcFirstLastPara="1" wrap="square" lIns="0" tIns="0" rIns="0" bIns="0" anchor="t" anchorCtr="0">
            <a:noAutofit/>
          </a:bodyPr>
          <a:lstStyle/>
          <a:p>
            <a:r>
              <a:rPr lang="en-US" dirty="0">
                <a:latin typeface="+mn-lt"/>
              </a:rPr>
              <a:t>Paper-based Testing</a:t>
            </a:r>
            <a:br>
              <a:rPr lang="en-US" dirty="0">
                <a:latin typeface="+mn-lt"/>
              </a:rPr>
            </a:br>
            <a:br>
              <a:rPr lang="en-US" dirty="0">
                <a:latin typeface="+mn-lt"/>
              </a:rPr>
            </a:br>
            <a:r>
              <a:rPr lang="en-US" sz="1800" dirty="0">
                <a:latin typeface="+mn-lt"/>
              </a:rPr>
              <a:t>Science, Social Studies, Math, and ELA including CSLA</a:t>
            </a:r>
            <a:endParaRPr sz="1800" dirty="0">
              <a:latin typeface="+mn-lt"/>
            </a:endParaRPr>
          </a:p>
        </p:txBody>
      </p:sp>
      <p:sp>
        <p:nvSpPr>
          <p:cNvPr id="475" name="Google Shape;475;p16">
            <a:extLst>
              <a:ext uri="{C183D7F6-B498-43B3-948B-1728B52AA6E4}">
                <adec:decorative xmlns:adec="http://schemas.microsoft.com/office/drawing/2017/decorative" val="1"/>
              </a:ext>
            </a:extLst>
          </p:cNvPr>
          <p:cNvSpPr txBox="1"/>
          <p:nvPr/>
        </p:nvSpPr>
        <p:spPr>
          <a:xfrm>
            <a:off x="750951" y="1339028"/>
            <a:ext cx="7817100" cy="461635"/>
          </a:xfrm>
          <a:prstGeom prst="rect">
            <a:avLst/>
          </a:prstGeom>
          <a:noFill/>
          <a:ln>
            <a:noFill/>
          </a:ln>
        </p:spPr>
        <p:txBody>
          <a:bodyPr spcFirstLastPara="1" wrap="square" lIns="91425" tIns="91425" rIns="91425" bIns="91425" anchor="t" anchorCtr="0">
            <a:spAutoFit/>
          </a:bodyPr>
          <a:lstStyle/>
          <a:p>
            <a:pPr>
              <a:buSzPts val="1800"/>
            </a:pPr>
            <a:endParaRPr sz="1800" dirty="0">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ECB2595-D944-B700-7C83-D504CC91E13A}"/>
              </a:ext>
              <a:ext uri="{C183D7F6-B498-43B3-948B-1728B52AA6E4}">
                <adec:decorative xmlns:adec="http://schemas.microsoft.com/office/drawing/2017/decorative" val="1"/>
              </a:ext>
            </a:extLst>
          </p:cNvPr>
          <p:cNvCxnSpPr>
            <a:cxnSpLocks/>
          </p:cNvCxnSpPr>
          <p:nvPr/>
        </p:nvCxnSpPr>
        <p:spPr>
          <a:xfrm>
            <a:off x="0" y="846400"/>
            <a:ext cx="8807938" cy="0"/>
          </a:xfrm>
          <a:prstGeom prst="line">
            <a:avLst/>
          </a:prstGeom>
          <a:ln w="19050">
            <a:solidFill>
              <a:srgbClr val="55A1D5"/>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idx="12"/>
          </p:nvPr>
        </p:nvSpPr>
        <p:spPr/>
        <p:txBody>
          <a:bodyPr>
            <a:normAutofit/>
          </a:bodyPr>
          <a:lstStyle/>
          <a:p>
            <a:fld id="{C479D5F6-EDCB-402A-AC08-4943A1820E8F}" type="slidenum">
              <a:rPr lang="en-US" smtClean="0"/>
              <a:pPr/>
              <a:t>20</a:t>
            </a:fld>
            <a:endParaRPr lang="en-US" dirty="0"/>
          </a:p>
        </p:txBody>
      </p:sp>
      <p:sp>
        <p:nvSpPr>
          <p:cNvPr id="2" name="Title 1"/>
          <p:cNvSpPr>
            <a:spLocks noGrp="1"/>
          </p:cNvSpPr>
          <p:nvPr>
            <p:ph type="title"/>
          </p:nvPr>
        </p:nvSpPr>
        <p:spPr/>
        <p:txBody>
          <a:bodyPr>
            <a:normAutofit/>
          </a:bodyPr>
          <a:lstStyle/>
          <a:p>
            <a:r>
              <a:rPr lang="en-US" sz="2800" dirty="0">
                <a:latin typeface="+mn-lt"/>
              </a:rPr>
              <a:t>Unit Testing Times: Grades 3 through 5</a:t>
            </a:r>
          </a:p>
        </p:txBody>
      </p:sp>
      <p:graphicFrame>
        <p:nvGraphicFramePr>
          <p:cNvPr id="10" name="Table 9">
            <a:extLst>
              <a:ext uri="{FF2B5EF4-FFF2-40B4-BE49-F238E27FC236}">
                <a16:creationId xmlns:a16="http://schemas.microsoft.com/office/drawing/2014/main" id="{B6825ED7-385F-250C-1C9A-0F1E63851FAD}"/>
              </a:ext>
            </a:extLst>
          </p:cNvPr>
          <p:cNvGraphicFramePr>
            <a:graphicFrameLocks noGrp="1"/>
          </p:cNvGraphicFramePr>
          <p:nvPr>
            <p:extLst>
              <p:ext uri="{D42A27DB-BD31-4B8C-83A1-F6EECF244321}">
                <p14:modId xmlns:p14="http://schemas.microsoft.com/office/powerpoint/2010/main" val="277187041"/>
              </p:ext>
            </p:extLst>
          </p:nvPr>
        </p:nvGraphicFramePr>
        <p:xfrm>
          <a:off x="456059" y="985307"/>
          <a:ext cx="7437479" cy="3874834"/>
        </p:xfrm>
        <a:graphic>
          <a:graphicData uri="http://schemas.openxmlformats.org/drawingml/2006/table">
            <a:tbl>
              <a:tblPr firstRow="1" firstCol="1" bandRow="1">
                <a:tableStyleId>{2D5ABB26-0587-4C30-8999-92F81FD0307C}</a:tableStyleId>
              </a:tblPr>
              <a:tblGrid>
                <a:gridCol w="3287275">
                  <a:extLst>
                    <a:ext uri="{9D8B030D-6E8A-4147-A177-3AD203B41FA5}">
                      <a16:colId xmlns:a16="http://schemas.microsoft.com/office/drawing/2014/main" val="3045636567"/>
                    </a:ext>
                  </a:extLst>
                </a:gridCol>
                <a:gridCol w="1506735">
                  <a:extLst>
                    <a:ext uri="{9D8B030D-6E8A-4147-A177-3AD203B41FA5}">
                      <a16:colId xmlns:a16="http://schemas.microsoft.com/office/drawing/2014/main" val="126659624"/>
                    </a:ext>
                  </a:extLst>
                </a:gridCol>
                <a:gridCol w="2643469">
                  <a:extLst>
                    <a:ext uri="{9D8B030D-6E8A-4147-A177-3AD203B41FA5}">
                      <a16:colId xmlns:a16="http://schemas.microsoft.com/office/drawing/2014/main" val="1508107241"/>
                    </a:ext>
                  </a:extLst>
                </a:gridCol>
              </a:tblGrid>
              <a:tr h="349758">
                <a:tc>
                  <a:txBody>
                    <a:bodyPr/>
                    <a:lstStyle/>
                    <a:p>
                      <a:pPr marL="0" marR="0" algn="ctr">
                        <a:lnSpc>
                          <a:spcPct val="107000"/>
                        </a:lnSpc>
                        <a:spcBef>
                          <a:spcPts val="0"/>
                        </a:spcBef>
                        <a:spcAft>
                          <a:spcPts val="0"/>
                        </a:spcAft>
                      </a:pPr>
                      <a:r>
                        <a:rPr lang="en-US" sz="1200" b="1" dirty="0">
                          <a:solidFill>
                            <a:schemeClr val="tx1"/>
                          </a:solidFill>
                          <a:effectLst/>
                          <a:latin typeface="+mn-lt"/>
                        </a:rPr>
                        <a:t>Grades</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Unit</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Testing Time (minutes)</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7495106"/>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b="0" dirty="0">
                          <a:solidFill>
                            <a:schemeClr val="tx1"/>
                          </a:solidFill>
                          <a:effectLst/>
                          <a:latin typeface="+mn-lt"/>
                        </a:rPr>
                        <a:t>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90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1349152"/>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ELA 3 through 5</a:t>
                      </a:r>
                    </a:p>
                    <a:p>
                      <a:pPr marL="0" marR="0" algn="ctr">
                        <a:lnSpc>
                          <a:spcPct val="107000"/>
                        </a:lnSpc>
                        <a:spcBef>
                          <a:spcPts val="0"/>
                        </a:spcBef>
                        <a:spcAft>
                          <a:spcPts val="0"/>
                        </a:spcAft>
                      </a:pPr>
                      <a:r>
                        <a:rPr lang="en-US" sz="1200" b="1" dirty="0">
                          <a:solidFill>
                            <a:schemeClr val="tx1"/>
                          </a:solidFill>
                          <a:effectLst/>
                          <a:latin typeface="+mn-lt"/>
                        </a:rPr>
                        <a:t>CSLA 3 and 4</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b="0" dirty="0">
                          <a:solidFill>
                            <a:schemeClr val="tx1"/>
                          </a:solidFill>
                          <a:effectLst/>
                          <a:latin typeface="+mn-lt"/>
                        </a:rPr>
                        <a:t>2</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90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2080507"/>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3</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90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4218534"/>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b="0" dirty="0">
                          <a:solidFill>
                            <a:schemeClr val="tx1"/>
                          </a:solidFill>
                          <a:effectLst/>
                          <a:latin typeface="+mn-lt"/>
                        </a:rPr>
                        <a:t>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65</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6547213"/>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Math 3 through 5</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b="0" dirty="0">
                          <a:solidFill>
                            <a:schemeClr val="tx1"/>
                          </a:solidFill>
                          <a:effectLst/>
                          <a:latin typeface="+mn-lt"/>
                        </a:rPr>
                        <a:t>2</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65</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4061203"/>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3</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65</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2601355"/>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b="0" dirty="0">
                          <a:solidFill>
                            <a:schemeClr val="tx1"/>
                          </a:solidFill>
                          <a:effectLst/>
                          <a:latin typeface="+mn-lt"/>
                        </a:rPr>
                        <a:t>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80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5128627"/>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Science 5</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b="0" dirty="0">
                          <a:solidFill>
                            <a:schemeClr val="tx1"/>
                          </a:solidFill>
                          <a:effectLst/>
                          <a:latin typeface="+mn-lt"/>
                        </a:rPr>
                        <a:t>2</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80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9588988"/>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3</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80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0311200"/>
                  </a:ext>
                </a:extLst>
              </a:tr>
              <a:tr h="349758">
                <a:tc>
                  <a:txBody>
                    <a:bodyPr/>
                    <a:lstStyle/>
                    <a:p>
                      <a:pPr marL="0" marR="0" algn="ctr">
                        <a:lnSpc>
                          <a:spcPct val="107000"/>
                        </a:lnSpc>
                        <a:spcBef>
                          <a:spcPts val="0"/>
                        </a:spcBef>
                        <a:spcAft>
                          <a:spcPts val="0"/>
                        </a:spcAft>
                      </a:pPr>
                      <a:r>
                        <a:rPr lang="en-US" sz="1200" b="1" dirty="0">
                          <a:solidFill>
                            <a:srgbClr val="FF0000"/>
                          </a:solidFill>
                          <a:effectLst/>
                          <a:latin typeface="+mn-lt"/>
                        </a:rPr>
                        <a:t>Social Studies 4*</a:t>
                      </a:r>
                      <a:endParaRPr lang="en-US" sz="1200" b="1"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rgbClr val="FF0000"/>
                          </a:solidFill>
                          <a:effectLst/>
                          <a:latin typeface="+mn-lt"/>
                        </a:rPr>
                        <a:t>1</a:t>
                      </a:r>
                      <a:endParaRPr lang="en-US" sz="1200" b="0"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rgbClr val="FF0000"/>
                          </a:solidFill>
                          <a:effectLst/>
                          <a:latin typeface="+mn-lt"/>
                        </a:rPr>
                        <a:t>65</a:t>
                      </a:r>
                      <a:endParaRPr lang="en-US" sz="1200" b="0"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4364990"/>
                  </a:ext>
                </a:extLst>
              </a:tr>
            </a:tbl>
          </a:graphicData>
        </a:graphic>
      </p:graphicFrame>
      <p:sp>
        <p:nvSpPr>
          <p:cNvPr id="12" name="Diagonal Stripe 11">
            <a:hlinkClick r:id="rId2"/>
            <a:extLst>
              <a:ext uri="{FF2B5EF4-FFF2-40B4-BE49-F238E27FC236}">
                <a16:creationId xmlns:a16="http://schemas.microsoft.com/office/drawing/2014/main" id="{E6693A9F-ED09-13EE-5016-80A559BD2B55}"/>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Arial" panose="020B0604020202020204" pitchFamily="34" charset="0"/>
              </a:rPr>
              <a:t>Unit Testing Times</a:t>
            </a:r>
          </a:p>
        </p:txBody>
      </p:sp>
    </p:spTree>
    <p:extLst>
      <p:ext uri="{BB962C8B-B14F-4D97-AF65-F5344CB8AC3E}">
        <p14:creationId xmlns:p14="http://schemas.microsoft.com/office/powerpoint/2010/main" val="1686902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DA002-63B8-79D9-F092-07C60ED49575}"/>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D5335C1-D976-E1F4-8FED-ADD4256C1258}"/>
              </a:ext>
              <a:ext uri="{C183D7F6-B498-43B3-948B-1728B52AA6E4}">
                <adec:decorative xmlns:adec="http://schemas.microsoft.com/office/drawing/2017/decorative" val="1"/>
              </a:ext>
            </a:extLst>
          </p:cNvPr>
          <p:cNvCxnSpPr>
            <a:cxnSpLocks/>
          </p:cNvCxnSpPr>
          <p:nvPr/>
        </p:nvCxnSpPr>
        <p:spPr>
          <a:xfrm>
            <a:off x="0" y="846400"/>
            <a:ext cx="8807938" cy="0"/>
          </a:xfrm>
          <a:prstGeom prst="line">
            <a:avLst/>
          </a:prstGeom>
          <a:ln w="19050">
            <a:solidFill>
              <a:srgbClr val="55A1D5"/>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640CFE2A-2560-E988-E3AA-C92B29DA9B66}"/>
              </a:ext>
            </a:extLst>
          </p:cNvPr>
          <p:cNvSpPr>
            <a:spLocks noGrp="1"/>
          </p:cNvSpPr>
          <p:nvPr>
            <p:ph type="sldNum" idx="12"/>
          </p:nvPr>
        </p:nvSpPr>
        <p:spPr/>
        <p:txBody>
          <a:bodyPr>
            <a:normAutofit/>
          </a:bodyPr>
          <a:lstStyle/>
          <a:p>
            <a:fld id="{C479D5F6-EDCB-402A-AC08-4943A1820E8F}" type="slidenum">
              <a:rPr lang="en-US" smtClean="0"/>
              <a:pPr/>
              <a:t>21</a:t>
            </a:fld>
            <a:endParaRPr lang="en-US" dirty="0"/>
          </a:p>
        </p:txBody>
      </p:sp>
      <p:sp>
        <p:nvSpPr>
          <p:cNvPr id="2" name="Title 1">
            <a:extLst>
              <a:ext uri="{FF2B5EF4-FFF2-40B4-BE49-F238E27FC236}">
                <a16:creationId xmlns:a16="http://schemas.microsoft.com/office/drawing/2014/main" id="{3A5C516B-87D6-B7AF-4E4D-694BFD451B02}"/>
              </a:ext>
            </a:extLst>
          </p:cNvPr>
          <p:cNvSpPr>
            <a:spLocks noGrp="1"/>
          </p:cNvSpPr>
          <p:nvPr>
            <p:ph type="title"/>
          </p:nvPr>
        </p:nvSpPr>
        <p:spPr/>
        <p:txBody>
          <a:bodyPr>
            <a:normAutofit/>
          </a:bodyPr>
          <a:lstStyle/>
          <a:p>
            <a:r>
              <a:rPr lang="en-US" sz="2800" dirty="0">
                <a:latin typeface="+mn-lt"/>
              </a:rPr>
              <a:t>Unit Testing Times: Grades 6 through 8</a:t>
            </a:r>
          </a:p>
        </p:txBody>
      </p:sp>
      <p:graphicFrame>
        <p:nvGraphicFramePr>
          <p:cNvPr id="10" name="Table 9">
            <a:extLst>
              <a:ext uri="{FF2B5EF4-FFF2-40B4-BE49-F238E27FC236}">
                <a16:creationId xmlns:a16="http://schemas.microsoft.com/office/drawing/2014/main" id="{0C5C7AE8-3C2B-A654-783A-100F91ABF995}"/>
              </a:ext>
            </a:extLst>
          </p:cNvPr>
          <p:cNvGraphicFramePr>
            <a:graphicFrameLocks noGrp="1"/>
          </p:cNvGraphicFramePr>
          <p:nvPr>
            <p:extLst>
              <p:ext uri="{D42A27DB-BD31-4B8C-83A1-F6EECF244321}">
                <p14:modId xmlns:p14="http://schemas.microsoft.com/office/powerpoint/2010/main" val="3349750350"/>
              </p:ext>
            </p:extLst>
          </p:nvPr>
        </p:nvGraphicFramePr>
        <p:xfrm>
          <a:off x="456059" y="985307"/>
          <a:ext cx="7437479" cy="2281528"/>
        </p:xfrm>
        <a:graphic>
          <a:graphicData uri="http://schemas.openxmlformats.org/drawingml/2006/table">
            <a:tbl>
              <a:tblPr firstRow="1" firstCol="1" bandRow="1">
                <a:tableStyleId>{2D5ABB26-0587-4C30-8999-92F81FD0307C}</a:tableStyleId>
              </a:tblPr>
              <a:tblGrid>
                <a:gridCol w="3287275">
                  <a:extLst>
                    <a:ext uri="{9D8B030D-6E8A-4147-A177-3AD203B41FA5}">
                      <a16:colId xmlns:a16="http://schemas.microsoft.com/office/drawing/2014/main" val="3045636567"/>
                    </a:ext>
                  </a:extLst>
                </a:gridCol>
                <a:gridCol w="1805589">
                  <a:extLst>
                    <a:ext uri="{9D8B030D-6E8A-4147-A177-3AD203B41FA5}">
                      <a16:colId xmlns:a16="http://schemas.microsoft.com/office/drawing/2014/main" val="126659624"/>
                    </a:ext>
                  </a:extLst>
                </a:gridCol>
                <a:gridCol w="2344615">
                  <a:extLst>
                    <a:ext uri="{9D8B030D-6E8A-4147-A177-3AD203B41FA5}">
                      <a16:colId xmlns:a16="http://schemas.microsoft.com/office/drawing/2014/main" val="1508107241"/>
                    </a:ext>
                  </a:extLst>
                </a:gridCol>
              </a:tblGrid>
              <a:tr h="285191">
                <a:tc>
                  <a:txBody>
                    <a:bodyPr/>
                    <a:lstStyle/>
                    <a:p>
                      <a:pPr marL="0" marR="0" algn="ctr">
                        <a:lnSpc>
                          <a:spcPct val="107000"/>
                        </a:lnSpc>
                        <a:spcBef>
                          <a:spcPts val="0"/>
                        </a:spcBef>
                        <a:spcAft>
                          <a:spcPts val="0"/>
                        </a:spcAft>
                      </a:pPr>
                      <a:r>
                        <a:rPr lang="en-US" sz="1200" b="1" dirty="0">
                          <a:solidFill>
                            <a:schemeClr val="tx1"/>
                          </a:solidFill>
                          <a:effectLst/>
                          <a:latin typeface="+mn-lt"/>
                        </a:rPr>
                        <a:t>Grades</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Unit</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Testing Time (minutes)</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7495106"/>
                  </a:ext>
                </a:extLst>
              </a:tr>
              <a:tr h="285191">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b="0" dirty="0">
                          <a:solidFill>
                            <a:schemeClr val="tx1"/>
                          </a:solidFill>
                          <a:effectLst/>
                          <a:latin typeface="+mn-lt"/>
                        </a:rPr>
                        <a:t>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110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1349152"/>
                  </a:ext>
                </a:extLst>
              </a:tr>
              <a:tr h="285191">
                <a:tc>
                  <a:txBody>
                    <a:bodyPr/>
                    <a:lstStyle/>
                    <a:p>
                      <a:pPr marL="0" marR="0" algn="ctr">
                        <a:lnSpc>
                          <a:spcPct val="107000"/>
                        </a:lnSpc>
                        <a:spcBef>
                          <a:spcPts val="0"/>
                        </a:spcBef>
                        <a:spcAft>
                          <a:spcPts val="0"/>
                        </a:spcAft>
                      </a:pPr>
                      <a:r>
                        <a:rPr lang="en-US" sz="1200" b="1" dirty="0">
                          <a:solidFill>
                            <a:schemeClr val="tx1"/>
                          </a:solidFill>
                          <a:effectLst/>
                          <a:latin typeface="+mn-lt"/>
                        </a:rPr>
                        <a:t>ELA 6 through 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b="0" dirty="0">
                          <a:solidFill>
                            <a:schemeClr val="tx1"/>
                          </a:solidFill>
                          <a:effectLst/>
                          <a:latin typeface="+mn-lt"/>
                        </a:rPr>
                        <a:t>2</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110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2080507"/>
                  </a:ext>
                </a:extLst>
              </a:tr>
              <a:tr h="285191">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3</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110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4218534"/>
                  </a:ext>
                </a:extLst>
              </a:tr>
              <a:tr h="285191">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b="0" dirty="0">
                          <a:solidFill>
                            <a:schemeClr val="tx1"/>
                          </a:solidFill>
                          <a:effectLst/>
                          <a:latin typeface="+mn-lt"/>
                        </a:rPr>
                        <a:t>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80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5128627"/>
                  </a:ext>
                </a:extLst>
              </a:tr>
              <a:tr h="285191">
                <a:tc>
                  <a:txBody>
                    <a:bodyPr/>
                    <a:lstStyle/>
                    <a:p>
                      <a:pPr marL="0" marR="0" algn="ctr">
                        <a:lnSpc>
                          <a:spcPct val="107000"/>
                        </a:lnSpc>
                        <a:spcBef>
                          <a:spcPts val="0"/>
                        </a:spcBef>
                        <a:spcAft>
                          <a:spcPts val="0"/>
                        </a:spcAft>
                      </a:pPr>
                      <a:r>
                        <a:rPr lang="en-US" sz="1200" b="1" dirty="0">
                          <a:solidFill>
                            <a:schemeClr val="tx1"/>
                          </a:solidFill>
                          <a:effectLst/>
                          <a:latin typeface="+mn-lt"/>
                        </a:rPr>
                        <a:t>Science 8</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b="0" dirty="0">
                          <a:solidFill>
                            <a:schemeClr val="tx1"/>
                          </a:solidFill>
                          <a:effectLst/>
                          <a:latin typeface="+mn-lt"/>
                        </a:rPr>
                        <a:t>2</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80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9588988"/>
                  </a:ext>
                </a:extLst>
              </a:tr>
              <a:tr h="285191">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3</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80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0311200"/>
                  </a:ext>
                </a:extLst>
              </a:tr>
              <a:tr h="285191">
                <a:tc>
                  <a:txBody>
                    <a:bodyPr/>
                    <a:lstStyle/>
                    <a:p>
                      <a:pPr marL="0" marR="0" algn="ctr">
                        <a:lnSpc>
                          <a:spcPct val="107000"/>
                        </a:lnSpc>
                        <a:spcBef>
                          <a:spcPts val="0"/>
                        </a:spcBef>
                        <a:spcAft>
                          <a:spcPts val="0"/>
                        </a:spcAft>
                      </a:pPr>
                      <a:r>
                        <a:rPr lang="en-US" sz="1200" b="1" dirty="0">
                          <a:solidFill>
                            <a:srgbClr val="FF0000"/>
                          </a:solidFill>
                          <a:effectLst/>
                          <a:latin typeface="+mn-lt"/>
                        </a:rPr>
                        <a:t>Social Studies 7*</a:t>
                      </a:r>
                      <a:endParaRPr lang="en-US" sz="1200" b="1"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rgbClr val="FF0000"/>
                          </a:solidFill>
                          <a:effectLst/>
                          <a:latin typeface="+mn-lt"/>
                        </a:rPr>
                        <a:t>1</a:t>
                      </a:r>
                      <a:endParaRPr lang="en-US" sz="1200" b="0"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rgbClr val="FF0000"/>
                          </a:solidFill>
                          <a:effectLst/>
                          <a:latin typeface="+mn-lt"/>
                        </a:rPr>
                        <a:t>65</a:t>
                      </a:r>
                      <a:endParaRPr lang="en-US" sz="1200" b="0"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4364990"/>
                  </a:ext>
                </a:extLst>
              </a:tr>
            </a:tbl>
          </a:graphicData>
        </a:graphic>
      </p:graphicFrame>
      <p:graphicFrame>
        <p:nvGraphicFramePr>
          <p:cNvPr id="3" name="Table 2">
            <a:extLst>
              <a:ext uri="{FF2B5EF4-FFF2-40B4-BE49-F238E27FC236}">
                <a16:creationId xmlns:a16="http://schemas.microsoft.com/office/drawing/2014/main" id="{EFE5C27B-7EF5-71F0-EFF3-02678DD532C5}"/>
              </a:ext>
            </a:extLst>
          </p:cNvPr>
          <p:cNvGraphicFramePr>
            <a:graphicFrameLocks noGrp="1"/>
          </p:cNvGraphicFramePr>
          <p:nvPr>
            <p:extLst>
              <p:ext uri="{D42A27DB-BD31-4B8C-83A1-F6EECF244321}">
                <p14:modId xmlns:p14="http://schemas.microsoft.com/office/powerpoint/2010/main" val="3085763079"/>
              </p:ext>
            </p:extLst>
          </p:nvPr>
        </p:nvGraphicFramePr>
        <p:xfrm>
          <a:off x="456059" y="3422705"/>
          <a:ext cx="7437479" cy="1454095"/>
        </p:xfrm>
        <a:graphic>
          <a:graphicData uri="http://schemas.openxmlformats.org/drawingml/2006/table">
            <a:tbl>
              <a:tblPr firstRow="1" firstCol="1" bandRow="1">
                <a:tableStyleId>{2D5ABB26-0587-4C30-8999-92F81FD0307C}</a:tableStyleId>
              </a:tblPr>
              <a:tblGrid>
                <a:gridCol w="3303141">
                  <a:extLst>
                    <a:ext uri="{9D8B030D-6E8A-4147-A177-3AD203B41FA5}">
                      <a16:colId xmlns:a16="http://schemas.microsoft.com/office/drawing/2014/main" val="1062448327"/>
                    </a:ext>
                  </a:extLst>
                </a:gridCol>
                <a:gridCol w="640862">
                  <a:extLst>
                    <a:ext uri="{9D8B030D-6E8A-4147-A177-3AD203B41FA5}">
                      <a16:colId xmlns:a16="http://schemas.microsoft.com/office/drawing/2014/main" val="3426263262"/>
                    </a:ext>
                  </a:extLst>
                </a:gridCol>
                <a:gridCol w="1148861">
                  <a:extLst>
                    <a:ext uri="{9D8B030D-6E8A-4147-A177-3AD203B41FA5}">
                      <a16:colId xmlns:a16="http://schemas.microsoft.com/office/drawing/2014/main" val="3315228841"/>
                    </a:ext>
                  </a:extLst>
                </a:gridCol>
                <a:gridCol w="2344615">
                  <a:extLst>
                    <a:ext uri="{9D8B030D-6E8A-4147-A177-3AD203B41FA5}">
                      <a16:colId xmlns:a16="http://schemas.microsoft.com/office/drawing/2014/main" val="960871154"/>
                    </a:ext>
                  </a:extLst>
                </a:gridCol>
              </a:tblGrid>
              <a:tr h="290819">
                <a:tc>
                  <a:txBody>
                    <a:bodyPr/>
                    <a:lstStyle/>
                    <a:p>
                      <a:pPr marL="0" marR="0" algn="ctr">
                        <a:lnSpc>
                          <a:spcPct val="107000"/>
                        </a:lnSpc>
                        <a:spcBef>
                          <a:spcPts val="0"/>
                        </a:spcBef>
                        <a:spcAft>
                          <a:spcPts val="0"/>
                        </a:spcAft>
                      </a:pPr>
                      <a:r>
                        <a:rPr lang="en-US" sz="1200" b="1" dirty="0">
                          <a:solidFill>
                            <a:schemeClr val="tx1"/>
                          </a:solidFill>
                          <a:effectLst/>
                          <a:latin typeface="+mn-lt"/>
                        </a:rPr>
                        <a:t>Grades</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Unit</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ea typeface="Calibri" panose="020F0502020204030204" pitchFamily="34" charset="0"/>
                          <a:cs typeface="Times New Roman" panose="02020603050405020304" pitchFamily="18" charset="0"/>
                        </a:rPr>
                        <a:t>Section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Testing Time (minutes)</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0647774"/>
                  </a:ext>
                </a:extLst>
              </a:tr>
              <a:tr h="290819">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b="0" dirty="0">
                          <a:solidFill>
                            <a:schemeClr val="tx1"/>
                          </a:solidFill>
                          <a:effectLst/>
                          <a:latin typeface="+mn-lt"/>
                        </a:rPr>
                        <a:t>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200" b="0" dirty="0">
                          <a:solidFill>
                            <a:schemeClr val="tx1"/>
                          </a:solidFill>
                          <a:effectLst/>
                          <a:latin typeface="+mn-lt"/>
                          <a:ea typeface="Calibri" panose="020F0502020204030204" pitchFamily="34" charset="0"/>
                          <a:cs typeface="Times New Roman" panose="02020603050405020304" pitchFamily="18" charset="0"/>
                        </a:rPr>
                        <a:t>Non-calculator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65</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597865"/>
                  </a:ext>
                </a:extLst>
              </a:tr>
              <a:tr h="290819">
                <a:tc>
                  <a:txBody>
                    <a:bodyPr/>
                    <a:lstStyle/>
                    <a:p>
                      <a:pPr marL="0" marR="0" algn="ctr">
                        <a:lnSpc>
                          <a:spcPct val="107000"/>
                        </a:lnSpc>
                        <a:spcBef>
                          <a:spcPts val="0"/>
                        </a:spcBef>
                        <a:spcAft>
                          <a:spcPts val="0"/>
                        </a:spcAft>
                      </a:pP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200" b="0" dirty="0">
                          <a:solidFill>
                            <a:schemeClr val="tx1"/>
                          </a:solidFill>
                          <a:effectLst/>
                          <a:latin typeface="+mn-lt"/>
                          <a:ea typeface="Calibri" panose="020F0502020204030204" pitchFamily="34" charset="0"/>
                          <a:cs typeface="Times New Roman" panose="02020603050405020304" pitchFamily="18" charset="0"/>
                        </a:rPr>
                        <a:t>Calculator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3006322"/>
                  </a:ext>
                </a:extLst>
              </a:tr>
              <a:tr h="290819">
                <a:tc>
                  <a:txBody>
                    <a:bodyPr/>
                    <a:lstStyle/>
                    <a:p>
                      <a:pPr marL="0" marR="0" algn="ctr">
                        <a:lnSpc>
                          <a:spcPct val="107000"/>
                        </a:lnSpc>
                        <a:spcBef>
                          <a:spcPts val="0"/>
                        </a:spcBef>
                        <a:spcAft>
                          <a:spcPts val="0"/>
                        </a:spcAft>
                      </a:pPr>
                      <a:r>
                        <a:rPr lang="en-US" sz="1200" b="1" dirty="0">
                          <a:solidFill>
                            <a:schemeClr val="tx1"/>
                          </a:solidFill>
                          <a:effectLst/>
                          <a:latin typeface="+mn-lt"/>
                        </a:rPr>
                        <a:t>Math 6 through 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b="0" dirty="0">
                          <a:solidFill>
                            <a:schemeClr val="tx1"/>
                          </a:solidFill>
                          <a:effectLst/>
                          <a:latin typeface="+mn-lt"/>
                        </a:rPr>
                        <a:t>2</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ea typeface="Calibri" panose="020F0502020204030204" pitchFamily="34" charset="0"/>
                          <a:cs typeface="Times New Roman" panose="02020603050405020304" pitchFamily="18" charset="0"/>
                        </a:rPr>
                        <a:t>Calculator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65</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3801252"/>
                  </a:ext>
                </a:extLst>
              </a:tr>
              <a:tr h="290819">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3</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ea typeface="Calibri" panose="020F0502020204030204" pitchFamily="34" charset="0"/>
                          <a:cs typeface="Times New Roman" panose="02020603050405020304" pitchFamily="18" charset="0"/>
                        </a:rPr>
                        <a:t>Calculator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65</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4267008"/>
                  </a:ext>
                </a:extLst>
              </a:tr>
            </a:tbl>
          </a:graphicData>
        </a:graphic>
      </p:graphicFrame>
      <p:sp>
        <p:nvSpPr>
          <p:cNvPr id="5" name="Diagonal Stripe 4">
            <a:hlinkClick r:id="rId2"/>
            <a:extLst>
              <a:ext uri="{FF2B5EF4-FFF2-40B4-BE49-F238E27FC236}">
                <a16:creationId xmlns:a16="http://schemas.microsoft.com/office/drawing/2014/main" id="{91FB4B96-D0ED-2905-D70F-82132359590B}"/>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Arial" panose="020B0604020202020204" pitchFamily="34" charset="0"/>
              </a:rPr>
              <a:t>Unit Testing Times</a:t>
            </a:r>
          </a:p>
        </p:txBody>
      </p:sp>
    </p:spTree>
    <p:extLst>
      <p:ext uri="{BB962C8B-B14F-4D97-AF65-F5344CB8AC3E}">
        <p14:creationId xmlns:p14="http://schemas.microsoft.com/office/powerpoint/2010/main" val="2591551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895CC-FFEE-5C0B-5D2A-BEA9F59CCC8D}"/>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54CB655-5A80-666A-B44C-7F211B68B9C1}"/>
              </a:ext>
              <a:ext uri="{C183D7F6-B498-43B3-948B-1728B52AA6E4}">
                <adec:decorative xmlns:adec="http://schemas.microsoft.com/office/drawing/2017/decorative" val="1"/>
              </a:ext>
            </a:extLst>
          </p:cNvPr>
          <p:cNvCxnSpPr>
            <a:cxnSpLocks/>
          </p:cNvCxnSpPr>
          <p:nvPr/>
        </p:nvCxnSpPr>
        <p:spPr>
          <a:xfrm>
            <a:off x="0" y="846400"/>
            <a:ext cx="8807938" cy="0"/>
          </a:xfrm>
          <a:prstGeom prst="line">
            <a:avLst/>
          </a:prstGeom>
          <a:ln w="19050">
            <a:solidFill>
              <a:srgbClr val="55A1D5"/>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A365F41-C7B6-6B62-FD81-5AACEB6CE6B6}"/>
              </a:ext>
            </a:extLst>
          </p:cNvPr>
          <p:cNvSpPr>
            <a:spLocks noGrp="1"/>
          </p:cNvSpPr>
          <p:nvPr>
            <p:ph type="sldNum" idx="12"/>
          </p:nvPr>
        </p:nvSpPr>
        <p:spPr/>
        <p:txBody>
          <a:bodyPr>
            <a:normAutofit/>
          </a:bodyPr>
          <a:lstStyle/>
          <a:p>
            <a:fld id="{C479D5F6-EDCB-402A-AC08-4943A1820E8F}" type="slidenum">
              <a:rPr lang="en-US" smtClean="0"/>
              <a:pPr/>
              <a:t>22</a:t>
            </a:fld>
            <a:endParaRPr lang="en-US" dirty="0"/>
          </a:p>
        </p:txBody>
      </p:sp>
      <p:sp>
        <p:nvSpPr>
          <p:cNvPr id="2" name="Title 1">
            <a:extLst>
              <a:ext uri="{FF2B5EF4-FFF2-40B4-BE49-F238E27FC236}">
                <a16:creationId xmlns:a16="http://schemas.microsoft.com/office/drawing/2014/main" id="{4691E986-13CA-2D4E-625C-3F67F48E76D7}"/>
              </a:ext>
            </a:extLst>
          </p:cNvPr>
          <p:cNvSpPr>
            <a:spLocks noGrp="1"/>
          </p:cNvSpPr>
          <p:nvPr>
            <p:ph type="title"/>
          </p:nvPr>
        </p:nvSpPr>
        <p:spPr/>
        <p:txBody>
          <a:bodyPr>
            <a:normAutofit/>
          </a:bodyPr>
          <a:lstStyle/>
          <a:p>
            <a:r>
              <a:rPr lang="en-US" sz="2800" dirty="0">
                <a:latin typeface="+mn-lt"/>
              </a:rPr>
              <a:t>Unit Testing Times: Grade 11</a:t>
            </a:r>
          </a:p>
        </p:txBody>
      </p:sp>
      <p:graphicFrame>
        <p:nvGraphicFramePr>
          <p:cNvPr id="10" name="Table 9">
            <a:extLst>
              <a:ext uri="{FF2B5EF4-FFF2-40B4-BE49-F238E27FC236}">
                <a16:creationId xmlns:a16="http://schemas.microsoft.com/office/drawing/2014/main" id="{38EE4B8D-03CC-17EC-2248-EC54010BABB4}"/>
              </a:ext>
            </a:extLst>
          </p:cNvPr>
          <p:cNvGraphicFramePr>
            <a:graphicFrameLocks noGrp="1"/>
          </p:cNvGraphicFramePr>
          <p:nvPr>
            <p:extLst>
              <p:ext uri="{D42A27DB-BD31-4B8C-83A1-F6EECF244321}">
                <p14:modId xmlns:p14="http://schemas.microsoft.com/office/powerpoint/2010/main" val="2584629043"/>
              </p:ext>
            </p:extLst>
          </p:nvPr>
        </p:nvGraphicFramePr>
        <p:xfrm>
          <a:off x="456059" y="985307"/>
          <a:ext cx="7437479" cy="1049274"/>
        </p:xfrm>
        <a:graphic>
          <a:graphicData uri="http://schemas.openxmlformats.org/drawingml/2006/table">
            <a:tbl>
              <a:tblPr firstRow="1" firstCol="1" bandRow="1">
                <a:tableStyleId>{2D5ABB26-0587-4C30-8999-92F81FD0307C}</a:tableStyleId>
              </a:tblPr>
              <a:tblGrid>
                <a:gridCol w="3287275">
                  <a:extLst>
                    <a:ext uri="{9D8B030D-6E8A-4147-A177-3AD203B41FA5}">
                      <a16:colId xmlns:a16="http://schemas.microsoft.com/office/drawing/2014/main" val="3045636567"/>
                    </a:ext>
                  </a:extLst>
                </a:gridCol>
                <a:gridCol w="1506735">
                  <a:extLst>
                    <a:ext uri="{9D8B030D-6E8A-4147-A177-3AD203B41FA5}">
                      <a16:colId xmlns:a16="http://schemas.microsoft.com/office/drawing/2014/main" val="126659624"/>
                    </a:ext>
                  </a:extLst>
                </a:gridCol>
                <a:gridCol w="2643469">
                  <a:extLst>
                    <a:ext uri="{9D8B030D-6E8A-4147-A177-3AD203B41FA5}">
                      <a16:colId xmlns:a16="http://schemas.microsoft.com/office/drawing/2014/main" val="1508107241"/>
                    </a:ext>
                  </a:extLst>
                </a:gridCol>
              </a:tblGrid>
              <a:tr h="349758">
                <a:tc>
                  <a:txBody>
                    <a:bodyPr/>
                    <a:lstStyle/>
                    <a:p>
                      <a:pPr marL="0" marR="0" algn="ctr">
                        <a:lnSpc>
                          <a:spcPct val="107000"/>
                        </a:lnSpc>
                        <a:spcBef>
                          <a:spcPts val="0"/>
                        </a:spcBef>
                        <a:spcAft>
                          <a:spcPts val="0"/>
                        </a:spcAft>
                      </a:pPr>
                      <a:r>
                        <a:rPr lang="en-US" sz="1200" b="1" dirty="0">
                          <a:solidFill>
                            <a:schemeClr val="tx1"/>
                          </a:solidFill>
                          <a:effectLst/>
                          <a:latin typeface="+mn-lt"/>
                        </a:rPr>
                        <a:t>Grade</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Unit</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Testing Time (minutes)</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7495106"/>
                  </a:ext>
                </a:extLst>
              </a:tr>
              <a:tr h="349758">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1200" b="1" dirty="0">
                          <a:solidFill>
                            <a:schemeClr val="tx1"/>
                          </a:solidFill>
                          <a:effectLst/>
                          <a:latin typeface="+mn-lt"/>
                        </a:rPr>
                        <a:t> Science 11</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b="0" dirty="0">
                          <a:solidFill>
                            <a:schemeClr val="tx1"/>
                          </a:solidFill>
                          <a:effectLst/>
                          <a:latin typeface="+mn-lt"/>
                        </a:rPr>
                        <a:t>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1349152"/>
                  </a:ext>
                </a:extLst>
              </a:tr>
              <a:tr h="349758">
                <a:tc>
                  <a:txBody>
                    <a:bodyPr/>
                    <a:lstStyle/>
                    <a:p>
                      <a:pPr marL="0" marR="0" algn="ctr">
                        <a:lnSpc>
                          <a:spcPct val="107000"/>
                        </a:lnSpc>
                        <a:spcBef>
                          <a:spcPts val="0"/>
                        </a:spcBef>
                        <a:spcAft>
                          <a:spcPts val="0"/>
                        </a:spcAft>
                      </a:pP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2</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2080507"/>
                  </a:ext>
                </a:extLst>
              </a:tr>
            </a:tbl>
          </a:graphicData>
        </a:graphic>
      </p:graphicFrame>
      <p:sp>
        <p:nvSpPr>
          <p:cNvPr id="3" name="Diagonal Stripe 2">
            <a:hlinkClick r:id="rId2"/>
            <a:extLst>
              <a:ext uri="{FF2B5EF4-FFF2-40B4-BE49-F238E27FC236}">
                <a16:creationId xmlns:a16="http://schemas.microsoft.com/office/drawing/2014/main" id="{3C02DB14-59AF-0661-B735-E210F7B54793}"/>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Arial" panose="020B0604020202020204" pitchFamily="34" charset="0"/>
              </a:rPr>
              <a:t>Unit Testing Times</a:t>
            </a:r>
          </a:p>
        </p:txBody>
      </p:sp>
    </p:spTree>
    <p:extLst>
      <p:ext uri="{BB962C8B-B14F-4D97-AF65-F5344CB8AC3E}">
        <p14:creationId xmlns:p14="http://schemas.microsoft.com/office/powerpoint/2010/main" val="2999027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Calculating Unit Testing Times</a:t>
            </a:r>
          </a:p>
        </p:txBody>
      </p:sp>
      <p:sp>
        <p:nvSpPr>
          <p:cNvPr id="7" name="Content Placeholder 6"/>
          <p:cNvSpPr>
            <a:spLocks noGrp="1"/>
          </p:cNvSpPr>
          <p:nvPr>
            <p:ph type="body" idx="1"/>
          </p:nvPr>
        </p:nvSpPr>
        <p:spPr>
          <a:xfrm>
            <a:off x="311702" y="1002632"/>
            <a:ext cx="8793784" cy="3336757"/>
          </a:xfrm>
        </p:spPr>
        <p:txBody>
          <a:bodyPr>
            <a:noAutofit/>
          </a:bodyPr>
          <a:lstStyle/>
          <a:p>
            <a:r>
              <a:rPr lang="en-US" sz="1200" dirty="0"/>
              <a:t>Add the </a:t>
            </a:r>
            <a:r>
              <a:rPr lang="en-US" sz="1200" b="1" dirty="0"/>
              <a:t>unit testing time </a:t>
            </a:r>
            <a:r>
              <a:rPr lang="en-US" sz="1200" dirty="0"/>
              <a:t>to the </a:t>
            </a:r>
            <a:r>
              <a:rPr lang="en-US" sz="1200" b="1" dirty="0"/>
              <a:t>start time </a:t>
            </a:r>
            <a:r>
              <a:rPr lang="en-US" sz="1200" dirty="0"/>
              <a:t>to determine the </a:t>
            </a:r>
            <a:r>
              <a:rPr lang="en-US" sz="1200" b="1" dirty="0"/>
              <a:t>stop time</a:t>
            </a:r>
          </a:p>
          <a:p>
            <a:endParaRPr lang="en-US" sz="1200" dirty="0"/>
          </a:p>
          <a:p>
            <a:r>
              <a:rPr lang="en-US" sz="1200" dirty="0"/>
              <a:t>Unit timing box included with each set of SAY directions in the TAM</a:t>
            </a:r>
          </a:p>
          <a:p>
            <a:pPr lvl="1">
              <a:buFont typeface="Arial" panose="020B0604020202020204" pitchFamily="34" charset="0"/>
              <a:buChar char="•"/>
            </a:pPr>
            <a:r>
              <a:rPr lang="en-US" sz="1200" dirty="0">
                <a:latin typeface="+mn-lt"/>
                <a:cs typeface="Arial" panose="020B0604020202020204" pitchFamily="34" charset="0"/>
              </a:rPr>
              <a:t>Example: Grades 6-8 Math</a:t>
            </a:r>
          </a:p>
          <a:p>
            <a:pPr lvl="1">
              <a:buFont typeface="Arial" panose="020B0604020202020204" pitchFamily="34" charset="0"/>
              <a:buChar char="•"/>
            </a:pPr>
            <a:endParaRPr lang="en-US" sz="1200" dirty="0">
              <a:latin typeface="+mn-lt"/>
              <a:cs typeface="Arial" panose="020B0604020202020204" pitchFamily="34" charset="0"/>
            </a:endParaRPr>
          </a:p>
          <a:p>
            <a:pPr lvl="1">
              <a:buFont typeface="Arial" panose="020B0604020202020204" pitchFamily="34" charset="0"/>
              <a:buChar char="•"/>
            </a:pPr>
            <a:r>
              <a:rPr lang="en-US" sz="1200" dirty="0">
                <a:solidFill>
                  <a:schemeClr val="accent5"/>
                </a:solidFill>
                <a:latin typeface="+mn-lt"/>
                <a:cs typeface="Arial" panose="020B0604020202020204" pitchFamily="34" charset="0"/>
              </a:rPr>
              <a:t>Triple check this! Miscalculation of unit testing time will result </a:t>
            </a:r>
            <a:br>
              <a:rPr lang="en-US" sz="1200" dirty="0">
                <a:solidFill>
                  <a:schemeClr val="accent5"/>
                </a:solidFill>
                <a:latin typeface="+mn-lt"/>
                <a:cs typeface="Arial" panose="020B0604020202020204" pitchFamily="34" charset="0"/>
              </a:rPr>
            </a:br>
            <a:r>
              <a:rPr lang="en-US" sz="1200" dirty="0">
                <a:solidFill>
                  <a:schemeClr val="accent5"/>
                </a:solidFill>
                <a:latin typeface="+mn-lt"/>
                <a:cs typeface="Arial" panose="020B0604020202020204" pitchFamily="34" charset="0"/>
              </a:rPr>
              <a:t>in misadministration and invalidation or suppression of </a:t>
            </a:r>
            <a:br>
              <a:rPr lang="en-US" sz="1200" dirty="0">
                <a:solidFill>
                  <a:schemeClr val="accent5"/>
                </a:solidFill>
                <a:latin typeface="+mn-lt"/>
                <a:cs typeface="Arial" panose="020B0604020202020204" pitchFamily="34" charset="0"/>
              </a:rPr>
            </a:br>
            <a:r>
              <a:rPr lang="en-US" sz="1200" dirty="0">
                <a:solidFill>
                  <a:schemeClr val="accent5"/>
                </a:solidFill>
                <a:latin typeface="+mn-lt"/>
                <a:cs typeface="Arial" panose="020B0604020202020204" pitchFamily="34" charset="0"/>
              </a:rPr>
              <a:t>student test scores</a:t>
            </a:r>
            <a:endParaRPr lang="en-US" sz="1200" dirty="0">
              <a:latin typeface="+mn-lt"/>
              <a:cs typeface="Arial" panose="020B0604020202020204" pitchFamily="34" charset="0"/>
            </a:endParaRPr>
          </a:p>
          <a:p>
            <a:pPr marL="596885" lvl="1" indent="0" algn="r">
              <a:lnSpc>
                <a:spcPct val="107000"/>
              </a:lnSpc>
              <a:buNone/>
            </a:pPr>
            <a:r>
              <a:rPr lang="en-US" sz="1200" baseline="30000" dirty="0">
                <a:latin typeface="+mn-lt"/>
                <a:cs typeface="Arial" panose="020B0604020202020204" pitchFamily="34" charset="0"/>
              </a:rPr>
              <a:t>	</a:t>
            </a:r>
            <a:r>
              <a:rPr lang="en-US" sz="1050" baseline="30000" dirty="0">
                <a:latin typeface="+mn-lt"/>
                <a:cs typeface="Arial" panose="020B0604020202020204" pitchFamily="34" charset="0"/>
              </a:rPr>
              <a:t>1</a:t>
            </a:r>
            <a:r>
              <a:rPr lang="en-US" sz="1050" dirty="0">
                <a:latin typeface="+mn-lt"/>
                <a:cs typeface="Arial" panose="020B0604020202020204" pitchFamily="34" charset="0"/>
              </a:rPr>
              <a:t>Refer to the </a:t>
            </a:r>
            <a:r>
              <a:rPr lang="en-US" sz="1050" i="1" dirty="0">
                <a:latin typeface="+mn-lt"/>
                <a:cs typeface="Arial" panose="020B0604020202020204" pitchFamily="34" charset="0"/>
              </a:rPr>
              <a:t>Unit Timing Guide</a:t>
            </a:r>
            <a:r>
              <a:rPr lang="en-US" sz="1050" dirty="0">
                <a:latin typeface="+mn-lt"/>
                <a:cs typeface="Arial" panose="020B0604020202020204" pitchFamily="34" charset="0"/>
              </a:rPr>
              <a:t> in </a:t>
            </a:r>
            <a:r>
              <a:rPr lang="en-US" sz="1050" i="1" dirty="0">
                <a:latin typeface="+mn-lt"/>
                <a:cs typeface="Arial" panose="020B0604020202020204" pitchFamily="34" charset="0"/>
              </a:rPr>
              <a:t>Appendix B</a:t>
            </a:r>
            <a:r>
              <a:rPr lang="en-US" sz="1050" dirty="0">
                <a:latin typeface="+mn-lt"/>
                <a:cs typeface="Arial" panose="020B0604020202020204" pitchFamily="34" charset="0"/>
              </a:rPr>
              <a:t> </a:t>
            </a:r>
            <a:br>
              <a:rPr lang="en-US" sz="1050" dirty="0">
                <a:latin typeface="+mn-lt"/>
                <a:cs typeface="Arial" panose="020B0604020202020204" pitchFamily="34" charset="0"/>
              </a:rPr>
            </a:br>
            <a:r>
              <a:rPr lang="en-US" sz="1050" dirty="0">
                <a:latin typeface="+mn-lt"/>
                <a:cs typeface="Arial" panose="020B0604020202020204" pitchFamily="34" charset="0"/>
              </a:rPr>
              <a:t>for assistance calculating the stop time.</a:t>
            </a:r>
          </a:p>
          <a:p>
            <a:pPr>
              <a:lnSpc>
                <a:spcPct val="107000"/>
              </a:lnSpc>
            </a:pPr>
            <a:endParaRPr lang="en-US" sz="1050" b="1" dirty="0"/>
          </a:p>
          <a:p>
            <a:pPr>
              <a:lnSpc>
                <a:spcPct val="107000"/>
              </a:lnSpc>
            </a:pPr>
            <a:r>
              <a:rPr lang="en-US" sz="1200" b="1" dirty="0"/>
              <a:t>Reminder</a:t>
            </a:r>
            <a:r>
              <a:rPr lang="en-US" sz="1200" dirty="0"/>
              <a:t>: Adjust warning and stop times by 3 minutes if a stretch break is taken during the unit.</a:t>
            </a:r>
            <a:endParaRPr lang="en-US" sz="1200" dirty="0">
              <a:ea typeface="Calibri" panose="020F0502020204030204" pitchFamily="34" charset="0"/>
              <a:cs typeface="Times New Roman" panose="02020603050405020304" pitchFamily="18" charset="0"/>
            </a:endParaRPr>
          </a:p>
          <a:p>
            <a:endParaRPr lang="en-US" sz="1200" dirty="0"/>
          </a:p>
          <a:p>
            <a:r>
              <a:rPr lang="en-US" sz="1200" dirty="0">
                <a:solidFill>
                  <a:sysClr val="windowText" lastClr="000000"/>
                </a:solidFill>
              </a:rPr>
              <a:t>Provide the entire amount of unit testing time</a:t>
            </a:r>
          </a:p>
          <a:p>
            <a:pPr lvl="1"/>
            <a:r>
              <a:rPr lang="en-US" sz="1200" dirty="0">
                <a:latin typeface="+mn-lt"/>
                <a:cs typeface="Arial" panose="020B0604020202020204" pitchFamily="34" charset="0"/>
              </a:rPr>
              <a:t>Unit Timing Guide included in TAM Appendix B</a:t>
            </a:r>
          </a:p>
        </p:txBody>
      </p:sp>
      <p:sp>
        <p:nvSpPr>
          <p:cNvPr id="4" name="Slide Number Placeholder 3"/>
          <p:cNvSpPr>
            <a:spLocks noGrp="1"/>
          </p:cNvSpPr>
          <p:nvPr>
            <p:ph type="sldNum" idx="12"/>
          </p:nvPr>
        </p:nvSpPr>
        <p:spPr/>
        <p:txBody>
          <a:bodyPr>
            <a:normAutofit/>
          </a:bodyPr>
          <a:lstStyle/>
          <a:p>
            <a:fld id="{C479D5F6-EDCB-402A-AC08-4943A1820E8F}" type="slidenum">
              <a:rPr lang="en-US" smtClean="0"/>
              <a:pPr/>
              <a:t>23</a:t>
            </a:fld>
            <a:endParaRPr lang="en-US" dirty="0"/>
          </a:p>
        </p:txBody>
      </p:sp>
      <p:pic>
        <p:nvPicPr>
          <p:cNvPr id="3" name="Picture 2" descr="An image of the timing table that appears in Appendix B of the TAM">
            <a:extLst>
              <a:ext uri="{FF2B5EF4-FFF2-40B4-BE49-F238E27FC236}">
                <a16:creationId xmlns:a16="http://schemas.microsoft.com/office/drawing/2014/main" id="{45C59093-0BB8-785D-7EFC-2CB9A59E2BF0}"/>
              </a:ext>
            </a:extLst>
          </p:cNvPr>
          <p:cNvPicPr>
            <a:picLocks noChangeAspect="1"/>
          </p:cNvPicPr>
          <p:nvPr/>
        </p:nvPicPr>
        <p:blipFill rotWithShape="1">
          <a:blip r:embed="rId2"/>
          <a:srcRect r="37088"/>
          <a:stretch/>
        </p:blipFill>
        <p:spPr>
          <a:xfrm>
            <a:off x="4706145" y="3746613"/>
            <a:ext cx="4437855" cy="1392904"/>
          </a:xfrm>
          <a:prstGeom prst="rect">
            <a:avLst/>
          </a:prstGeom>
          <a:ln>
            <a:solidFill>
              <a:schemeClr val="tx1"/>
            </a:solidFill>
          </a:ln>
          <a:effectLst>
            <a:outerShdw blurRad="50800" dist="38100" dir="2700000" algn="tl" rotWithShape="0">
              <a:prstClr val="black">
                <a:alpha val="40000"/>
              </a:prstClr>
            </a:outerShdw>
          </a:effectLst>
        </p:spPr>
      </p:pic>
      <p:graphicFrame>
        <p:nvGraphicFramePr>
          <p:cNvPr id="6" name="Content Placeholder 4">
            <a:extLst>
              <a:ext uri="{FF2B5EF4-FFF2-40B4-BE49-F238E27FC236}">
                <a16:creationId xmlns:a16="http://schemas.microsoft.com/office/drawing/2014/main" id="{E6C82F77-AFEE-4ED3-DDDF-097E03F1E18B}"/>
              </a:ext>
            </a:extLst>
          </p:cNvPr>
          <p:cNvGraphicFramePr>
            <a:graphicFrameLocks/>
          </p:cNvGraphicFramePr>
          <p:nvPr/>
        </p:nvGraphicFramePr>
        <p:xfrm>
          <a:off x="5763746" y="1267551"/>
          <a:ext cx="3380254" cy="1455420"/>
        </p:xfrm>
        <a:graphic>
          <a:graphicData uri="http://schemas.openxmlformats.org/drawingml/2006/table">
            <a:tbl>
              <a:tblPr firstRow="1" bandRow="1">
                <a:tableStyleId>{5FD0F851-EC5A-4D38-B0AD-8093EC10F338}</a:tableStyleId>
              </a:tblPr>
              <a:tblGrid>
                <a:gridCol w="1286987">
                  <a:extLst>
                    <a:ext uri="{9D8B030D-6E8A-4147-A177-3AD203B41FA5}">
                      <a16:colId xmlns:a16="http://schemas.microsoft.com/office/drawing/2014/main" val="3609024828"/>
                    </a:ext>
                  </a:extLst>
                </a:gridCol>
                <a:gridCol w="681968">
                  <a:extLst>
                    <a:ext uri="{9D8B030D-6E8A-4147-A177-3AD203B41FA5}">
                      <a16:colId xmlns:a16="http://schemas.microsoft.com/office/drawing/2014/main" val="3586515856"/>
                    </a:ext>
                  </a:extLst>
                </a:gridCol>
                <a:gridCol w="685233">
                  <a:extLst>
                    <a:ext uri="{9D8B030D-6E8A-4147-A177-3AD203B41FA5}">
                      <a16:colId xmlns:a16="http://schemas.microsoft.com/office/drawing/2014/main" val="3467728250"/>
                    </a:ext>
                  </a:extLst>
                </a:gridCol>
                <a:gridCol w="726066">
                  <a:extLst>
                    <a:ext uri="{9D8B030D-6E8A-4147-A177-3AD203B41FA5}">
                      <a16:colId xmlns:a16="http://schemas.microsoft.com/office/drawing/2014/main" val="1768228970"/>
                    </a:ext>
                  </a:extLst>
                </a:gridCol>
              </a:tblGrid>
              <a:tr h="1931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kern="1200" dirty="0">
                          <a:latin typeface="+mn-lt"/>
                        </a:rPr>
                        <a:t>Task</a:t>
                      </a:r>
                      <a:endParaRPr lang="en-US" sz="1100" b="1" kern="1200" dirty="0">
                        <a:solidFill>
                          <a:schemeClr val="bg1"/>
                        </a:solidFill>
                        <a:latin typeface="+mn-lt"/>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latin typeface="+mn-lt"/>
                        </a:rPr>
                        <a:t>Unit 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latin typeface="+mn-lt"/>
                        </a:rPr>
                        <a:t>Unit 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latin typeface="+mn-lt"/>
                        </a:rPr>
                        <a:t>Unit 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796176093"/>
                  </a:ext>
                </a:extLst>
              </a:tr>
              <a:tr h="249171">
                <a:tc>
                  <a:txBody>
                    <a:bodyPr/>
                    <a:lstStyle/>
                    <a:p>
                      <a:pPr marL="0" marR="0" algn="l">
                        <a:lnSpc>
                          <a:spcPct val="100000"/>
                        </a:lnSpc>
                        <a:spcBef>
                          <a:spcPts val="0"/>
                        </a:spcBef>
                        <a:spcAft>
                          <a:spcPts val="0"/>
                        </a:spcAft>
                      </a:pPr>
                      <a:r>
                        <a:rPr lang="en-US" sz="1100" dirty="0">
                          <a:effectLst/>
                        </a:rPr>
                        <a:t>Start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0845078"/>
                  </a:ext>
                </a:extLst>
              </a:tr>
              <a:tr h="249171">
                <a:tc>
                  <a:txBody>
                    <a:bodyPr/>
                    <a:lstStyle/>
                    <a:p>
                      <a:pPr marL="0" marR="0" algn="l">
                        <a:lnSpc>
                          <a:spcPct val="100000"/>
                        </a:lnSpc>
                        <a:spcBef>
                          <a:spcPts val="0"/>
                        </a:spcBef>
                        <a:spcAft>
                          <a:spcPts val="0"/>
                        </a:spcAft>
                      </a:pPr>
                      <a:r>
                        <a:rPr lang="en-US" sz="1100" dirty="0">
                          <a:effectLst/>
                        </a:rPr>
                        <a:t>20 Minute Warning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mn-lt"/>
                        </a:rPr>
                        <a:t>N/A</a:t>
                      </a: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mn-lt"/>
                        </a:rPr>
                        <a:t>N/A</a:t>
                      </a: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436513"/>
                  </a:ext>
                </a:extLst>
              </a:tr>
              <a:tr h="249171">
                <a:tc>
                  <a:txBody>
                    <a:bodyPr/>
                    <a:lstStyle/>
                    <a:p>
                      <a:pPr marL="0" marR="0" algn="l">
                        <a:lnSpc>
                          <a:spcPct val="100000"/>
                        </a:lnSpc>
                        <a:spcBef>
                          <a:spcPts val="0"/>
                        </a:spcBef>
                        <a:spcAft>
                          <a:spcPts val="0"/>
                        </a:spcAft>
                      </a:pPr>
                      <a:r>
                        <a:rPr lang="en-US" sz="1100" dirty="0">
                          <a:effectLst/>
                        </a:rPr>
                        <a:t>10 Minute Warning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5592322"/>
                  </a:ext>
                </a:extLst>
              </a:tr>
              <a:tr h="249171">
                <a:tc>
                  <a:txBody>
                    <a:bodyPr/>
                    <a:lstStyle/>
                    <a:p>
                      <a:pPr marL="0" marR="0" algn="l">
                        <a:lnSpc>
                          <a:spcPct val="100000"/>
                        </a:lnSpc>
                        <a:spcBef>
                          <a:spcPts val="0"/>
                        </a:spcBef>
                        <a:spcAft>
                          <a:spcPts val="0"/>
                        </a:spcAft>
                      </a:pPr>
                      <a:r>
                        <a:rPr lang="en-US" sz="1100" dirty="0">
                          <a:effectLst/>
                        </a:rPr>
                        <a:t>Stop</a:t>
                      </a:r>
                      <a:r>
                        <a:rPr lang="en-US" sz="1100" baseline="300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2385572"/>
                  </a:ext>
                </a:extLst>
              </a:tr>
            </a:tbl>
          </a:graphicData>
        </a:graphic>
      </p:graphicFrame>
    </p:spTree>
    <p:extLst>
      <p:ext uri="{BB962C8B-B14F-4D97-AF65-F5344CB8AC3E}">
        <p14:creationId xmlns:p14="http://schemas.microsoft.com/office/powerpoint/2010/main" val="637837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94535-0F1E-DBF7-007A-F531279CF526}"/>
              </a:ext>
            </a:extLst>
          </p:cNvPr>
          <p:cNvSpPr>
            <a:spLocks noGrp="1"/>
          </p:cNvSpPr>
          <p:nvPr>
            <p:ph type="title"/>
          </p:nvPr>
        </p:nvSpPr>
        <p:spPr/>
        <p:txBody>
          <a:bodyPr/>
          <a:lstStyle/>
          <a:p>
            <a:r>
              <a:rPr lang="en-US" dirty="0"/>
              <a:t>Administration Policies</a:t>
            </a:r>
          </a:p>
        </p:txBody>
      </p:sp>
    </p:spTree>
    <p:extLst>
      <p:ext uri="{BB962C8B-B14F-4D97-AF65-F5344CB8AC3E}">
        <p14:creationId xmlns:p14="http://schemas.microsoft.com/office/powerpoint/2010/main" val="2997857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7D2C6-694F-3A8C-437B-E6D93D98DFB9}"/>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B4046C6-4887-1765-31EF-80E4D8AB62A9}"/>
              </a:ext>
            </a:extLst>
          </p:cNvPr>
          <p:cNvSpPr>
            <a:spLocks noGrp="1"/>
          </p:cNvSpPr>
          <p:nvPr>
            <p:ph type="body" idx="2"/>
          </p:nvPr>
        </p:nvSpPr>
        <p:spPr>
          <a:xfrm>
            <a:off x="311702" y="926070"/>
            <a:ext cx="3999900" cy="410362"/>
          </a:xfrm>
        </p:spPr>
        <p:txBody>
          <a:bodyPr>
            <a:normAutofit fontScale="85000" lnSpcReduction="20000"/>
          </a:bodyPr>
          <a:lstStyle/>
          <a:p>
            <a:pPr marL="0" indent="0">
              <a:buNone/>
            </a:pPr>
            <a:r>
              <a:rPr lang="en-US" sz="1800" b="1" dirty="0"/>
              <a:t>Active Test Administrators:</a:t>
            </a:r>
          </a:p>
        </p:txBody>
      </p:sp>
      <p:sp>
        <p:nvSpPr>
          <p:cNvPr id="4" name="Slide Number Placeholder 3" hidden="1">
            <a:extLst>
              <a:ext uri="{FF2B5EF4-FFF2-40B4-BE49-F238E27FC236}">
                <a16:creationId xmlns:a16="http://schemas.microsoft.com/office/drawing/2014/main" id="{387C3299-B617-1470-B0BC-55945C7CC8D9}"/>
              </a:ext>
            </a:extLst>
          </p:cNvPr>
          <p:cNvSpPr>
            <a:spLocks noGrp="1"/>
          </p:cNvSpPr>
          <p:nvPr>
            <p:ph type="sldNum" idx="12"/>
          </p:nvPr>
        </p:nvSpPr>
        <p:spPr/>
        <p:txBody>
          <a:bodyPr>
            <a:normAutofit/>
          </a:bodyPr>
          <a:lstStyle/>
          <a:p>
            <a:pPr>
              <a:lnSpc>
                <a:spcPct val="90000"/>
              </a:lnSpc>
              <a:spcAft>
                <a:spcPts val="600"/>
              </a:spcAft>
            </a:pPr>
            <a:fld id="{C479D5F6-EDCB-402A-AC08-4943A1820E8F}" type="slidenum">
              <a:rPr lang="en-US" sz="300" smtClean="0"/>
              <a:pPr>
                <a:lnSpc>
                  <a:spcPct val="90000"/>
                </a:lnSpc>
                <a:spcAft>
                  <a:spcPts val="600"/>
                </a:spcAft>
              </a:pPr>
              <a:t>25</a:t>
            </a:fld>
            <a:endParaRPr lang="en-US" sz="300" dirty="0"/>
          </a:p>
        </p:txBody>
      </p:sp>
      <p:sp>
        <p:nvSpPr>
          <p:cNvPr id="5" name="Title 4">
            <a:extLst>
              <a:ext uri="{FF2B5EF4-FFF2-40B4-BE49-F238E27FC236}">
                <a16:creationId xmlns:a16="http://schemas.microsoft.com/office/drawing/2014/main" id="{22E3B680-10C0-2893-59C0-067E708F3411}"/>
              </a:ext>
            </a:extLst>
          </p:cNvPr>
          <p:cNvSpPr>
            <a:spLocks noGrp="1"/>
          </p:cNvSpPr>
          <p:nvPr>
            <p:ph type="title"/>
          </p:nvPr>
        </p:nvSpPr>
        <p:spPr/>
        <p:txBody>
          <a:bodyPr wrap="square" anchor="ctr">
            <a:normAutofit/>
          </a:bodyPr>
          <a:lstStyle/>
          <a:p>
            <a:pPr>
              <a:lnSpc>
                <a:spcPct val="90000"/>
              </a:lnSpc>
            </a:pPr>
            <a:r>
              <a:rPr lang="en-US" sz="2800" dirty="0"/>
              <a:t>Active Administration</a:t>
            </a:r>
          </a:p>
        </p:txBody>
      </p:sp>
      <p:graphicFrame>
        <p:nvGraphicFramePr>
          <p:cNvPr id="9" name="Content Placeholder 1" descr="Ensure students have all necessary materials for each unit&#10;Ensure a standardized testing environment&#10;Read SAY directions exactly as written&#10;Move throughout the room during testing&#10;Re-read/clarify SAY directions when asked by students&#10;Use proximity to keep students on task&#10;Use “continue working” script">
            <a:extLst>
              <a:ext uri="{FF2B5EF4-FFF2-40B4-BE49-F238E27FC236}">
                <a16:creationId xmlns:a16="http://schemas.microsoft.com/office/drawing/2014/main" id="{C38B42CF-A505-9338-E331-3BEDEF85E42F}"/>
              </a:ext>
            </a:extLst>
          </p:cNvPr>
          <p:cNvGraphicFramePr/>
          <p:nvPr/>
        </p:nvGraphicFramePr>
        <p:xfrm>
          <a:off x="1383324" y="1248482"/>
          <a:ext cx="6377351" cy="30861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1021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E6D10-DE63-B17E-D783-95853457DBC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C33645-A568-8DF8-D4DB-16DF01B6982B}"/>
              </a:ext>
            </a:extLst>
          </p:cNvPr>
          <p:cNvSpPr>
            <a:spLocks noGrp="1"/>
          </p:cNvSpPr>
          <p:nvPr>
            <p:ph type="body" idx="1"/>
          </p:nvPr>
        </p:nvSpPr>
        <p:spPr>
          <a:xfrm>
            <a:off x="128954" y="943412"/>
            <a:ext cx="8886092" cy="3112774"/>
          </a:xfrm>
        </p:spPr>
        <p:txBody>
          <a:bodyPr wrap="square" numCol="2" anchor="t">
            <a:noAutofit/>
          </a:bodyPr>
          <a:lstStyle/>
          <a:p>
            <a:pPr marL="0" indent="0">
              <a:lnSpc>
                <a:spcPct val="105000"/>
              </a:lnSpc>
              <a:spcAft>
                <a:spcPts val="600"/>
              </a:spcAft>
              <a:buNone/>
            </a:pPr>
            <a:r>
              <a:rPr lang="en-US" b="1" dirty="0"/>
              <a:t>Test Administrators May Not:</a:t>
            </a:r>
          </a:p>
          <a:p>
            <a:pPr>
              <a:lnSpc>
                <a:spcPct val="105000"/>
              </a:lnSpc>
              <a:spcAft>
                <a:spcPts val="600"/>
              </a:spcAft>
              <a:buBlip>
                <a:blip r:embed="rId2"/>
              </a:buBlip>
              <a:defRPr/>
            </a:pPr>
            <a:r>
              <a:rPr lang="en-US" dirty="0"/>
              <a:t>Provide feedback or coach students</a:t>
            </a:r>
          </a:p>
          <a:p>
            <a:pPr>
              <a:lnSpc>
                <a:spcPct val="105000"/>
              </a:lnSpc>
              <a:spcAft>
                <a:spcPts val="600"/>
              </a:spcAft>
              <a:buBlip>
                <a:blip r:embed="rId2"/>
              </a:buBlip>
              <a:defRPr/>
            </a:pPr>
            <a:r>
              <a:rPr lang="en-US" dirty="0"/>
              <a:t>Clarify test questions</a:t>
            </a:r>
          </a:p>
          <a:p>
            <a:pPr>
              <a:lnSpc>
                <a:spcPct val="105000"/>
              </a:lnSpc>
              <a:spcAft>
                <a:spcPts val="600"/>
              </a:spcAft>
              <a:buBlip>
                <a:blip r:embed="rId2"/>
              </a:buBlip>
              <a:defRPr/>
            </a:pPr>
            <a:r>
              <a:rPr lang="en-US" dirty="0"/>
              <a:t>Answer content related questions</a:t>
            </a:r>
          </a:p>
          <a:p>
            <a:pPr>
              <a:lnSpc>
                <a:spcPct val="105000"/>
              </a:lnSpc>
              <a:spcAft>
                <a:spcPts val="600"/>
              </a:spcAft>
              <a:buBlip>
                <a:blip r:embed="rId2"/>
              </a:buBlip>
              <a:defRPr/>
            </a:pPr>
            <a:r>
              <a:rPr lang="en-US" dirty="0"/>
              <a:t>Interfere with students’ demonstration of skills</a:t>
            </a:r>
          </a:p>
          <a:p>
            <a:pPr>
              <a:lnSpc>
                <a:spcPct val="105000"/>
              </a:lnSpc>
              <a:spcAft>
                <a:spcPts val="600"/>
              </a:spcAft>
              <a:buBlip>
                <a:blip r:embed="rId2"/>
              </a:buBlip>
              <a:defRPr/>
            </a:pPr>
            <a:r>
              <a:rPr lang="en-US" dirty="0"/>
              <a:t>Interact with students in any way that would impact student responses</a:t>
            </a:r>
          </a:p>
          <a:p>
            <a:pPr>
              <a:lnSpc>
                <a:spcPct val="105000"/>
              </a:lnSpc>
              <a:spcAft>
                <a:spcPts val="600"/>
              </a:spcAft>
              <a:buBlip>
                <a:blip r:embed="rId2"/>
              </a:buBlip>
              <a:defRPr/>
            </a:pPr>
            <a:r>
              <a:rPr lang="en-US" dirty="0"/>
              <a:t>Engage in other tasks during test sessions</a:t>
            </a:r>
          </a:p>
          <a:p>
            <a:pPr>
              <a:lnSpc>
                <a:spcPct val="105000"/>
              </a:lnSpc>
              <a:spcAft>
                <a:spcPts val="600"/>
              </a:spcAft>
              <a:buBlip>
                <a:blip r:embed="rId2"/>
              </a:buBlip>
              <a:defRPr/>
            </a:pPr>
            <a:r>
              <a:rPr lang="en-US" dirty="0"/>
              <a:t>Leave test materials unsecured</a:t>
            </a:r>
          </a:p>
          <a:p>
            <a:pPr>
              <a:lnSpc>
                <a:spcPct val="105000"/>
              </a:lnSpc>
              <a:spcAft>
                <a:spcPts val="600"/>
              </a:spcAft>
              <a:buBlip>
                <a:blip r:embed="rId2"/>
              </a:buBlip>
              <a:defRPr/>
            </a:pPr>
            <a:r>
              <a:rPr lang="en-US" dirty="0"/>
              <a:t>Read sources, passages, questions, or student responses to self or students* before, during or after testing</a:t>
            </a:r>
          </a:p>
          <a:p>
            <a:pPr>
              <a:lnSpc>
                <a:spcPct val="105000"/>
              </a:lnSpc>
              <a:spcAft>
                <a:spcPts val="600"/>
              </a:spcAft>
              <a:buBlip>
                <a:blip r:embed="rId2"/>
              </a:buBlip>
              <a:defRPr/>
            </a:pPr>
            <a:r>
              <a:rPr lang="en-US" dirty="0"/>
              <a:t>View, score (formally or informally), or comment on student responses*</a:t>
            </a:r>
          </a:p>
          <a:p>
            <a:pPr>
              <a:lnSpc>
                <a:spcPct val="105000"/>
              </a:lnSpc>
              <a:spcAft>
                <a:spcPts val="600"/>
              </a:spcAft>
              <a:buBlip>
                <a:blip r:embed="rId2"/>
              </a:buBlip>
              <a:defRPr/>
            </a:pPr>
            <a:r>
              <a:rPr lang="en-US" dirty="0"/>
              <a:t>Allow students to communicate with each other in any way, or use prohibited materials</a:t>
            </a:r>
          </a:p>
          <a:p>
            <a:pPr>
              <a:lnSpc>
                <a:spcPct val="105000"/>
              </a:lnSpc>
              <a:spcAft>
                <a:spcPts val="600"/>
              </a:spcAft>
              <a:buBlip>
                <a:blip r:embed="rId2"/>
              </a:buBlip>
              <a:defRPr/>
            </a:pPr>
            <a:r>
              <a:rPr lang="en-US" dirty="0"/>
              <a:t>Discuss or disclose test content through verbal exchange, email, social media, or any form of communication</a:t>
            </a:r>
          </a:p>
          <a:p>
            <a:pPr>
              <a:lnSpc>
                <a:spcPct val="105000"/>
              </a:lnSpc>
              <a:spcAft>
                <a:spcPts val="600"/>
              </a:spcAft>
              <a:buBlip>
                <a:blip r:embed="rId2"/>
              </a:buBlip>
              <a:defRPr/>
            </a:pPr>
            <a:r>
              <a:rPr lang="en-US" dirty="0"/>
              <a:t>Download any part of the assessments*</a:t>
            </a:r>
          </a:p>
          <a:p>
            <a:pPr marL="139697" indent="0" algn="r">
              <a:lnSpc>
                <a:spcPct val="105000"/>
              </a:lnSpc>
              <a:spcAft>
                <a:spcPts val="600"/>
              </a:spcAft>
              <a:buNone/>
              <a:defRPr/>
            </a:pPr>
            <a:endParaRPr lang="en-US" dirty="0"/>
          </a:p>
          <a:p>
            <a:pPr marL="139697" indent="0" algn="r">
              <a:lnSpc>
                <a:spcPct val="105000"/>
              </a:lnSpc>
              <a:spcAft>
                <a:spcPts val="600"/>
              </a:spcAft>
              <a:buNone/>
              <a:defRPr/>
            </a:pPr>
            <a:endParaRPr lang="en-US" dirty="0"/>
          </a:p>
          <a:p>
            <a:pPr marL="139697" indent="0" algn="r">
              <a:lnSpc>
                <a:spcPct val="105000"/>
              </a:lnSpc>
              <a:spcAft>
                <a:spcPts val="600"/>
              </a:spcAft>
              <a:buNone/>
              <a:defRPr/>
            </a:pPr>
            <a:r>
              <a:rPr lang="en-US" dirty="0"/>
              <a:t>*Except as part of specific accommodations</a:t>
            </a:r>
          </a:p>
          <a:p>
            <a:pPr>
              <a:lnSpc>
                <a:spcPct val="105000"/>
              </a:lnSpc>
              <a:spcAft>
                <a:spcPts val="600"/>
              </a:spcAft>
            </a:pPr>
            <a:endParaRPr lang="en-US" dirty="0"/>
          </a:p>
        </p:txBody>
      </p:sp>
      <p:sp>
        <p:nvSpPr>
          <p:cNvPr id="4" name="Slide Number Placeholder 3" hidden="1">
            <a:extLst>
              <a:ext uri="{FF2B5EF4-FFF2-40B4-BE49-F238E27FC236}">
                <a16:creationId xmlns:a16="http://schemas.microsoft.com/office/drawing/2014/main" id="{EC3CBD88-BFEF-0043-D10D-62EA347E7284}"/>
              </a:ext>
            </a:extLst>
          </p:cNvPr>
          <p:cNvSpPr>
            <a:spLocks noGrp="1"/>
          </p:cNvSpPr>
          <p:nvPr>
            <p:ph type="sldNum" idx="12"/>
          </p:nvPr>
        </p:nvSpPr>
        <p:spPr/>
        <p:txBody>
          <a:bodyPr>
            <a:normAutofit/>
          </a:bodyPr>
          <a:lstStyle/>
          <a:p>
            <a:pPr>
              <a:lnSpc>
                <a:spcPct val="90000"/>
              </a:lnSpc>
              <a:spcAft>
                <a:spcPts val="600"/>
              </a:spcAft>
            </a:pPr>
            <a:fld id="{C479D5F6-EDCB-402A-AC08-4943A1820E8F}" type="slidenum">
              <a:rPr lang="en-US" sz="300" smtClean="0"/>
              <a:pPr>
                <a:lnSpc>
                  <a:spcPct val="90000"/>
                </a:lnSpc>
                <a:spcAft>
                  <a:spcPts val="600"/>
                </a:spcAft>
              </a:pPr>
              <a:t>26</a:t>
            </a:fld>
            <a:endParaRPr lang="en-US" sz="300" dirty="0"/>
          </a:p>
        </p:txBody>
      </p:sp>
      <p:sp>
        <p:nvSpPr>
          <p:cNvPr id="5" name="Title 4">
            <a:extLst>
              <a:ext uri="{FF2B5EF4-FFF2-40B4-BE49-F238E27FC236}">
                <a16:creationId xmlns:a16="http://schemas.microsoft.com/office/drawing/2014/main" id="{E0391534-3B31-8455-0BDF-966A51D2B279}"/>
              </a:ext>
            </a:extLst>
          </p:cNvPr>
          <p:cNvSpPr>
            <a:spLocks noGrp="1"/>
          </p:cNvSpPr>
          <p:nvPr>
            <p:ph type="title"/>
          </p:nvPr>
        </p:nvSpPr>
        <p:spPr/>
        <p:txBody>
          <a:bodyPr wrap="square" anchor="ctr">
            <a:normAutofit/>
          </a:bodyPr>
          <a:lstStyle/>
          <a:p>
            <a:pPr>
              <a:lnSpc>
                <a:spcPct val="90000"/>
              </a:lnSpc>
            </a:pPr>
            <a:r>
              <a:rPr lang="en-US" sz="2800" dirty="0"/>
              <a:t>Prohibited Activities</a:t>
            </a:r>
          </a:p>
        </p:txBody>
      </p:sp>
    </p:spTree>
    <p:extLst>
      <p:ext uri="{BB962C8B-B14F-4D97-AF65-F5344CB8AC3E}">
        <p14:creationId xmlns:p14="http://schemas.microsoft.com/office/powerpoint/2010/main" val="3089944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Guidelines for Breaks</a:t>
            </a:r>
          </a:p>
        </p:txBody>
      </p:sp>
      <p:sp>
        <p:nvSpPr>
          <p:cNvPr id="10" name="Subtitle 9">
            <a:extLst>
              <a:ext uri="{FF2B5EF4-FFF2-40B4-BE49-F238E27FC236}">
                <a16:creationId xmlns:a16="http://schemas.microsoft.com/office/drawing/2014/main" id="{8B959A57-5AB8-CCB1-89DD-AC3A32E6C941}"/>
              </a:ext>
            </a:extLst>
          </p:cNvPr>
          <p:cNvSpPr>
            <a:spLocks noGrp="1"/>
          </p:cNvSpPr>
          <p:nvPr>
            <p:ph type="subTitle" idx="1"/>
          </p:nvPr>
        </p:nvSpPr>
        <p:spPr/>
        <p:txBody>
          <a:bodyPr>
            <a:normAutofit/>
          </a:bodyPr>
          <a:lstStyle/>
          <a:p>
            <a:pPr algn="l"/>
            <a:r>
              <a:rPr lang="en-US" sz="1800" dirty="0"/>
              <a:t>Example: Grade 11 Science</a:t>
            </a:r>
          </a:p>
        </p:txBody>
      </p:sp>
      <p:sp>
        <p:nvSpPr>
          <p:cNvPr id="6" name="Text Placeholder 5">
            <a:extLst>
              <a:ext uri="{FF2B5EF4-FFF2-40B4-BE49-F238E27FC236}">
                <a16:creationId xmlns:a16="http://schemas.microsoft.com/office/drawing/2014/main" id="{4FD5B7F2-2659-1DA6-46BE-419F56A55FF5}"/>
              </a:ext>
            </a:extLst>
          </p:cNvPr>
          <p:cNvSpPr>
            <a:spLocks noGrp="1"/>
          </p:cNvSpPr>
          <p:nvPr>
            <p:ph type="body" idx="2"/>
          </p:nvPr>
        </p:nvSpPr>
        <p:spPr/>
        <p:txBody>
          <a:bodyPr>
            <a:normAutofit fontScale="92500" lnSpcReduction="10000"/>
          </a:bodyPr>
          <a:lstStyle/>
          <a:p>
            <a:pPr marL="214313" indent="-214313">
              <a:buClr>
                <a:sysClr val="windowText" lastClr="000000"/>
              </a:buClr>
              <a:buFont typeface="Arial" panose="020B0604020202020204" pitchFamily="34" charset="0"/>
              <a:buChar char="•"/>
              <a:defRPr/>
            </a:pPr>
            <a:r>
              <a:rPr lang="en-US" sz="1600" dirty="0">
                <a:solidFill>
                  <a:sysClr val="windowText" lastClr="000000"/>
                </a:solidFill>
                <a:latin typeface="+mn-lt"/>
              </a:rPr>
              <a:t>Scheduled breaks may occur between units</a:t>
            </a:r>
          </a:p>
          <a:p>
            <a:pPr>
              <a:buClr>
                <a:sysClr val="windowText" lastClr="000000"/>
              </a:buClr>
              <a:defRPr/>
            </a:pPr>
            <a:endParaRPr lang="en-US" sz="1600" dirty="0">
              <a:solidFill>
                <a:sysClr val="windowText" lastClr="000000"/>
              </a:solidFill>
              <a:latin typeface="+mn-lt"/>
            </a:endParaRPr>
          </a:p>
          <a:p>
            <a:pPr marL="214313" indent="-214313">
              <a:buClr>
                <a:sysClr val="windowText" lastClr="000000"/>
              </a:buClr>
              <a:buFont typeface="Arial" panose="020B0604020202020204" pitchFamily="34" charset="0"/>
              <a:buChar char="•"/>
              <a:defRPr/>
            </a:pPr>
            <a:r>
              <a:rPr lang="en-US" sz="1600" dirty="0">
                <a:solidFill>
                  <a:sysClr val="windowText" lastClr="000000"/>
                </a:solidFill>
                <a:latin typeface="+mn-lt"/>
              </a:rPr>
              <a:t>Students may not have access to cell phones during scheduled breaks</a:t>
            </a:r>
          </a:p>
          <a:p>
            <a:pPr>
              <a:buClr>
                <a:sysClr val="windowText" lastClr="000000"/>
              </a:buClr>
              <a:defRPr/>
            </a:pPr>
            <a:endParaRPr lang="en-US" sz="1600" dirty="0">
              <a:solidFill>
                <a:sysClr val="windowText" lastClr="000000"/>
              </a:solidFill>
              <a:latin typeface="+mn-lt"/>
            </a:endParaRPr>
          </a:p>
          <a:p>
            <a:pPr marL="214313" indent="-214313">
              <a:buClr>
                <a:sysClr val="windowText" lastClr="000000"/>
              </a:buClr>
              <a:buFont typeface="Arial" panose="020B0604020202020204" pitchFamily="34" charset="0"/>
              <a:buChar char="•"/>
              <a:defRPr/>
            </a:pPr>
            <a:r>
              <a:rPr lang="en-US" sz="1600" dirty="0">
                <a:solidFill>
                  <a:sysClr val="windowText" lastClr="000000"/>
                </a:solidFill>
                <a:latin typeface="+mn-lt"/>
              </a:rPr>
              <a:t>During each unit, a short “stand-and-stretch” break is permitted at the discretion of the Test Administrator</a:t>
            </a:r>
          </a:p>
          <a:p>
            <a:pPr marL="557213" lvl="1" indent="-214313">
              <a:buClr>
                <a:sysClr val="windowText" lastClr="000000"/>
              </a:buClr>
              <a:buFont typeface="Arial" panose="020B0604020202020204" pitchFamily="34" charset="0"/>
              <a:buChar char="•"/>
              <a:defRPr/>
            </a:pPr>
            <a:r>
              <a:rPr lang="en-US" sz="1600" dirty="0">
                <a:solidFill>
                  <a:sysClr val="windowText" lastClr="000000"/>
                </a:solidFill>
                <a:latin typeface="+mn-lt"/>
              </a:rPr>
              <a:t>Time stops for the unit, but only for up to 3 minutes</a:t>
            </a:r>
          </a:p>
          <a:p>
            <a:pPr marL="557213" lvl="1" indent="-214313">
              <a:buClr>
                <a:sysClr val="windowText" lastClr="000000"/>
              </a:buClr>
              <a:buFont typeface="Arial" panose="020B0604020202020204" pitchFamily="34" charset="0"/>
              <a:buChar char="•"/>
              <a:defRPr/>
            </a:pPr>
            <a:endParaRPr lang="en-US" sz="1600" dirty="0">
              <a:solidFill>
                <a:sysClr val="windowText" lastClr="000000"/>
              </a:solidFill>
              <a:latin typeface="+mn-lt"/>
            </a:endParaRPr>
          </a:p>
          <a:p>
            <a:pPr marL="214313" indent="-214313">
              <a:buClr>
                <a:sysClr val="windowText" lastClr="000000"/>
              </a:buClr>
              <a:defRPr/>
            </a:pPr>
            <a:r>
              <a:rPr lang="en-US" sz="1600" dirty="0">
                <a:solidFill>
                  <a:sysClr val="windowText" lastClr="000000"/>
                </a:solidFill>
                <a:latin typeface="+mn-lt"/>
              </a:rPr>
              <a:t>Restroom breaks during testing do not stop the clock</a:t>
            </a:r>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27</a:t>
            </a:fld>
            <a:endParaRPr lang="en-US" dirty="0"/>
          </a:p>
        </p:txBody>
      </p:sp>
      <p:graphicFrame>
        <p:nvGraphicFramePr>
          <p:cNvPr id="8" name="Content Placeholder 4">
            <a:extLst>
              <a:ext uri="{FF2B5EF4-FFF2-40B4-BE49-F238E27FC236}">
                <a16:creationId xmlns:a16="http://schemas.microsoft.com/office/drawing/2014/main" id="{18551559-7997-CCD3-9317-363BFE670CE9}"/>
              </a:ext>
            </a:extLst>
          </p:cNvPr>
          <p:cNvGraphicFramePr>
            <a:graphicFrameLocks/>
          </p:cNvGraphicFramePr>
          <p:nvPr>
            <p:extLst>
              <p:ext uri="{D42A27DB-BD31-4B8C-83A1-F6EECF244321}">
                <p14:modId xmlns:p14="http://schemas.microsoft.com/office/powerpoint/2010/main" val="2964248915"/>
              </p:ext>
            </p:extLst>
          </p:nvPr>
        </p:nvGraphicFramePr>
        <p:xfrm>
          <a:off x="462919" y="3357827"/>
          <a:ext cx="3650362" cy="1360695"/>
        </p:xfrm>
        <a:graphic>
          <a:graphicData uri="http://schemas.openxmlformats.org/drawingml/2006/table">
            <a:tbl>
              <a:tblPr firstRow="1" bandRow="1">
                <a:tableStyleId>{5FD0F851-EC5A-4D38-B0AD-8093EC10F338}</a:tableStyleId>
              </a:tblPr>
              <a:tblGrid>
                <a:gridCol w="1459744">
                  <a:extLst>
                    <a:ext uri="{9D8B030D-6E8A-4147-A177-3AD203B41FA5}">
                      <a16:colId xmlns:a16="http://schemas.microsoft.com/office/drawing/2014/main" val="3609024828"/>
                    </a:ext>
                  </a:extLst>
                </a:gridCol>
                <a:gridCol w="2190618">
                  <a:extLst>
                    <a:ext uri="{9D8B030D-6E8A-4147-A177-3AD203B41FA5}">
                      <a16:colId xmlns:a16="http://schemas.microsoft.com/office/drawing/2014/main" val="3586515856"/>
                    </a:ext>
                  </a:extLst>
                </a:gridCol>
              </a:tblGrid>
              <a:tr h="96018">
                <a:tc>
                  <a:txBody>
                    <a:bodyPr/>
                    <a:lstStyle/>
                    <a:p>
                      <a:pPr algn="ctr"/>
                      <a:r>
                        <a:rPr lang="en-US" sz="1200" dirty="0">
                          <a:latin typeface="+mn-lt"/>
                        </a:rPr>
                        <a:t>Activity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tc>
                  <a:txBody>
                    <a:bodyPr/>
                    <a:lstStyle/>
                    <a:p>
                      <a:pPr algn="ctr"/>
                      <a:r>
                        <a:rPr lang="en-US" sz="1200" dirty="0">
                          <a:latin typeface="+mn-lt"/>
                        </a:rPr>
                        <a:t>Time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796176093"/>
                  </a:ext>
                </a:extLst>
              </a:tr>
              <a:tr h="369745">
                <a:tc>
                  <a:txBody>
                    <a:bodyPr/>
                    <a:lstStyle/>
                    <a:p>
                      <a:r>
                        <a:rPr lang="en-US" sz="1200" dirty="0">
                          <a:latin typeface="+mn-lt"/>
                        </a:rPr>
                        <a:t>Unit 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mn-lt"/>
                        </a:rPr>
                        <a:t>7:45 a.m. to 9:00 a.m.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0845078"/>
                  </a:ext>
                </a:extLst>
              </a:tr>
              <a:tr h="369745">
                <a:tc>
                  <a:txBody>
                    <a:bodyPr/>
                    <a:lstStyle/>
                    <a:p>
                      <a:r>
                        <a:rPr lang="en-US" sz="1200" dirty="0">
                          <a:latin typeface="+mn-lt"/>
                        </a:rPr>
                        <a:t>Scheduled Break</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mn-lt"/>
                        </a:rPr>
                        <a:t>9:00 a.m. to 9:15 a.m.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436513"/>
                  </a:ext>
                </a:extLst>
              </a:tr>
              <a:tr h="369745">
                <a:tc>
                  <a:txBody>
                    <a:bodyPr/>
                    <a:lstStyle/>
                    <a:p>
                      <a:r>
                        <a:rPr lang="en-US" sz="1200" dirty="0">
                          <a:latin typeface="+mn-lt"/>
                        </a:rPr>
                        <a:t>Unit 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mn-lt"/>
                        </a:rPr>
                        <a:t>9:15 a.m. to 10:30 p.m.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5592322"/>
                  </a:ext>
                </a:extLst>
              </a:tr>
            </a:tbl>
          </a:graphicData>
        </a:graphic>
      </p:graphicFrame>
    </p:spTree>
    <p:extLst>
      <p:ext uri="{BB962C8B-B14F-4D97-AF65-F5344CB8AC3E}">
        <p14:creationId xmlns:p14="http://schemas.microsoft.com/office/powerpoint/2010/main" val="1396408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D18F9-666A-5D41-ADCF-3D6402F416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265F51-7E83-6446-134E-7FB198CC819D}"/>
              </a:ext>
            </a:extLst>
          </p:cNvPr>
          <p:cNvSpPr>
            <a:spLocks noGrp="1"/>
          </p:cNvSpPr>
          <p:nvPr>
            <p:ph type="title"/>
          </p:nvPr>
        </p:nvSpPr>
        <p:spPr/>
        <p:txBody>
          <a:bodyPr>
            <a:normAutofit/>
          </a:bodyPr>
          <a:lstStyle/>
          <a:p>
            <a:r>
              <a:rPr lang="en-US" sz="2800" dirty="0"/>
              <a:t>Make-up Testing</a:t>
            </a:r>
          </a:p>
        </p:txBody>
      </p:sp>
      <p:sp>
        <p:nvSpPr>
          <p:cNvPr id="3" name="Content Placeholder 2">
            <a:extLst>
              <a:ext uri="{FF2B5EF4-FFF2-40B4-BE49-F238E27FC236}">
                <a16:creationId xmlns:a16="http://schemas.microsoft.com/office/drawing/2014/main" id="{3DC0D416-9380-E89F-70CA-D3394D32879B}"/>
              </a:ext>
            </a:extLst>
          </p:cNvPr>
          <p:cNvSpPr>
            <a:spLocks noGrp="1"/>
          </p:cNvSpPr>
          <p:nvPr>
            <p:ph type="body" idx="1"/>
          </p:nvPr>
        </p:nvSpPr>
        <p:spPr>
          <a:xfrm>
            <a:off x="311702" y="1008185"/>
            <a:ext cx="8487741" cy="3179090"/>
          </a:xfrm>
        </p:spPr>
        <p:txBody>
          <a:bodyPr>
            <a:noAutofit/>
          </a:bodyPr>
          <a:lstStyle/>
          <a:p>
            <a:pPr marL="285750" indent="-285750">
              <a:lnSpc>
                <a:spcPct val="100000"/>
              </a:lnSpc>
              <a:buClr>
                <a:sysClr val="windowText" lastClr="000000"/>
              </a:buClr>
              <a:defRPr/>
            </a:pPr>
            <a:r>
              <a:rPr lang="en-US" sz="1800" dirty="0">
                <a:solidFill>
                  <a:sysClr val="windowText" lastClr="000000"/>
                </a:solidFill>
              </a:rPr>
              <a:t>Students who are absent, become ill, or can no longer test because of classroom, school, or technical interruptions during originally scheduled units, may utilize make-up testing</a:t>
            </a:r>
          </a:p>
          <a:p>
            <a:pPr marL="628650" lvl="1" indent="-285750">
              <a:lnSpc>
                <a:spcPct val="100000"/>
              </a:lnSpc>
              <a:buClr>
                <a:sysClr val="windowText" lastClr="000000"/>
              </a:buClr>
              <a:buFont typeface="Arial" panose="020B0604020202020204" pitchFamily="34" charset="0"/>
              <a:buChar char="•"/>
              <a:defRPr/>
            </a:pPr>
            <a:r>
              <a:rPr lang="en-US" sz="1800" dirty="0">
                <a:solidFill>
                  <a:schemeClr val="accent2"/>
                </a:solidFill>
                <a:latin typeface="+mn-lt"/>
                <a:cs typeface="Arial" panose="020B0604020202020204" pitchFamily="34" charset="0"/>
              </a:rPr>
              <a:t>This includes students who had to leave unexpectedly in the middle of a unit (e.g., parent picks up for appointment)</a:t>
            </a:r>
          </a:p>
          <a:p>
            <a:pPr marL="628650" lvl="1" indent="-285750">
              <a:lnSpc>
                <a:spcPct val="100000"/>
              </a:lnSpc>
              <a:buClr>
                <a:sysClr val="windowText" lastClr="000000"/>
              </a:buClr>
              <a:buFont typeface="Arial" panose="020B0604020202020204" pitchFamily="34" charset="0"/>
              <a:buChar char="•"/>
              <a:defRPr/>
            </a:pPr>
            <a:r>
              <a:rPr lang="en-US" sz="1800" dirty="0">
                <a:solidFill>
                  <a:sysClr val="windowText" lastClr="000000"/>
                </a:solidFill>
                <a:latin typeface="+mn-lt"/>
                <a:cs typeface="Arial" panose="020B0604020202020204" pitchFamily="34" charset="0"/>
              </a:rPr>
              <a:t>Students may not return to previously answered questions </a:t>
            </a:r>
          </a:p>
          <a:p>
            <a:pPr marL="285750" indent="-285750">
              <a:lnSpc>
                <a:spcPct val="100000"/>
              </a:lnSpc>
              <a:buClr>
                <a:sysClr val="windowText" lastClr="000000"/>
              </a:buClr>
              <a:defRPr/>
            </a:pPr>
            <a:endParaRPr lang="en-US" sz="1800" dirty="0">
              <a:solidFill>
                <a:sysClr val="windowText" lastClr="000000"/>
              </a:solidFill>
            </a:endParaRPr>
          </a:p>
          <a:p>
            <a:pPr marL="285750" indent="-285750">
              <a:lnSpc>
                <a:spcPct val="100000"/>
              </a:lnSpc>
              <a:buClr>
                <a:sysClr val="windowText" lastClr="000000"/>
              </a:buClr>
              <a:defRPr/>
            </a:pPr>
            <a:r>
              <a:rPr lang="en-US" sz="1800" dirty="0">
                <a:solidFill>
                  <a:sysClr val="windowText" lastClr="000000"/>
                </a:solidFill>
              </a:rPr>
              <a:t>Test security and administration protocols apply</a:t>
            </a:r>
          </a:p>
          <a:p>
            <a:pPr marL="285750" indent="-285750">
              <a:lnSpc>
                <a:spcPct val="100000"/>
              </a:lnSpc>
              <a:buClr>
                <a:sysClr val="windowText" lastClr="000000"/>
              </a:buClr>
              <a:defRPr/>
            </a:pPr>
            <a:endParaRPr lang="en-US" sz="1800" dirty="0">
              <a:solidFill>
                <a:prstClr val="black"/>
              </a:solidFill>
            </a:endParaRPr>
          </a:p>
          <a:p>
            <a:pPr marL="285750" indent="-285750">
              <a:lnSpc>
                <a:spcPct val="100000"/>
              </a:lnSpc>
              <a:buClr>
                <a:sysClr val="windowText" lastClr="000000"/>
              </a:buClr>
              <a:defRPr/>
            </a:pPr>
            <a:r>
              <a:rPr lang="en-US" sz="1800" dirty="0">
                <a:solidFill>
                  <a:prstClr val="black"/>
                </a:solidFill>
              </a:rPr>
              <a:t>Units </a:t>
            </a:r>
            <a:r>
              <a:rPr lang="en-US" sz="1800" b="1" dirty="0">
                <a:solidFill>
                  <a:prstClr val="black"/>
                </a:solidFill>
              </a:rPr>
              <a:t>may not </a:t>
            </a:r>
            <a:r>
              <a:rPr lang="en-US" sz="1800" dirty="0">
                <a:solidFill>
                  <a:prstClr val="black"/>
                </a:solidFill>
              </a:rPr>
              <a:t>be taken out of order for any test</a:t>
            </a:r>
            <a:endParaRPr lang="en-US" sz="1800" b="1" dirty="0">
              <a:solidFill>
                <a:prstClr val="black"/>
              </a:solidFill>
            </a:endParaRPr>
          </a:p>
        </p:txBody>
      </p:sp>
      <p:sp>
        <p:nvSpPr>
          <p:cNvPr id="4" name="Slide Number Placeholder 3">
            <a:extLst>
              <a:ext uri="{FF2B5EF4-FFF2-40B4-BE49-F238E27FC236}">
                <a16:creationId xmlns:a16="http://schemas.microsoft.com/office/drawing/2014/main" id="{236A5114-2B99-9373-241E-1F655EE17B35}"/>
              </a:ext>
            </a:extLst>
          </p:cNvPr>
          <p:cNvSpPr>
            <a:spLocks noGrp="1"/>
          </p:cNvSpPr>
          <p:nvPr>
            <p:ph type="sldNum" idx="12"/>
          </p:nvPr>
        </p:nvSpPr>
        <p:spPr/>
        <p:txBody>
          <a:bodyPr>
            <a:normAutofit/>
          </a:bodyPr>
          <a:lstStyle/>
          <a:p>
            <a:fld id="{C479D5F6-EDCB-402A-AC08-4943A1820E8F}" type="slidenum">
              <a:rPr lang="en-US" smtClean="0"/>
              <a:pPr/>
              <a:t>28</a:t>
            </a:fld>
            <a:endParaRPr lang="en-US" dirty="0"/>
          </a:p>
        </p:txBody>
      </p:sp>
      <p:sp>
        <p:nvSpPr>
          <p:cNvPr id="6" name="Title 5">
            <a:extLst>
              <a:ext uri="{FF2B5EF4-FFF2-40B4-BE49-F238E27FC236}">
                <a16:creationId xmlns:a16="http://schemas.microsoft.com/office/drawing/2014/main" id="{BD794F92-AB9D-0829-44F4-E8B827835C93}"/>
              </a:ext>
            </a:extLst>
          </p:cNvPr>
          <p:cNvSpPr>
            <a:spLocks noGrp="1"/>
          </p:cNvSpPr>
          <p:nvPr>
            <p:ph type="title" idx="2"/>
          </p:nvPr>
        </p:nvSpPr>
        <p:spPr>
          <a:xfrm>
            <a:off x="921972" y="4593251"/>
            <a:ext cx="7267200" cy="156600"/>
          </a:xfrm>
        </p:spPr>
        <p:txBody>
          <a:bodyPr/>
          <a:lstStyle/>
          <a:p>
            <a:pPr algn="ctr"/>
            <a:r>
              <a:rPr lang="en-US" sz="1800" b="1" dirty="0">
                <a:latin typeface="+mn-lt"/>
              </a:rPr>
              <a:t>NOTE: </a:t>
            </a:r>
            <a:r>
              <a:rPr lang="en-US" sz="1800" dirty="0">
                <a:latin typeface="+mn-lt"/>
              </a:rPr>
              <a:t>It is a misadministration to administer units out of order.</a:t>
            </a:r>
          </a:p>
        </p:txBody>
      </p:sp>
      <p:pic>
        <p:nvPicPr>
          <p:cNvPr id="7" name="Picture 6" descr="A student working at a desk">
            <a:extLst>
              <a:ext uri="{FF2B5EF4-FFF2-40B4-BE49-F238E27FC236}">
                <a16:creationId xmlns:a16="http://schemas.microsoft.com/office/drawing/2014/main" id="{5E6D51C9-EA4B-3460-2BDD-D5CA6624061A}"/>
              </a:ext>
            </a:extLst>
          </p:cNvPr>
          <p:cNvPicPr>
            <a:picLocks noChangeAspect="1"/>
          </p:cNvPicPr>
          <p:nvPr/>
        </p:nvPicPr>
        <p:blipFill>
          <a:blip r:embed="rId2"/>
          <a:srcRect l="75669" t="11206" b="55792"/>
          <a:stretch/>
        </p:blipFill>
        <p:spPr>
          <a:xfrm>
            <a:off x="7292254" y="2511796"/>
            <a:ext cx="1851746" cy="1675479"/>
          </a:xfrm>
          <a:prstGeom prst="rect">
            <a:avLst/>
          </a:prstGeom>
        </p:spPr>
      </p:pic>
    </p:spTree>
    <p:extLst>
      <p:ext uri="{BB962C8B-B14F-4D97-AF65-F5344CB8AC3E}">
        <p14:creationId xmlns:p14="http://schemas.microsoft.com/office/powerpoint/2010/main" val="13983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BC137-239B-83AC-667B-09D661B8C472}"/>
              </a:ext>
            </a:extLst>
          </p:cNvPr>
          <p:cNvSpPr>
            <a:spLocks noGrp="1"/>
          </p:cNvSpPr>
          <p:nvPr>
            <p:ph type="title"/>
          </p:nvPr>
        </p:nvSpPr>
        <p:spPr/>
        <p:txBody>
          <a:bodyPr/>
          <a:lstStyle/>
          <a:p>
            <a:r>
              <a:rPr lang="en-US" dirty="0"/>
              <a:t>Guidelines for Administration</a:t>
            </a:r>
          </a:p>
        </p:txBody>
      </p:sp>
      <p:sp>
        <p:nvSpPr>
          <p:cNvPr id="3" name="Text Placeholder 2">
            <a:extLst>
              <a:ext uri="{FF2B5EF4-FFF2-40B4-BE49-F238E27FC236}">
                <a16:creationId xmlns:a16="http://schemas.microsoft.com/office/drawing/2014/main" id="{9F94B4EC-0745-CAAF-A266-E5E10381F040}"/>
              </a:ext>
            </a:extLst>
          </p:cNvPr>
          <p:cNvSpPr>
            <a:spLocks noGrp="1"/>
          </p:cNvSpPr>
          <p:nvPr>
            <p:ph type="body" idx="1"/>
          </p:nvPr>
        </p:nvSpPr>
        <p:spPr/>
        <p:txBody>
          <a:bodyPr>
            <a:normAutofit fontScale="92500" lnSpcReduction="20000"/>
          </a:bodyPr>
          <a:lstStyle/>
          <a:p>
            <a:pPr marL="342900" indent="-342900">
              <a:buClr>
                <a:schemeClr val="tx1"/>
              </a:buClr>
            </a:pPr>
            <a:r>
              <a:rPr lang="en-US" sz="2000" dirty="0"/>
              <a:t>After students finish each unit, individual students are to… </a:t>
            </a:r>
          </a:p>
          <a:p>
            <a:pPr lvl="1">
              <a:buClr>
                <a:schemeClr val="tx1"/>
              </a:buClr>
              <a:buFont typeface="Arial" panose="020B0604020202020204" pitchFamily="34" charset="0"/>
              <a:buChar char="•"/>
            </a:pPr>
            <a:r>
              <a:rPr lang="en-US" dirty="0">
                <a:solidFill>
                  <a:srgbClr val="FF0000"/>
                </a:solidFill>
                <a:latin typeface="+mn-lt"/>
                <a:cs typeface="Arial" panose="020B0604020202020204" pitchFamily="34" charset="0"/>
              </a:rPr>
              <a:t>Appears within the TAM “SAY” Directions – select </a:t>
            </a:r>
            <a:r>
              <a:rPr lang="en-US" u="sng" dirty="0">
                <a:solidFill>
                  <a:srgbClr val="FF0000"/>
                </a:solidFill>
                <a:latin typeface="+mn-lt"/>
                <a:cs typeface="Arial" panose="020B0604020202020204" pitchFamily="34" charset="0"/>
              </a:rPr>
              <a:t>one</a:t>
            </a:r>
            <a:r>
              <a:rPr lang="en-US" dirty="0">
                <a:solidFill>
                  <a:srgbClr val="FF0000"/>
                </a:solidFill>
                <a:latin typeface="+mn-lt"/>
                <a:cs typeface="Arial" panose="020B0604020202020204" pitchFamily="34" charset="0"/>
              </a:rPr>
              <a:t> option for Test Administrators to read</a:t>
            </a:r>
          </a:p>
          <a:p>
            <a:pPr lvl="2">
              <a:buClr>
                <a:schemeClr val="tx1"/>
              </a:buClr>
              <a:buFont typeface="Arial" panose="020B0604020202020204" pitchFamily="34" charset="0"/>
              <a:buChar char="•"/>
            </a:pPr>
            <a:r>
              <a:rPr lang="en-US" dirty="0">
                <a:solidFill>
                  <a:srgbClr val="FF0000"/>
                </a:solidFill>
                <a:latin typeface="+mn-lt"/>
                <a:cs typeface="Arial" panose="020B0604020202020204" pitchFamily="34" charset="0"/>
              </a:rPr>
              <a:t>Option 1: Read/sit quietly? (cannot use any electronic reading devices)</a:t>
            </a:r>
          </a:p>
          <a:p>
            <a:pPr lvl="2">
              <a:buClr>
                <a:schemeClr val="tx1"/>
              </a:buClr>
              <a:buFont typeface="Arial" panose="020B0604020202020204" pitchFamily="34" charset="0"/>
              <a:buChar char="•"/>
            </a:pPr>
            <a:r>
              <a:rPr lang="en-US" dirty="0">
                <a:solidFill>
                  <a:srgbClr val="FF0000"/>
                </a:solidFill>
                <a:latin typeface="+mn-lt"/>
                <a:cs typeface="Arial" panose="020B0604020202020204" pitchFamily="34" charset="0"/>
              </a:rPr>
              <a:t>Option 2: Leave and go to a location outside of the testing environment?</a:t>
            </a:r>
          </a:p>
          <a:p>
            <a:pPr marL="342900" indent="-342900">
              <a:buClr>
                <a:schemeClr val="tx1"/>
              </a:buClr>
            </a:pPr>
            <a:endParaRPr lang="en-US" sz="2000" dirty="0">
              <a:solidFill>
                <a:srgbClr val="FF0000"/>
              </a:solidFill>
            </a:endParaRPr>
          </a:p>
          <a:p>
            <a:pPr marL="342900" indent="-342900">
              <a:buClr>
                <a:schemeClr val="tx1"/>
              </a:buClr>
            </a:pPr>
            <a:r>
              <a:rPr lang="en-US" sz="2000" dirty="0">
                <a:solidFill>
                  <a:srgbClr val="FF0000"/>
                </a:solidFill>
              </a:rPr>
              <a:t>What are Test Administrators to do when </a:t>
            </a:r>
            <a:r>
              <a:rPr lang="en-US" sz="2000" u="sng" dirty="0">
                <a:solidFill>
                  <a:srgbClr val="FF0000"/>
                </a:solidFill>
              </a:rPr>
              <a:t>all</a:t>
            </a:r>
            <a:r>
              <a:rPr lang="en-US" sz="2000" dirty="0">
                <a:solidFill>
                  <a:srgbClr val="FF0000"/>
                </a:solidFill>
              </a:rPr>
              <a:t> students have completed a unit?</a:t>
            </a:r>
          </a:p>
          <a:p>
            <a:pPr marL="342900" indent="-342900">
              <a:buClr>
                <a:schemeClr val="tx1"/>
              </a:buClr>
            </a:pPr>
            <a:endParaRPr lang="en-US" sz="2000" dirty="0">
              <a:solidFill>
                <a:srgbClr val="FF0000"/>
              </a:solidFill>
            </a:endParaRPr>
          </a:p>
          <a:p>
            <a:pPr marL="342900" indent="-342900">
              <a:buClr>
                <a:schemeClr val="tx1"/>
              </a:buClr>
            </a:pPr>
            <a:r>
              <a:rPr lang="en-US" sz="2000" dirty="0">
                <a:solidFill>
                  <a:srgbClr val="FF0000"/>
                </a:solidFill>
              </a:rPr>
              <a:t>School Site Considerations if releasing students to an outside location:</a:t>
            </a:r>
          </a:p>
          <a:p>
            <a:pPr lvl="1">
              <a:buClr>
                <a:schemeClr val="tx1"/>
              </a:buClr>
              <a:buFont typeface="Arial" panose="020B0604020202020204" pitchFamily="34" charset="0"/>
              <a:buChar char="•"/>
            </a:pPr>
            <a:r>
              <a:rPr lang="en-US" dirty="0">
                <a:solidFill>
                  <a:srgbClr val="FF0000"/>
                </a:solidFill>
                <a:latin typeface="+mn-lt"/>
                <a:cs typeface="Arial" panose="020B0604020202020204" pitchFamily="34" charset="0"/>
              </a:rPr>
              <a:t>Where will they go?</a:t>
            </a:r>
          </a:p>
          <a:p>
            <a:pPr lvl="1">
              <a:buClr>
                <a:schemeClr val="tx1"/>
              </a:buClr>
              <a:buFont typeface="Arial" panose="020B0604020202020204" pitchFamily="34" charset="0"/>
              <a:buChar char="•"/>
            </a:pPr>
            <a:r>
              <a:rPr lang="en-US" dirty="0">
                <a:solidFill>
                  <a:srgbClr val="FF0000"/>
                </a:solidFill>
                <a:latin typeface="+mn-lt"/>
                <a:cs typeface="Arial" panose="020B0604020202020204" pitchFamily="34" charset="0"/>
              </a:rPr>
              <a:t>To whom will students be released?</a:t>
            </a:r>
          </a:p>
        </p:txBody>
      </p:sp>
    </p:spTree>
    <p:extLst>
      <p:ext uri="{BB962C8B-B14F-4D97-AF65-F5344CB8AC3E}">
        <p14:creationId xmlns:p14="http://schemas.microsoft.com/office/powerpoint/2010/main" val="2572408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6" name="Google Shape;496;p20"/>
          <p:cNvSpPr txBox="1">
            <a:spLocks noGrp="1"/>
          </p:cNvSpPr>
          <p:nvPr>
            <p:ph type="title"/>
          </p:nvPr>
        </p:nvSpPr>
        <p:spPr>
          <a:prstGeom prst="rect">
            <a:avLst/>
          </a:prstGeom>
          <a:noFill/>
          <a:ln>
            <a:noFill/>
          </a:ln>
        </p:spPr>
        <p:txBody>
          <a:bodyPr spcFirstLastPara="1" wrap="square" lIns="0" tIns="0" rIns="0" bIns="0" anchor="ctr" anchorCtr="0">
            <a:noAutofit/>
          </a:bodyPr>
          <a:lstStyle/>
          <a:p>
            <a:r>
              <a:rPr lang="en-US" sz="2800" dirty="0">
                <a:latin typeface="+mj-lt"/>
              </a:rPr>
              <a:t>Welcome</a:t>
            </a:r>
            <a:endParaRPr sz="2800" dirty="0">
              <a:latin typeface="+mj-lt"/>
            </a:endParaRPr>
          </a:p>
        </p:txBody>
      </p:sp>
      <p:sp>
        <p:nvSpPr>
          <p:cNvPr id="497" name="Google Shape;497;p20"/>
          <p:cNvSpPr txBox="1">
            <a:spLocks noGrp="1"/>
          </p:cNvSpPr>
          <p:nvPr>
            <p:ph type="body" idx="1"/>
          </p:nvPr>
        </p:nvSpPr>
        <p:spPr>
          <a:xfrm>
            <a:off x="311702" y="1152475"/>
            <a:ext cx="8379144" cy="3416400"/>
          </a:xfrm>
          <a:prstGeom prst="rect">
            <a:avLst/>
          </a:prstGeom>
          <a:noFill/>
          <a:ln>
            <a:noFill/>
          </a:ln>
        </p:spPr>
        <p:txBody>
          <a:bodyPr spcFirstLastPara="1" wrap="square" lIns="91425" tIns="91425" rIns="91425" bIns="91425" anchor="t" anchorCtr="0">
            <a:noAutofit/>
          </a:bodyPr>
          <a:lstStyle/>
          <a:p>
            <a:pPr marL="0" indent="0">
              <a:buClrTx/>
              <a:buNone/>
            </a:pPr>
            <a:r>
              <a:rPr lang="en-US" sz="1800" dirty="0"/>
              <a:t>Information presented in this training is current as of January 2025</a:t>
            </a:r>
          </a:p>
          <a:p>
            <a:pPr marL="233363" indent="-233363"/>
            <a:r>
              <a:rPr lang="en-US" sz="1800" dirty="0"/>
              <a:t>These plans are subject to change</a:t>
            </a:r>
          </a:p>
          <a:p>
            <a:pPr marL="233363" indent="-233363"/>
            <a:r>
              <a:rPr lang="en-US" sz="1800" dirty="0"/>
              <a:t>Any changes will be communicated to Superintendents and DACs as soon as possible</a:t>
            </a:r>
          </a:p>
          <a:p>
            <a:pPr marL="0" indent="0">
              <a:spcAft>
                <a:spcPts val="600"/>
              </a:spcAft>
              <a:buNone/>
            </a:pPr>
            <a:endParaRPr lang="en-US" sz="1800" dirty="0">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5901A-55CA-70C5-2B52-782BD9723A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5D7247-787B-32D5-0917-3AC5A12DCFF7}"/>
              </a:ext>
            </a:extLst>
          </p:cNvPr>
          <p:cNvSpPr>
            <a:spLocks noGrp="1"/>
          </p:cNvSpPr>
          <p:nvPr>
            <p:ph type="title"/>
          </p:nvPr>
        </p:nvSpPr>
        <p:spPr/>
        <p:txBody>
          <a:bodyPr>
            <a:noAutofit/>
          </a:bodyPr>
          <a:lstStyle/>
          <a:p>
            <a:r>
              <a:rPr lang="en-US" sz="2800" dirty="0"/>
              <a:t>Safety Threats and Severe Weather</a:t>
            </a:r>
          </a:p>
        </p:txBody>
      </p:sp>
      <p:sp>
        <p:nvSpPr>
          <p:cNvPr id="3" name="Content Placeholder 2">
            <a:extLst>
              <a:ext uri="{FF2B5EF4-FFF2-40B4-BE49-F238E27FC236}">
                <a16:creationId xmlns:a16="http://schemas.microsoft.com/office/drawing/2014/main" id="{233A91C8-2546-3727-368D-E513F5AE89CA}"/>
              </a:ext>
            </a:extLst>
          </p:cNvPr>
          <p:cNvSpPr>
            <a:spLocks noGrp="1"/>
          </p:cNvSpPr>
          <p:nvPr>
            <p:ph type="body" idx="1"/>
          </p:nvPr>
        </p:nvSpPr>
        <p:spPr>
          <a:xfrm>
            <a:off x="311702" y="1152475"/>
            <a:ext cx="8590021" cy="3034800"/>
          </a:xfrm>
        </p:spPr>
        <p:txBody>
          <a:bodyPr>
            <a:noAutofit/>
          </a:bodyPr>
          <a:lstStyle/>
          <a:p>
            <a:pPr marL="0" indent="0">
              <a:buNone/>
              <a:defRPr/>
            </a:pPr>
            <a:r>
              <a:rPr lang="en-US" sz="1800" b="1" dirty="0">
                <a:solidFill>
                  <a:prstClr val="black"/>
                </a:solidFill>
              </a:rPr>
              <a:t>Know the plan for safety threats and severe weather</a:t>
            </a:r>
            <a:endParaRPr lang="en-US" sz="1800" b="1" strike="sngStrike" dirty="0">
              <a:solidFill>
                <a:prstClr val="black"/>
              </a:solidFill>
            </a:endParaRPr>
          </a:p>
          <a:p>
            <a:pPr>
              <a:defRPr/>
            </a:pPr>
            <a:endParaRPr lang="en-US" sz="1800" dirty="0">
              <a:solidFill>
                <a:prstClr val="black"/>
              </a:solidFill>
            </a:endParaRPr>
          </a:p>
          <a:p>
            <a:pPr marL="398463" lvl="1" indent="-254000">
              <a:lnSpc>
                <a:spcPct val="100000"/>
              </a:lnSpc>
              <a:spcBef>
                <a:spcPts val="150"/>
              </a:spcBef>
              <a:spcAft>
                <a:spcPts val="150"/>
              </a:spcAft>
              <a:buClr>
                <a:prstClr val="black"/>
              </a:buClr>
              <a:buSzPct val="100000"/>
              <a:buFont typeface="+mj-lt"/>
              <a:buAutoNum type="arabicPeriod"/>
              <a:defRPr/>
            </a:pPr>
            <a:r>
              <a:rPr lang="en-US" sz="1800" dirty="0">
                <a:solidFill>
                  <a:prstClr val="black"/>
                </a:solidFill>
                <a:latin typeface="+mn-lt"/>
                <a:cs typeface="Arial" panose="020B0604020202020204" pitchFamily="34" charset="0"/>
              </a:rPr>
              <a:t>Note the time of the disruption and time remaining in the unit</a:t>
            </a:r>
          </a:p>
          <a:p>
            <a:pPr marL="398463" lvl="1" indent="-254000">
              <a:lnSpc>
                <a:spcPct val="100000"/>
              </a:lnSpc>
              <a:spcBef>
                <a:spcPts val="150"/>
              </a:spcBef>
              <a:spcAft>
                <a:spcPts val="150"/>
              </a:spcAft>
              <a:buClr>
                <a:prstClr val="black"/>
              </a:buClr>
              <a:buSzPct val="100000"/>
              <a:buFont typeface="+mj-lt"/>
              <a:buAutoNum type="arabicPeriod"/>
              <a:defRPr/>
            </a:pPr>
            <a:r>
              <a:rPr lang="en-US" sz="1800" dirty="0">
                <a:solidFill>
                  <a:prstClr val="black"/>
                </a:solidFill>
                <a:latin typeface="+mn-lt"/>
                <a:cs typeface="Arial" panose="020B0604020202020204" pitchFamily="34" charset="0"/>
              </a:rPr>
              <a:t>Secure test materials </a:t>
            </a:r>
            <a:r>
              <a:rPr lang="en-US" sz="1800" dirty="0">
                <a:solidFill>
                  <a:srgbClr val="FF0000"/>
                </a:solidFill>
                <a:latin typeface="+mn-lt"/>
                <a:cs typeface="Arial" panose="020B0604020202020204" pitchFamily="34" charset="0"/>
              </a:rPr>
              <a:t>as specified in the School Security Plan</a:t>
            </a:r>
          </a:p>
          <a:p>
            <a:pPr marL="398463" lvl="1" indent="-254000">
              <a:lnSpc>
                <a:spcPct val="100000"/>
              </a:lnSpc>
              <a:spcBef>
                <a:spcPts val="150"/>
              </a:spcBef>
              <a:spcAft>
                <a:spcPts val="150"/>
              </a:spcAft>
              <a:buClr>
                <a:prstClr val="black"/>
              </a:buClr>
              <a:buSzPct val="100000"/>
              <a:buFont typeface="+mj-lt"/>
              <a:buAutoNum type="arabicPeriod"/>
              <a:defRPr/>
            </a:pPr>
            <a:r>
              <a:rPr lang="en-US" sz="1800" dirty="0">
                <a:solidFill>
                  <a:prstClr val="black"/>
                </a:solidFill>
                <a:latin typeface="+mn-lt"/>
                <a:cs typeface="Arial" panose="020B0604020202020204" pitchFamily="34" charset="0"/>
              </a:rPr>
              <a:t>When testing can continue, prepare students for the continuation of the unit and resume tests</a:t>
            </a:r>
          </a:p>
          <a:p>
            <a:pPr marL="398463" lvl="1" indent="-254000">
              <a:lnSpc>
                <a:spcPct val="100000"/>
              </a:lnSpc>
              <a:spcBef>
                <a:spcPts val="150"/>
              </a:spcBef>
              <a:spcAft>
                <a:spcPts val="150"/>
              </a:spcAft>
              <a:buClr>
                <a:prstClr val="black"/>
              </a:buClr>
              <a:buSzPct val="100000"/>
              <a:buFont typeface="+mj-lt"/>
              <a:buAutoNum type="arabicPeriod"/>
              <a:defRPr/>
            </a:pPr>
            <a:r>
              <a:rPr lang="en-US" sz="1800" dirty="0">
                <a:solidFill>
                  <a:prstClr val="black"/>
                </a:solidFill>
                <a:latin typeface="+mn-lt"/>
                <a:cs typeface="Arial" panose="020B0604020202020204" pitchFamily="34" charset="0"/>
              </a:rPr>
              <a:t>Document the situation in writing</a:t>
            </a:r>
          </a:p>
          <a:p>
            <a:pPr marL="887402" lvl="2" indent="-285750">
              <a:lnSpc>
                <a:spcPct val="100000"/>
              </a:lnSpc>
              <a:spcBef>
                <a:spcPts val="150"/>
              </a:spcBef>
              <a:spcAft>
                <a:spcPts val="150"/>
              </a:spcAft>
              <a:buClr>
                <a:prstClr val="black"/>
              </a:buClr>
              <a:buSzPct val="100000"/>
              <a:buFont typeface="Arial" panose="020B0604020202020204" pitchFamily="34" charset="0"/>
              <a:buChar char="•"/>
              <a:defRPr/>
            </a:pPr>
            <a:r>
              <a:rPr lang="en-US" sz="1800" dirty="0">
                <a:solidFill>
                  <a:prstClr val="black"/>
                </a:solidFill>
                <a:latin typeface="+mn-lt"/>
                <a:cs typeface="Arial" panose="020B0604020202020204" pitchFamily="34" charset="0"/>
              </a:rPr>
              <a:t>Report the testing irregularity or security breach to the SAC</a:t>
            </a:r>
          </a:p>
        </p:txBody>
      </p:sp>
      <p:sp>
        <p:nvSpPr>
          <p:cNvPr id="4" name="Slide Number Placeholder 3">
            <a:extLst>
              <a:ext uri="{FF2B5EF4-FFF2-40B4-BE49-F238E27FC236}">
                <a16:creationId xmlns:a16="http://schemas.microsoft.com/office/drawing/2014/main" id="{426458F8-ED32-221E-C790-324622A8F3C3}"/>
              </a:ext>
            </a:extLst>
          </p:cNvPr>
          <p:cNvSpPr>
            <a:spLocks noGrp="1"/>
          </p:cNvSpPr>
          <p:nvPr>
            <p:ph type="sldNum" idx="12"/>
          </p:nvPr>
        </p:nvSpPr>
        <p:spPr/>
        <p:txBody>
          <a:bodyPr>
            <a:normAutofit/>
          </a:bodyPr>
          <a:lstStyle/>
          <a:p>
            <a:fld id="{C479D5F6-EDCB-402A-AC08-4943A1820E8F}" type="slidenum">
              <a:rPr lang="en-US" smtClean="0"/>
              <a:pPr/>
              <a:t>30</a:t>
            </a:fld>
            <a:endParaRPr lang="en-US" dirty="0"/>
          </a:p>
        </p:txBody>
      </p:sp>
    </p:spTree>
    <p:extLst>
      <p:ext uri="{BB962C8B-B14F-4D97-AF65-F5344CB8AC3E}">
        <p14:creationId xmlns:p14="http://schemas.microsoft.com/office/powerpoint/2010/main" val="91342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727A3-1826-A36B-6E8C-7CA8B2926E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799ED8-297C-EB4A-A339-71033238BD14}"/>
              </a:ext>
            </a:extLst>
          </p:cNvPr>
          <p:cNvSpPr>
            <a:spLocks noGrp="1"/>
          </p:cNvSpPr>
          <p:nvPr>
            <p:ph type="title"/>
          </p:nvPr>
        </p:nvSpPr>
        <p:spPr/>
        <p:txBody>
          <a:bodyPr/>
          <a:lstStyle/>
          <a:p>
            <a:r>
              <a:rPr lang="en-US" sz="2800" dirty="0"/>
              <a:t>Contaminated or Damaged Materials</a:t>
            </a:r>
          </a:p>
        </p:txBody>
      </p:sp>
      <p:sp>
        <p:nvSpPr>
          <p:cNvPr id="3" name="Text Placeholder 2">
            <a:extLst>
              <a:ext uri="{FF2B5EF4-FFF2-40B4-BE49-F238E27FC236}">
                <a16:creationId xmlns:a16="http://schemas.microsoft.com/office/drawing/2014/main" id="{F772C006-797A-03E6-AEF3-A655F1F5E38A}"/>
              </a:ext>
            </a:extLst>
          </p:cNvPr>
          <p:cNvSpPr>
            <a:spLocks noGrp="1"/>
          </p:cNvSpPr>
          <p:nvPr>
            <p:ph type="body" idx="1"/>
          </p:nvPr>
        </p:nvSpPr>
        <p:spPr>
          <a:xfrm>
            <a:off x="124691" y="1005840"/>
            <a:ext cx="6575368" cy="3181435"/>
          </a:xfrm>
        </p:spPr>
        <p:txBody>
          <a:bodyPr>
            <a:normAutofit/>
          </a:bodyPr>
          <a:lstStyle/>
          <a:p>
            <a:pPr marL="0" indent="0">
              <a:buNone/>
            </a:pPr>
            <a:r>
              <a:rPr lang="en-US" sz="1800" b="1" dirty="0"/>
              <a:t>Contaminated or damaged test materials must be replaced</a:t>
            </a:r>
          </a:p>
          <a:p>
            <a:pPr marL="0" indent="0">
              <a:buNone/>
            </a:pPr>
            <a:endParaRPr lang="en-US" sz="1800" dirty="0"/>
          </a:p>
          <a:p>
            <a:pPr marL="457200" indent="-457200">
              <a:buFont typeface="+mj-lt"/>
              <a:buAutoNum type="arabicPeriod"/>
            </a:pPr>
            <a:r>
              <a:rPr lang="en-US" sz="1800" dirty="0"/>
              <a:t>Stop testing and record the remaining time, the item the student is on, and the page number</a:t>
            </a:r>
          </a:p>
          <a:p>
            <a:pPr marL="457200" indent="-457200">
              <a:buFont typeface="+mj-lt"/>
              <a:buAutoNum type="arabicPeriod"/>
            </a:pPr>
            <a:r>
              <a:rPr lang="en-US" sz="1800" dirty="0"/>
              <a:t>Immediately contact the SAC for next steps</a:t>
            </a:r>
          </a:p>
        </p:txBody>
      </p:sp>
      <p:pic>
        <p:nvPicPr>
          <p:cNvPr id="5" name="Picture 4" descr="A person writing on a piece of paper&#10;&#10;Description automatically generated">
            <a:extLst>
              <a:ext uri="{FF2B5EF4-FFF2-40B4-BE49-F238E27FC236}">
                <a16:creationId xmlns:a16="http://schemas.microsoft.com/office/drawing/2014/main" id="{D0BD78DC-F72F-446F-F344-3EE2B0485C35}"/>
              </a:ext>
            </a:extLst>
          </p:cNvPr>
          <p:cNvPicPr>
            <a:picLocks noChangeAspect="1"/>
          </p:cNvPicPr>
          <p:nvPr/>
        </p:nvPicPr>
        <p:blipFill>
          <a:blip r:embed="rId2"/>
          <a:srcRect l="54369"/>
          <a:stretch/>
        </p:blipFill>
        <p:spPr>
          <a:xfrm>
            <a:off x="6772856" y="315885"/>
            <a:ext cx="2371144" cy="3466406"/>
          </a:xfrm>
          <a:prstGeom prst="rect">
            <a:avLst/>
          </a:prstGeom>
        </p:spPr>
      </p:pic>
    </p:spTree>
    <p:extLst>
      <p:ext uri="{BB962C8B-B14F-4D97-AF65-F5344CB8AC3E}">
        <p14:creationId xmlns:p14="http://schemas.microsoft.com/office/powerpoint/2010/main" val="772435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452A8-4FA9-D409-5B4C-EFEF560AD4CA}"/>
              </a:ext>
            </a:extLst>
          </p:cNvPr>
          <p:cNvSpPr>
            <a:spLocks noGrp="1"/>
          </p:cNvSpPr>
          <p:nvPr>
            <p:ph type="title"/>
          </p:nvPr>
        </p:nvSpPr>
        <p:spPr/>
        <p:txBody>
          <a:bodyPr/>
          <a:lstStyle/>
          <a:p>
            <a:r>
              <a:rPr lang="en-US" dirty="0"/>
              <a:t>Test Security</a:t>
            </a:r>
          </a:p>
        </p:txBody>
      </p:sp>
    </p:spTree>
    <p:extLst>
      <p:ext uri="{BB962C8B-B14F-4D97-AF65-F5344CB8AC3E}">
        <p14:creationId xmlns:p14="http://schemas.microsoft.com/office/powerpoint/2010/main" val="13732412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147B6-859A-D829-74AE-17FE6DBA83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227C6-E126-ECDD-D347-E26BD40D7CF0}"/>
              </a:ext>
            </a:extLst>
          </p:cNvPr>
          <p:cNvSpPr>
            <a:spLocks noGrp="1"/>
          </p:cNvSpPr>
          <p:nvPr>
            <p:ph type="title"/>
          </p:nvPr>
        </p:nvSpPr>
        <p:spPr/>
        <p:txBody>
          <a:bodyPr>
            <a:normAutofit/>
          </a:bodyPr>
          <a:lstStyle/>
          <a:p>
            <a:r>
              <a:rPr lang="en-US" sz="2800" dirty="0"/>
              <a:t>Importance of Assessment Security</a:t>
            </a:r>
          </a:p>
        </p:txBody>
      </p:sp>
      <p:sp>
        <p:nvSpPr>
          <p:cNvPr id="3" name="Content Placeholder 2">
            <a:extLst>
              <a:ext uri="{FF2B5EF4-FFF2-40B4-BE49-F238E27FC236}">
                <a16:creationId xmlns:a16="http://schemas.microsoft.com/office/drawing/2014/main" id="{34DCEFEA-D809-CC13-3088-7B65E94797AE}"/>
              </a:ext>
            </a:extLst>
          </p:cNvPr>
          <p:cNvSpPr>
            <a:spLocks noGrp="1"/>
          </p:cNvSpPr>
          <p:nvPr>
            <p:ph type="body" idx="1"/>
          </p:nvPr>
        </p:nvSpPr>
        <p:spPr>
          <a:xfrm>
            <a:off x="311702" y="1008184"/>
            <a:ext cx="8566575" cy="3290277"/>
          </a:xfrm>
        </p:spPr>
        <p:txBody>
          <a:bodyPr>
            <a:normAutofit fontScale="77500" lnSpcReduction="20000"/>
          </a:bodyPr>
          <a:lstStyle/>
          <a:p>
            <a:pPr marL="0" indent="0">
              <a:buClr>
                <a:sysClr val="windowText" lastClr="000000"/>
              </a:buClr>
              <a:buNone/>
              <a:defRPr/>
            </a:pPr>
            <a:r>
              <a:rPr lang="en-US" sz="1800" dirty="0">
                <a:solidFill>
                  <a:srgbClr val="000000"/>
                </a:solidFill>
              </a:rPr>
              <a:t>The security of the assessments is essential for the following reasons:</a:t>
            </a:r>
          </a:p>
          <a:p>
            <a:pPr marL="257175" indent="-257175">
              <a:buClr>
                <a:sysClr val="windowText" lastClr="000000"/>
              </a:buClr>
              <a:defRPr/>
            </a:pPr>
            <a:r>
              <a:rPr lang="en-US" sz="1800" dirty="0">
                <a:solidFill>
                  <a:srgbClr val="000000"/>
                </a:solidFill>
              </a:rPr>
              <a:t>Protection of student information and data</a:t>
            </a:r>
          </a:p>
          <a:p>
            <a:pPr marL="257175" indent="-257175">
              <a:buClr>
                <a:sysClr val="windowText" lastClr="000000"/>
              </a:buClr>
              <a:defRPr/>
            </a:pPr>
            <a:r>
              <a:rPr lang="en-US" sz="1800" dirty="0">
                <a:solidFill>
                  <a:srgbClr val="000000"/>
                </a:solidFill>
              </a:rPr>
              <a:t>Protecting the validity of the state assessments</a:t>
            </a:r>
          </a:p>
          <a:p>
            <a:pPr marL="257175" indent="-257175">
              <a:buClr>
                <a:sysClr val="windowText" lastClr="000000"/>
              </a:buClr>
              <a:defRPr/>
            </a:pPr>
            <a:r>
              <a:rPr lang="en-US" sz="1800" dirty="0">
                <a:solidFill>
                  <a:srgbClr val="000000"/>
                </a:solidFill>
              </a:rPr>
              <a:t>Financial considerations (replacement of compromised test items and materials)</a:t>
            </a:r>
          </a:p>
          <a:p>
            <a:pPr marL="0" indent="0">
              <a:buClr>
                <a:sysClr val="windowText" lastClr="000000"/>
              </a:buClr>
              <a:buNone/>
              <a:defRPr/>
            </a:pPr>
            <a:endParaRPr lang="en-US" sz="1800" dirty="0">
              <a:solidFill>
                <a:srgbClr val="000000"/>
              </a:solidFill>
            </a:endParaRPr>
          </a:p>
          <a:p>
            <a:pPr marL="0" indent="0">
              <a:buClr>
                <a:sysClr val="windowText" lastClr="000000"/>
              </a:buClr>
              <a:buNone/>
              <a:defRPr/>
            </a:pPr>
            <a:endParaRPr lang="en-US" sz="1800" dirty="0">
              <a:solidFill>
                <a:srgbClr val="000000"/>
              </a:solidFill>
            </a:endParaRPr>
          </a:p>
          <a:p>
            <a:pPr marL="0" indent="0" algn="ctr">
              <a:buClr>
                <a:sysClr val="windowText" lastClr="000000"/>
              </a:buClr>
              <a:buNone/>
              <a:defRPr/>
            </a:pPr>
            <a:r>
              <a:rPr lang="en-US" sz="2000" dirty="0">
                <a:solidFill>
                  <a:schemeClr val="bg1"/>
                </a:solidFill>
                <a:highlight>
                  <a:srgbClr val="000080"/>
                </a:highlight>
              </a:rPr>
              <a:t>It is in state law that the integrity of the assessments must be maintained – this is done through security measures detailed in this training</a:t>
            </a:r>
          </a:p>
          <a:p>
            <a:pPr marL="0" indent="0" algn="ctr">
              <a:buClr>
                <a:sysClr val="windowText" lastClr="000000"/>
              </a:buClr>
              <a:buNone/>
              <a:defRPr/>
            </a:pPr>
            <a:endParaRPr lang="en-US" sz="1800" dirty="0">
              <a:solidFill>
                <a:schemeClr val="bg1"/>
              </a:solidFill>
            </a:endParaRPr>
          </a:p>
          <a:p>
            <a:pPr marL="0" indent="0" algn="ctr">
              <a:buClr>
                <a:sysClr val="windowText" lastClr="000000"/>
              </a:buClr>
              <a:buNone/>
              <a:defRPr/>
            </a:pPr>
            <a:endParaRPr lang="en-US" sz="1800" dirty="0">
              <a:solidFill>
                <a:schemeClr val="bg1"/>
              </a:solidFill>
            </a:endParaRPr>
          </a:p>
          <a:p>
            <a:pPr marL="0" indent="0">
              <a:buClr>
                <a:sysClr val="windowText" lastClr="000000"/>
              </a:buClr>
              <a:buNone/>
              <a:defRPr/>
            </a:pPr>
            <a:r>
              <a:rPr lang="en-US" sz="1800" dirty="0">
                <a:solidFill>
                  <a:srgbClr val="000000"/>
                </a:solidFill>
              </a:rPr>
              <a:t>Reporting Testing Irregularities and Security Breaches:</a:t>
            </a:r>
          </a:p>
          <a:p>
            <a:pPr marL="285750" indent="-285750">
              <a:buClr>
                <a:sysClr val="windowText" lastClr="000000"/>
              </a:buClr>
              <a:defRPr/>
            </a:pPr>
            <a:r>
              <a:rPr lang="en-US" sz="1800" dirty="0">
                <a:solidFill>
                  <a:srgbClr val="000000"/>
                </a:solidFill>
              </a:rPr>
              <a:t>All instances of testing irregularities and security breaches must be immediately reported to the SAC, and subsequently, the DAC</a:t>
            </a:r>
          </a:p>
          <a:p>
            <a:pPr marL="285750" indent="-285750">
              <a:buClr>
                <a:sysClr val="windowText" lastClr="000000"/>
              </a:buClr>
              <a:defRPr/>
            </a:pPr>
            <a:r>
              <a:rPr lang="en-US" sz="1800" dirty="0">
                <a:solidFill>
                  <a:srgbClr val="000000"/>
                </a:solidFill>
              </a:rPr>
              <a:t>Should a testing irregularity or security breach occur, be prepared to provide a written statement of the incident to the SAC</a:t>
            </a:r>
          </a:p>
          <a:p>
            <a:pPr marL="0" indent="0">
              <a:buClr>
                <a:sysClr val="windowText" lastClr="000000"/>
              </a:buClr>
              <a:buNone/>
              <a:defRPr/>
            </a:pPr>
            <a:endParaRPr lang="en-US" sz="1800" dirty="0">
              <a:solidFill>
                <a:srgbClr val="000000"/>
              </a:solidFill>
            </a:endParaRPr>
          </a:p>
          <a:p>
            <a:endParaRPr lang="en-US" sz="1800" dirty="0"/>
          </a:p>
          <a:p>
            <a:endParaRPr lang="en-US" sz="1800" dirty="0"/>
          </a:p>
        </p:txBody>
      </p:sp>
      <p:sp>
        <p:nvSpPr>
          <p:cNvPr id="4" name="Slide Number Placeholder 3">
            <a:extLst>
              <a:ext uri="{FF2B5EF4-FFF2-40B4-BE49-F238E27FC236}">
                <a16:creationId xmlns:a16="http://schemas.microsoft.com/office/drawing/2014/main" id="{4B8A8A6B-CA0A-6A3A-B637-6AC9807B5F71}"/>
              </a:ext>
            </a:extLst>
          </p:cNvPr>
          <p:cNvSpPr>
            <a:spLocks noGrp="1"/>
          </p:cNvSpPr>
          <p:nvPr>
            <p:ph type="sldNum" idx="12"/>
          </p:nvPr>
        </p:nvSpPr>
        <p:spPr/>
        <p:txBody>
          <a:bodyPr>
            <a:normAutofit/>
          </a:bodyPr>
          <a:lstStyle/>
          <a:p>
            <a:fld id="{C479D5F6-EDCB-402A-AC08-4943A1820E8F}" type="slidenum">
              <a:rPr lang="en-US" smtClean="0"/>
              <a:pPr/>
              <a:t>33</a:t>
            </a:fld>
            <a:endParaRPr lang="en-US" dirty="0"/>
          </a:p>
        </p:txBody>
      </p:sp>
    </p:spTree>
    <p:extLst>
      <p:ext uri="{BB962C8B-B14F-4D97-AF65-F5344CB8AC3E}">
        <p14:creationId xmlns:p14="http://schemas.microsoft.com/office/powerpoint/2010/main" val="2824417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3C936-8FBF-E360-BB47-CACDCFC213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F2C389-3D9A-06A9-C465-5FC3CA3F795F}"/>
              </a:ext>
            </a:extLst>
          </p:cNvPr>
          <p:cNvSpPr>
            <a:spLocks noGrp="1"/>
          </p:cNvSpPr>
          <p:nvPr>
            <p:ph type="title"/>
          </p:nvPr>
        </p:nvSpPr>
        <p:spPr/>
        <p:txBody>
          <a:bodyPr>
            <a:normAutofit/>
          </a:bodyPr>
          <a:lstStyle/>
          <a:p>
            <a:r>
              <a:rPr lang="en-US" sz="2800" dirty="0"/>
              <a:t>Chain of Custody Form</a:t>
            </a:r>
          </a:p>
        </p:txBody>
      </p:sp>
      <p:sp>
        <p:nvSpPr>
          <p:cNvPr id="3" name="Content Placeholder 2">
            <a:extLst>
              <a:ext uri="{FF2B5EF4-FFF2-40B4-BE49-F238E27FC236}">
                <a16:creationId xmlns:a16="http://schemas.microsoft.com/office/drawing/2014/main" id="{4B13145B-4378-0B76-2247-83906FAA6900}"/>
              </a:ext>
            </a:extLst>
          </p:cNvPr>
          <p:cNvSpPr>
            <a:spLocks noGrp="1"/>
          </p:cNvSpPr>
          <p:nvPr>
            <p:ph type="body" idx="1"/>
          </p:nvPr>
        </p:nvSpPr>
        <p:spPr>
          <a:xfrm>
            <a:off x="311702" y="898770"/>
            <a:ext cx="8487741" cy="3218167"/>
          </a:xfrm>
        </p:spPr>
        <p:txBody>
          <a:bodyPr>
            <a:noAutofit/>
          </a:bodyPr>
          <a:lstStyle/>
          <a:p>
            <a:pPr marL="342900" marR="0" lvl="0" indent="-3429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Document any movement of secure materials before, during, and after testing</a:t>
            </a:r>
          </a:p>
          <a:p>
            <a:pPr marL="342900" marR="0" lvl="0" indent="-3429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ea typeface="+mn-ea"/>
                <a:cs typeface="+mn-cs"/>
              </a:rPr>
              <a:t>Sign/complete the</a:t>
            </a:r>
            <a:r>
              <a:rPr kumimoji="0" lang="en-US" sz="1800" b="0" i="0" u="none" strike="noStrike" kern="1200" cap="none" spc="0" normalizeH="0" baseline="0" noProof="0" dirty="0">
                <a:ln>
                  <a:noFill/>
                </a:ln>
                <a:solidFill>
                  <a:srgbClr val="A5A5A5">
                    <a:lumMod val="75000"/>
                  </a:srgbClr>
                </a:solidFill>
                <a:effectLst/>
                <a:uLnTx/>
                <a:uFillTx/>
                <a:ea typeface="+mn-ea"/>
                <a:cs typeface="+mn-cs"/>
              </a:rPr>
              <a:t> </a:t>
            </a:r>
            <a:r>
              <a:rPr kumimoji="0" lang="en-US" sz="1800" b="0" i="0" u="none" strike="noStrike" kern="1200" cap="none" spc="0" normalizeH="0" baseline="0" noProof="0" dirty="0">
                <a:ln>
                  <a:noFill/>
                </a:ln>
                <a:solidFill>
                  <a:prstClr val="black"/>
                </a:solidFill>
                <a:effectLst/>
                <a:uLnTx/>
                <a:uFillTx/>
                <a:ea typeface="+mn-ea"/>
                <a:cs typeface="+mn-cs"/>
              </a:rPr>
              <a:t>chain-of-custody form when checking materials out/in</a:t>
            </a:r>
          </a:p>
          <a:p>
            <a:pPr marL="342900" marR="0" lvl="0" indent="-3429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Receive materials (e.g., test books, scratch paper, auditory/signed presentation scripts) from SAC only on the day of testing</a:t>
            </a:r>
          </a:p>
          <a:p>
            <a:pPr marL="342900" marR="0" lvl="0" indent="-3429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Receive </a:t>
            </a:r>
            <a:r>
              <a:rPr kumimoji="0" lang="en-US" sz="1800" b="1" i="0" u="sng" strike="noStrike" kern="1200" cap="none" spc="0" normalizeH="0" baseline="0" noProof="0" dirty="0">
                <a:ln>
                  <a:noFill/>
                </a:ln>
                <a:solidFill>
                  <a:srgbClr val="000000"/>
                </a:solidFill>
                <a:effectLst/>
                <a:uLnTx/>
                <a:uFillTx/>
                <a:ea typeface="+mn-ea"/>
                <a:cs typeface="+mn-cs"/>
              </a:rPr>
              <a:t>only</a:t>
            </a:r>
            <a:r>
              <a:rPr kumimoji="0" lang="en-US" sz="1800" b="0" i="0" u="none" strike="noStrike" kern="1200" cap="none" spc="0" normalizeH="0" baseline="0" noProof="0" dirty="0">
                <a:ln>
                  <a:noFill/>
                </a:ln>
                <a:solidFill>
                  <a:srgbClr val="000000"/>
                </a:solidFill>
                <a:effectLst/>
                <a:uLnTx/>
                <a:uFillTx/>
                <a:ea typeface="+mn-ea"/>
                <a:cs typeface="+mn-cs"/>
              </a:rPr>
              <a:t> the content area and grade level being assessed at that time</a:t>
            </a:r>
          </a:p>
          <a:p>
            <a:pPr marL="342900" marR="0" lvl="0" indent="-3429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At the end of the testing session, return all materials to the designated secure location</a:t>
            </a:r>
          </a:p>
          <a:p>
            <a:pPr marL="342900" marR="0" lvl="0" indent="-3429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Materials must not be stored in classrooms</a:t>
            </a:r>
          </a:p>
        </p:txBody>
      </p:sp>
      <p:sp>
        <p:nvSpPr>
          <p:cNvPr id="4" name="Slide Number Placeholder 3">
            <a:extLst>
              <a:ext uri="{FF2B5EF4-FFF2-40B4-BE49-F238E27FC236}">
                <a16:creationId xmlns:a16="http://schemas.microsoft.com/office/drawing/2014/main" id="{7E92C746-C155-FE86-F5D9-B53163A2A378}"/>
              </a:ext>
            </a:extLst>
          </p:cNvPr>
          <p:cNvSpPr>
            <a:spLocks noGrp="1"/>
          </p:cNvSpPr>
          <p:nvPr>
            <p:ph type="sldNum" idx="12"/>
          </p:nvPr>
        </p:nvSpPr>
        <p:spPr/>
        <p:txBody>
          <a:bodyPr>
            <a:normAutofit/>
          </a:bodyPr>
          <a:lstStyle/>
          <a:p>
            <a:fld id="{C479D5F6-EDCB-402A-AC08-4943A1820E8F}" type="slidenum">
              <a:rPr lang="en-US" smtClean="0"/>
              <a:pPr/>
              <a:t>34</a:t>
            </a:fld>
            <a:endParaRPr lang="en-US" dirty="0"/>
          </a:p>
        </p:txBody>
      </p:sp>
    </p:spTree>
    <p:extLst>
      <p:ext uri="{BB962C8B-B14F-4D97-AF65-F5344CB8AC3E}">
        <p14:creationId xmlns:p14="http://schemas.microsoft.com/office/powerpoint/2010/main" val="3500985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84E18-77CB-BE2D-A5B2-221C1825F9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ADA451-A24B-BEEF-1D37-FBCD732D8719}"/>
              </a:ext>
            </a:extLst>
          </p:cNvPr>
          <p:cNvSpPr>
            <a:spLocks noGrp="1"/>
          </p:cNvSpPr>
          <p:nvPr>
            <p:ph type="title"/>
          </p:nvPr>
        </p:nvSpPr>
        <p:spPr/>
        <p:txBody>
          <a:bodyPr>
            <a:normAutofit/>
          </a:bodyPr>
          <a:lstStyle/>
          <a:p>
            <a:r>
              <a:rPr lang="en-US" sz="2800" dirty="0"/>
              <a:t>Maintaining Security of the Assessments</a:t>
            </a:r>
          </a:p>
        </p:txBody>
      </p:sp>
      <p:sp>
        <p:nvSpPr>
          <p:cNvPr id="3" name="Content Placeholder 2">
            <a:extLst>
              <a:ext uri="{FF2B5EF4-FFF2-40B4-BE49-F238E27FC236}">
                <a16:creationId xmlns:a16="http://schemas.microsoft.com/office/drawing/2014/main" id="{CF7A66A9-6D35-7DDE-BE98-87190968C399}"/>
              </a:ext>
            </a:extLst>
          </p:cNvPr>
          <p:cNvSpPr>
            <a:spLocks noGrp="1"/>
          </p:cNvSpPr>
          <p:nvPr>
            <p:ph type="body" idx="1"/>
          </p:nvPr>
        </p:nvSpPr>
        <p:spPr>
          <a:xfrm>
            <a:off x="311702" y="953477"/>
            <a:ext cx="8487741" cy="3233798"/>
          </a:xfrm>
        </p:spPr>
        <p:txBody>
          <a:bodyPr>
            <a:noAutofit/>
          </a:bodyPr>
          <a:lstStyle/>
          <a:p>
            <a:pPr marL="257175" indent="-257175">
              <a:lnSpc>
                <a:spcPct val="100000"/>
              </a:lnSpc>
              <a:spcBef>
                <a:spcPct val="0"/>
              </a:spcBef>
              <a:spcAft>
                <a:spcPct val="40000"/>
              </a:spcAft>
              <a:buClr>
                <a:sysClr val="windowText" lastClr="000000"/>
              </a:buClr>
              <a:defRPr/>
            </a:pPr>
            <a:r>
              <a:rPr lang="en-US" sz="1800" dirty="0">
                <a:solidFill>
                  <a:srgbClr val="000000"/>
                </a:solidFill>
              </a:rPr>
              <a:t>All secure test materials </a:t>
            </a:r>
            <a:r>
              <a:rPr lang="en-US" sz="1800" b="1" dirty="0">
                <a:solidFill>
                  <a:srgbClr val="000000"/>
                </a:solidFill>
              </a:rPr>
              <a:t>must be secured</a:t>
            </a:r>
            <a:r>
              <a:rPr lang="en-US" sz="1800" dirty="0">
                <a:solidFill>
                  <a:srgbClr val="000000"/>
                </a:solidFill>
              </a:rPr>
              <a:t> while in the Test Administrator’s possession</a:t>
            </a:r>
          </a:p>
          <a:p>
            <a:pPr marL="257175" indent="-257175">
              <a:lnSpc>
                <a:spcPct val="100000"/>
              </a:lnSpc>
              <a:spcBef>
                <a:spcPct val="0"/>
              </a:spcBef>
              <a:spcAft>
                <a:spcPct val="40000"/>
              </a:spcAft>
              <a:buClr>
                <a:sysClr val="windowText" lastClr="000000"/>
              </a:buClr>
              <a:defRPr/>
            </a:pPr>
            <a:r>
              <a:rPr lang="en-US" sz="1800" b="1" dirty="0">
                <a:solidFill>
                  <a:srgbClr val="000000"/>
                </a:solidFill>
              </a:rPr>
              <a:t>No</a:t>
            </a:r>
            <a:r>
              <a:rPr lang="en-US" sz="1800" dirty="0">
                <a:solidFill>
                  <a:srgbClr val="000000"/>
                </a:solidFill>
              </a:rPr>
              <a:t> duplication of secure CMAS materials is permissible</a:t>
            </a:r>
          </a:p>
          <a:p>
            <a:pPr marL="257175" indent="-257175">
              <a:lnSpc>
                <a:spcPct val="100000"/>
              </a:lnSpc>
              <a:spcBef>
                <a:spcPct val="0"/>
              </a:spcBef>
              <a:spcAft>
                <a:spcPct val="40000"/>
              </a:spcAft>
              <a:buClr>
                <a:sysClr val="windowText" lastClr="000000"/>
              </a:buClr>
              <a:defRPr/>
            </a:pPr>
            <a:r>
              <a:rPr lang="en-US" sz="1800" b="1" dirty="0">
                <a:solidFill>
                  <a:srgbClr val="000000"/>
                </a:solidFill>
              </a:rPr>
              <a:t>No</a:t>
            </a:r>
            <a:r>
              <a:rPr lang="en-US" sz="1800" dirty="0">
                <a:solidFill>
                  <a:srgbClr val="000000"/>
                </a:solidFill>
              </a:rPr>
              <a:t> cell phones or other communication, reproduction, or recording devices are allowed during test sessions unless required for accessibility</a:t>
            </a:r>
          </a:p>
          <a:p>
            <a:pPr lvl="1">
              <a:lnSpc>
                <a:spcPct val="100000"/>
              </a:lnSpc>
              <a:spcBef>
                <a:spcPct val="0"/>
              </a:spcBef>
              <a:spcAft>
                <a:spcPct val="40000"/>
              </a:spcAft>
              <a:buClr>
                <a:sysClr val="windowText" lastClr="000000"/>
              </a:buClr>
              <a:defRPr/>
            </a:pPr>
            <a:r>
              <a:rPr lang="en-US" sz="1800" dirty="0">
                <a:solidFill>
                  <a:sysClr val="windowText" lastClr="000000"/>
                </a:solidFill>
                <a:latin typeface="+mn-lt"/>
                <a:cs typeface="Arial" panose="020B0604020202020204" pitchFamily="34" charset="0"/>
              </a:rPr>
              <a:t>Students should be aware that cell phones or other electronic devices are prohibited. Having these devices during testing (including if a student finishes testing but other students have not) or during a break </a:t>
            </a:r>
            <a:r>
              <a:rPr lang="en-US" sz="1800" b="1" dirty="0">
                <a:solidFill>
                  <a:sysClr val="windowText" lastClr="000000"/>
                </a:solidFill>
                <a:latin typeface="+mn-lt"/>
                <a:cs typeface="Arial" panose="020B0604020202020204" pitchFamily="34" charset="0"/>
              </a:rPr>
              <a:t>may lead to the invalidation of not only that student’s test, but to the invalidation of others’ tests as well</a:t>
            </a:r>
            <a:r>
              <a:rPr lang="en-US" sz="1800" dirty="0">
                <a:solidFill>
                  <a:sysClr val="windowText" lastClr="000000"/>
                </a:solidFill>
                <a:latin typeface="+mn-lt"/>
                <a:cs typeface="Arial" panose="020B0604020202020204" pitchFamily="34" charset="0"/>
              </a:rPr>
              <a:t>.</a:t>
            </a:r>
          </a:p>
        </p:txBody>
      </p:sp>
      <p:sp>
        <p:nvSpPr>
          <p:cNvPr id="5" name="Title 4">
            <a:extLst>
              <a:ext uri="{FF2B5EF4-FFF2-40B4-BE49-F238E27FC236}">
                <a16:creationId xmlns:a16="http://schemas.microsoft.com/office/drawing/2014/main" id="{E3E63174-216E-4649-CB2C-C9569B88E79F}"/>
              </a:ext>
            </a:extLst>
          </p:cNvPr>
          <p:cNvSpPr>
            <a:spLocks noGrp="1"/>
          </p:cNvSpPr>
          <p:nvPr>
            <p:ph type="title" idx="2"/>
          </p:nvPr>
        </p:nvSpPr>
        <p:spPr>
          <a:xfrm>
            <a:off x="1796342" y="4465667"/>
            <a:ext cx="5518459" cy="393599"/>
          </a:xfrm>
        </p:spPr>
        <p:txBody>
          <a:bodyPr/>
          <a:lstStyle/>
          <a:p>
            <a:pPr algn="ctr"/>
            <a:r>
              <a:rPr lang="en-US" sz="1600" b="1" dirty="0">
                <a:solidFill>
                  <a:sysClr val="windowText" lastClr="000000"/>
                </a:solidFill>
                <a:latin typeface="+mn-lt"/>
              </a:rPr>
              <a:t>All individuals are strictly prohibited from taking photos of paper test materials and all other secure materials.</a:t>
            </a:r>
            <a:endParaRPr lang="en-US" sz="1600" b="1" dirty="0">
              <a:latin typeface="+mn-lt"/>
            </a:endParaRPr>
          </a:p>
        </p:txBody>
      </p:sp>
      <p:sp>
        <p:nvSpPr>
          <p:cNvPr id="4" name="Slide Number Placeholder 3">
            <a:extLst>
              <a:ext uri="{FF2B5EF4-FFF2-40B4-BE49-F238E27FC236}">
                <a16:creationId xmlns:a16="http://schemas.microsoft.com/office/drawing/2014/main" id="{C652BFF0-77EF-D437-65CD-F8371FC39D76}"/>
              </a:ext>
            </a:extLst>
          </p:cNvPr>
          <p:cNvSpPr>
            <a:spLocks noGrp="1"/>
          </p:cNvSpPr>
          <p:nvPr>
            <p:ph type="sldNum" idx="12"/>
          </p:nvPr>
        </p:nvSpPr>
        <p:spPr/>
        <p:txBody>
          <a:bodyPr>
            <a:normAutofit/>
          </a:bodyPr>
          <a:lstStyle/>
          <a:p>
            <a:fld id="{C479D5F6-EDCB-402A-AC08-4943A1820E8F}" type="slidenum">
              <a:rPr lang="en-US" smtClean="0"/>
              <a:pPr/>
              <a:t>35</a:t>
            </a:fld>
            <a:endParaRPr lang="en-US" dirty="0"/>
          </a:p>
        </p:txBody>
      </p:sp>
    </p:spTree>
    <p:extLst>
      <p:ext uri="{BB962C8B-B14F-4D97-AF65-F5344CB8AC3E}">
        <p14:creationId xmlns:p14="http://schemas.microsoft.com/office/powerpoint/2010/main" val="3165910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BD6AA-ACC5-BD6E-B761-E90BABE0957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06A5D6-D46B-92C1-376F-66A8A013B4E7}"/>
              </a:ext>
            </a:extLst>
          </p:cNvPr>
          <p:cNvSpPr>
            <a:spLocks noGrp="1"/>
          </p:cNvSpPr>
          <p:nvPr>
            <p:ph type="body" idx="1"/>
          </p:nvPr>
        </p:nvSpPr>
        <p:spPr>
          <a:xfrm>
            <a:off x="311701" y="930031"/>
            <a:ext cx="4932421" cy="3638844"/>
          </a:xfrm>
        </p:spPr>
        <p:txBody>
          <a:bodyPr>
            <a:noAutofit/>
          </a:bodyPr>
          <a:lstStyle/>
          <a:p>
            <a:pPr marL="0" indent="0">
              <a:buNone/>
            </a:pPr>
            <a:r>
              <a:rPr lang="en-US" sz="1800" b="1" dirty="0"/>
              <a:t>Secure</a:t>
            </a:r>
          </a:p>
          <a:p>
            <a:pPr>
              <a:lnSpc>
                <a:spcPct val="100000"/>
              </a:lnSpc>
              <a:spcAft>
                <a:spcPts val="450"/>
              </a:spcAft>
              <a:buClr>
                <a:sysClr val="windowText" lastClr="000000"/>
              </a:buClr>
              <a:defRPr/>
            </a:pPr>
            <a:r>
              <a:rPr lang="en-US" sz="1800" dirty="0">
                <a:solidFill>
                  <a:srgbClr val="000000"/>
                </a:solidFill>
              </a:rPr>
              <a:t>Paper-based test books</a:t>
            </a:r>
          </a:p>
          <a:p>
            <a:pPr>
              <a:lnSpc>
                <a:spcPct val="100000"/>
              </a:lnSpc>
              <a:spcAft>
                <a:spcPts val="450"/>
              </a:spcAft>
              <a:buClr>
                <a:sysClr val="windowText" lastClr="000000"/>
              </a:buClr>
              <a:defRPr/>
            </a:pPr>
            <a:r>
              <a:rPr lang="en-US" sz="1800" dirty="0">
                <a:solidFill>
                  <a:prstClr val="black"/>
                </a:solidFill>
              </a:rPr>
              <a:t>Auditory/signer scripts</a:t>
            </a:r>
          </a:p>
          <a:p>
            <a:pPr>
              <a:lnSpc>
                <a:spcPct val="100000"/>
              </a:lnSpc>
              <a:spcAft>
                <a:spcPts val="450"/>
              </a:spcAft>
              <a:buClr>
                <a:sysClr val="windowText" lastClr="000000"/>
              </a:buClr>
              <a:defRPr/>
            </a:pPr>
            <a:r>
              <a:rPr lang="en-US" sz="1800" dirty="0">
                <a:solidFill>
                  <a:prstClr val="black"/>
                </a:solidFill>
              </a:rPr>
              <a:t>Visual description documents</a:t>
            </a:r>
          </a:p>
          <a:p>
            <a:pPr>
              <a:lnSpc>
                <a:spcPct val="100000"/>
              </a:lnSpc>
              <a:spcAft>
                <a:spcPts val="450"/>
              </a:spcAft>
              <a:buClr>
                <a:sysClr val="windowText" lastClr="000000"/>
              </a:buClr>
              <a:defRPr/>
            </a:pPr>
            <a:r>
              <a:rPr lang="en-US" sz="1800" u="sng" dirty="0">
                <a:solidFill>
                  <a:prstClr val="black"/>
                </a:solidFill>
              </a:rPr>
              <a:t>Used</a:t>
            </a:r>
            <a:r>
              <a:rPr lang="en-US" sz="1800" dirty="0">
                <a:solidFill>
                  <a:prstClr val="black"/>
                </a:solidFill>
              </a:rPr>
              <a:t> scratch paper</a:t>
            </a:r>
          </a:p>
          <a:p>
            <a:pPr>
              <a:lnSpc>
                <a:spcPct val="100000"/>
              </a:lnSpc>
              <a:spcAft>
                <a:spcPts val="450"/>
              </a:spcAft>
              <a:buClr>
                <a:sysClr val="windowText" lastClr="000000"/>
              </a:buClr>
              <a:defRPr/>
            </a:pPr>
            <a:r>
              <a:rPr lang="en-US" sz="1800" dirty="0">
                <a:solidFill>
                  <a:prstClr val="black"/>
                </a:solidFill>
              </a:rPr>
              <a:t>Any student work/responses (e.g., printed from AT device)</a:t>
            </a:r>
          </a:p>
          <a:p>
            <a:pPr>
              <a:lnSpc>
                <a:spcPct val="100000"/>
              </a:lnSpc>
              <a:spcAft>
                <a:spcPts val="450"/>
              </a:spcAft>
              <a:buClr>
                <a:sysClr val="windowText" lastClr="000000"/>
              </a:buClr>
              <a:defRPr/>
            </a:pPr>
            <a:r>
              <a:rPr lang="en-US" sz="1800" dirty="0">
                <a:solidFill>
                  <a:prstClr val="black"/>
                </a:solidFill>
              </a:rPr>
              <a:t>Math reference sheets and grade 11 science periodic tables just prior to testing</a:t>
            </a:r>
          </a:p>
          <a:p>
            <a:pPr lvl="1">
              <a:lnSpc>
                <a:spcPct val="100000"/>
              </a:lnSpc>
              <a:spcAft>
                <a:spcPts val="450"/>
              </a:spcAft>
              <a:buClr>
                <a:sysClr val="windowText" lastClr="000000"/>
              </a:buClr>
              <a:defRPr/>
            </a:pPr>
            <a:r>
              <a:rPr lang="en-US" sz="1800" dirty="0">
                <a:solidFill>
                  <a:prstClr val="black"/>
                </a:solidFill>
              </a:rPr>
              <a:t>If written on, cannot be reused</a:t>
            </a:r>
          </a:p>
          <a:p>
            <a:endParaRPr lang="en-US" sz="1800" dirty="0"/>
          </a:p>
        </p:txBody>
      </p:sp>
      <p:sp>
        <p:nvSpPr>
          <p:cNvPr id="3" name="Content Placeholder 2">
            <a:extLst>
              <a:ext uri="{FF2B5EF4-FFF2-40B4-BE49-F238E27FC236}">
                <a16:creationId xmlns:a16="http://schemas.microsoft.com/office/drawing/2014/main" id="{7E1B251B-16AB-1F62-7229-8D6B587C9709}"/>
              </a:ext>
            </a:extLst>
          </p:cNvPr>
          <p:cNvSpPr>
            <a:spLocks noGrp="1"/>
          </p:cNvSpPr>
          <p:nvPr>
            <p:ph type="body" idx="2"/>
          </p:nvPr>
        </p:nvSpPr>
        <p:spPr>
          <a:xfrm>
            <a:off x="5244122" y="930031"/>
            <a:ext cx="3588180" cy="3638844"/>
          </a:xfrm>
        </p:spPr>
        <p:txBody>
          <a:bodyPr>
            <a:normAutofit/>
          </a:bodyPr>
          <a:lstStyle/>
          <a:p>
            <a:pPr marL="0" indent="0">
              <a:buNone/>
            </a:pPr>
            <a:r>
              <a:rPr lang="en-US" sz="1800" b="1" dirty="0"/>
              <a:t>Non-Secure</a:t>
            </a:r>
          </a:p>
          <a:p>
            <a:pPr>
              <a:lnSpc>
                <a:spcPct val="100000"/>
              </a:lnSpc>
              <a:spcAft>
                <a:spcPts val="450"/>
              </a:spcAft>
              <a:buClr>
                <a:sysClr val="windowText" lastClr="000000"/>
              </a:buClr>
              <a:defRPr/>
            </a:pPr>
            <a:r>
              <a:rPr lang="en-US" sz="1800" dirty="0">
                <a:solidFill>
                  <a:prstClr val="black"/>
                </a:solidFill>
              </a:rPr>
              <a:t>Test Administrator Manuals (TAMs)</a:t>
            </a:r>
          </a:p>
          <a:p>
            <a:pPr>
              <a:lnSpc>
                <a:spcPct val="100000"/>
              </a:lnSpc>
              <a:spcAft>
                <a:spcPts val="450"/>
              </a:spcAft>
              <a:buClr>
                <a:sysClr val="windowText" lastClr="000000"/>
              </a:buClr>
              <a:defRPr/>
            </a:pPr>
            <a:r>
              <a:rPr lang="en-US" sz="1800" dirty="0">
                <a:solidFill>
                  <a:prstClr val="black"/>
                </a:solidFill>
              </a:rPr>
              <a:t>Procedures Manual</a:t>
            </a:r>
          </a:p>
          <a:p>
            <a:pPr>
              <a:lnSpc>
                <a:spcPct val="100000"/>
              </a:lnSpc>
              <a:spcAft>
                <a:spcPts val="450"/>
              </a:spcAft>
              <a:buClr>
                <a:sysClr val="windowText" lastClr="000000"/>
              </a:buClr>
              <a:defRPr/>
            </a:pPr>
            <a:r>
              <a:rPr lang="en-US" sz="1800" dirty="0">
                <a:solidFill>
                  <a:prstClr val="black"/>
                </a:solidFill>
              </a:rPr>
              <a:t>Unused scratch paper</a:t>
            </a:r>
          </a:p>
          <a:p>
            <a:pPr>
              <a:lnSpc>
                <a:spcPct val="100000"/>
              </a:lnSpc>
              <a:spcAft>
                <a:spcPts val="450"/>
              </a:spcAft>
              <a:buClr>
                <a:sysClr val="windowText" lastClr="000000"/>
              </a:buClr>
              <a:defRPr/>
            </a:pPr>
            <a:r>
              <a:rPr lang="en-US" sz="1800" dirty="0">
                <a:solidFill>
                  <a:prstClr val="black"/>
                </a:solidFill>
              </a:rPr>
              <a:t>Math reference sheets and grade 11 science periodic tables if not written on</a:t>
            </a:r>
          </a:p>
          <a:p>
            <a:pPr marL="0" indent="0">
              <a:buNone/>
            </a:pPr>
            <a:endParaRPr lang="en-US" sz="1800" dirty="0"/>
          </a:p>
        </p:txBody>
      </p:sp>
      <p:sp>
        <p:nvSpPr>
          <p:cNvPr id="5" name="Slide Number Placeholder 4">
            <a:extLst>
              <a:ext uri="{FF2B5EF4-FFF2-40B4-BE49-F238E27FC236}">
                <a16:creationId xmlns:a16="http://schemas.microsoft.com/office/drawing/2014/main" id="{601E3CD0-FCB6-FBFD-FF22-24BB7C05E6F4}"/>
              </a:ext>
            </a:extLst>
          </p:cNvPr>
          <p:cNvSpPr>
            <a:spLocks noGrp="1"/>
          </p:cNvSpPr>
          <p:nvPr>
            <p:ph type="sldNum" idx="12"/>
          </p:nvPr>
        </p:nvSpPr>
        <p:spPr/>
        <p:txBody>
          <a:bodyPr>
            <a:normAutofit/>
          </a:bodyPr>
          <a:lstStyle/>
          <a:p>
            <a:fld id="{C479D5F6-EDCB-402A-AC08-4943A1820E8F}" type="slidenum">
              <a:rPr lang="en-US" smtClean="0"/>
              <a:pPr/>
              <a:t>36</a:t>
            </a:fld>
            <a:endParaRPr lang="en-US" dirty="0"/>
          </a:p>
        </p:txBody>
      </p:sp>
      <p:sp>
        <p:nvSpPr>
          <p:cNvPr id="4" name="Title 3">
            <a:extLst>
              <a:ext uri="{FF2B5EF4-FFF2-40B4-BE49-F238E27FC236}">
                <a16:creationId xmlns:a16="http://schemas.microsoft.com/office/drawing/2014/main" id="{D1A13CA3-F8EF-4DAF-209C-F43BECCCE27B}"/>
              </a:ext>
            </a:extLst>
          </p:cNvPr>
          <p:cNvSpPr>
            <a:spLocks noGrp="1"/>
          </p:cNvSpPr>
          <p:nvPr>
            <p:ph type="title"/>
          </p:nvPr>
        </p:nvSpPr>
        <p:spPr/>
        <p:txBody>
          <a:bodyPr>
            <a:normAutofit/>
          </a:bodyPr>
          <a:lstStyle/>
          <a:p>
            <a:r>
              <a:rPr lang="en-US" sz="2800" dirty="0"/>
              <a:t>Test Materials Security</a:t>
            </a:r>
          </a:p>
        </p:txBody>
      </p:sp>
      <p:sp>
        <p:nvSpPr>
          <p:cNvPr id="7" name="TextBox 6">
            <a:extLst>
              <a:ext uri="{FF2B5EF4-FFF2-40B4-BE49-F238E27FC236}">
                <a16:creationId xmlns:a16="http://schemas.microsoft.com/office/drawing/2014/main" id="{0021708B-5A9C-83BA-E294-476E71A2BC3A}"/>
              </a:ext>
            </a:extLst>
          </p:cNvPr>
          <p:cNvSpPr txBox="1"/>
          <p:nvPr/>
        </p:nvSpPr>
        <p:spPr>
          <a:xfrm>
            <a:off x="5634101" y="3614768"/>
            <a:ext cx="3042683"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defPPr marR="0" lvl="0" algn="l" rtl="0">
              <a:lnSpc>
                <a:spcPct val="100000"/>
              </a:lnSpc>
              <a:spcBef>
                <a:spcPts val="0"/>
              </a:spcBef>
              <a:spcAft>
                <a:spcPts val="0"/>
              </a:spcAft>
              <a:defRPr/>
            </a:defPPr>
            <a:lvl1pPr algn="ctr">
              <a:defRPr b="1">
                <a:solidFill>
                  <a:schemeClr val="tx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a:t>Copies of the following materials can be printed:</a:t>
            </a:r>
          </a:p>
          <a:p>
            <a:r>
              <a:rPr lang="en-US" dirty="0">
                <a:hlinkClick r:id="rId2"/>
              </a:rPr>
              <a:t>Math reference sheets</a:t>
            </a:r>
            <a:endParaRPr lang="en-US" dirty="0"/>
          </a:p>
          <a:p>
            <a:r>
              <a:rPr lang="en-US" dirty="0">
                <a:hlinkClick r:id="rId3"/>
              </a:rPr>
              <a:t>Periodic tables</a:t>
            </a:r>
            <a:endParaRPr lang="en-US" dirty="0"/>
          </a:p>
        </p:txBody>
      </p:sp>
    </p:spTree>
    <p:extLst>
      <p:ext uri="{BB962C8B-B14F-4D97-AF65-F5344CB8AC3E}">
        <p14:creationId xmlns:p14="http://schemas.microsoft.com/office/powerpoint/2010/main" val="3776964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0D8A1-8521-0A3F-FF1C-6FCD7161B55F}"/>
              </a:ext>
            </a:extLst>
          </p:cNvPr>
          <p:cNvSpPr>
            <a:spLocks noGrp="1"/>
          </p:cNvSpPr>
          <p:nvPr>
            <p:ph type="title"/>
          </p:nvPr>
        </p:nvSpPr>
        <p:spPr/>
        <p:txBody>
          <a:bodyPr/>
          <a:lstStyle/>
          <a:p>
            <a:r>
              <a:rPr lang="en-US" dirty="0"/>
              <a:t>Accessibility Features and Accommodations Overview</a:t>
            </a:r>
          </a:p>
        </p:txBody>
      </p:sp>
    </p:spTree>
    <p:extLst>
      <p:ext uri="{BB962C8B-B14F-4D97-AF65-F5344CB8AC3E}">
        <p14:creationId xmlns:p14="http://schemas.microsoft.com/office/powerpoint/2010/main" val="216416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72A23-5A07-A153-C364-FDDB0370C6FE}"/>
            </a:ext>
          </a:extLst>
        </p:cNvPr>
        <p:cNvGrpSpPr/>
        <p:nvPr/>
      </p:nvGrpSpPr>
      <p:grpSpPr>
        <a:xfrm>
          <a:off x="0" y="0"/>
          <a:ext cx="0" cy="0"/>
          <a:chOff x="0" y="0"/>
          <a:chExt cx="0" cy="0"/>
        </a:xfrm>
      </p:grpSpPr>
      <p:grpSp>
        <p:nvGrpSpPr>
          <p:cNvPr id="19" name="Group 18" descr="An image of the accommodations pyramid">
            <a:extLst>
              <a:ext uri="{FF2B5EF4-FFF2-40B4-BE49-F238E27FC236}">
                <a16:creationId xmlns:a16="http://schemas.microsoft.com/office/drawing/2014/main" id="{5897AEB6-9FD7-8182-F3C7-72A02F23FE1D}"/>
              </a:ext>
            </a:extLst>
          </p:cNvPr>
          <p:cNvGrpSpPr/>
          <p:nvPr/>
        </p:nvGrpSpPr>
        <p:grpSpPr>
          <a:xfrm rot="10800000">
            <a:off x="1126501" y="677636"/>
            <a:ext cx="6672927" cy="4209920"/>
            <a:chOff x="82997" y="334871"/>
            <a:chExt cx="8897236" cy="6295798"/>
          </a:xfrm>
        </p:grpSpPr>
        <p:sp>
          <p:nvSpPr>
            <p:cNvPr id="2" name="Isosceles Triangle 1">
              <a:extLst>
                <a:ext uri="{FF2B5EF4-FFF2-40B4-BE49-F238E27FC236}">
                  <a16:creationId xmlns:a16="http://schemas.microsoft.com/office/drawing/2014/main" id="{3501262A-980D-90A8-A88B-A172A65E69C1}"/>
                </a:ext>
              </a:extLst>
            </p:cNvPr>
            <p:cNvSpPr/>
            <p:nvPr/>
          </p:nvSpPr>
          <p:spPr>
            <a:xfrm>
              <a:off x="931491" y="358922"/>
              <a:ext cx="6802453" cy="6271747"/>
            </a:xfrm>
            <a:prstGeom prst="triangl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defTabSz="342900"/>
              <a:endParaRPr lang="en-US" sz="1050" dirty="0">
                <a:solidFill>
                  <a:schemeClr val="tx1"/>
                </a:solidFill>
              </a:endParaRPr>
            </a:p>
          </p:txBody>
        </p:sp>
        <p:cxnSp>
          <p:nvCxnSpPr>
            <p:cNvPr id="3" name="Straight Connector 2">
              <a:extLst>
                <a:ext uri="{FF2B5EF4-FFF2-40B4-BE49-F238E27FC236}">
                  <a16:creationId xmlns:a16="http://schemas.microsoft.com/office/drawing/2014/main" id="{86CEFEE8-B09F-E978-505B-A8C618078C46}"/>
                </a:ext>
              </a:extLst>
            </p:cNvPr>
            <p:cNvCxnSpPr/>
            <p:nvPr/>
          </p:nvCxnSpPr>
          <p:spPr>
            <a:xfrm>
              <a:off x="3670419" y="1713011"/>
              <a:ext cx="1363054" cy="0"/>
            </a:xfrm>
            <a:prstGeom prst="line">
              <a:avLst/>
            </a:prstGeom>
            <a:ln w="28575">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4" name="Straight Connector 3">
              <a:extLst>
                <a:ext uri="{FF2B5EF4-FFF2-40B4-BE49-F238E27FC236}">
                  <a16:creationId xmlns:a16="http://schemas.microsoft.com/office/drawing/2014/main" id="{6E493EF6-E527-F922-F556-BD135E6EFBDA}"/>
                </a:ext>
              </a:extLst>
            </p:cNvPr>
            <p:cNvCxnSpPr/>
            <p:nvPr/>
          </p:nvCxnSpPr>
          <p:spPr>
            <a:xfrm>
              <a:off x="3031621" y="2683379"/>
              <a:ext cx="2585102" cy="1709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998E97F-4860-757C-7D72-FFE9D369DDAA}"/>
                </a:ext>
              </a:extLst>
            </p:cNvPr>
            <p:cNvCxnSpPr/>
            <p:nvPr/>
          </p:nvCxnSpPr>
          <p:spPr>
            <a:xfrm>
              <a:off x="2434442" y="3828348"/>
              <a:ext cx="3764477" cy="2038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AD23F89-5479-E343-745B-42CAD38C1B0A}"/>
                </a:ext>
              </a:extLst>
            </p:cNvPr>
            <p:cNvSpPr txBox="1"/>
            <p:nvPr/>
          </p:nvSpPr>
          <p:spPr>
            <a:xfrm rot="10800000">
              <a:off x="3394924" y="5380258"/>
              <a:ext cx="1982624" cy="984885"/>
            </a:xfrm>
            <a:prstGeom prst="rect">
              <a:avLst/>
            </a:prstGeom>
            <a:noFill/>
          </p:spPr>
          <p:txBody>
            <a:bodyPr wrap="square" rtlCol="0">
              <a:spAutoFit/>
            </a:bodyPr>
            <a:lstStyle/>
            <a:p>
              <a:pPr algn="ctr" defTabSz="342900"/>
              <a:r>
                <a:rPr lang="en-US" sz="2100" dirty="0">
                  <a:solidFill>
                    <a:schemeClr val="tx1"/>
                  </a:solidFill>
                </a:rPr>
                <a:t>All Students</a:t>
              </a:r>
            </a:p>
          </p:txBody>
        </p:sp>
        <p:sp>
          <p:nvSpPr>
            <p:cNvPr id="7" name="TextBox 6">
              <a:extLst>
                <a:ext uri="{FF2B5EF4-FFF2-40B4-BE49-F238E27FC236}">
                  <a16:creationId xmlns:a16="http://schemas.microsoft.com/office/drawing/2014/main" id="{A1F66AD1-3E8D-E2DD-FF50-FA2D9150F770}"/>
                </a:ext>
              </a:extLst>
            </p:cNvPr>
            <p:cNvSpPr txBox="1"/>
            <p:nvPr/>
          </p:nvSpPr>
          <p:spPr>
            <a:xfrm rot="10800000">
              <a:off x="3332860" y="1082102"/>
              <a:ext cx="1982624" cy="553997"/>
            </a:xfrm>
            <a:prstGeom prst="rect">
              <a:avLst/>
            </a:prstGeom>
            <a:noFill/>
          </p:spPr>
          <p:txBody>
            <a:bodyPr wrap="square" rtlCol="0">
              <a:spAutoFit/>
            </a:bodyPr>
            <a:lstStyle/>
            <a:p>
              <a:pPr algn="ctr" defTabSz="342900"/>
              <a:r>
                <a:rPr lang="en-US" sz="2100" dirty="0">
                  <a:solidFill>
                    <a:schemeClr val="tx1"/>
                  </a:solidFill>
                </a:rPr>
                <a:t>UARs</a:t>
              </a:r>
            </a:p>
          </p:txBody>
        </p:sp>
        <p:sp>
          <p:nvSpPr>
            <p:cNvPr id="8" name="TextBox 7">
              <a:extLst>
                <a:ext uri="{FF2B5EF4-FFF2-40B4-BE49-F238E27FC236}">
                  <a16:creationId xmlns:a16="http://schemas.microsoft.com/office/drawing/2014/main" id="{75FFAA51-24A9-E892-979E-974C897625B5}"/>
                </a:ext>
              </a:extLst>
            </p:cNvPr>
            <p:cNvSpPr txBox="1"/>
            <p:nvPr/>
          </p:nvSpPr>
          <p:spPr>
            <a:xfrm rot="10800000">
              <a:off x="3145921" y="2032150"/>
              <a:ext cx="2356501" cy="430887"/>
            </a:xfrm>
            <a:prstGeom prst="rect">
              <a:avLst/>
            </a:prstGeom>
            <a:noFill/>
          </p:spPr>
          <p:txBody>
            <a:bodyPr wrap="square" rtlCol="0">
              <a:spAutoFit/>
            </a:bodyPr>
            <a:lstStyle/>
            <a:p>
              <a:pPr algn="ctr" defTabSz="342900"/>
              <a:r>
                <a:rPr lang="en-US" sz="1500" dirty="0">
                  <a:solidFill>
                    <a:schemeClr val="tx1"/>
                  </a:solidFill>
                </a:rPr>
                <a:t>Accommodations</a:t>
              </a:r>
            </a:p>
          </p:txBody>
        </p:sp>
        <p:sp>
          <p:nvSpPr>
            <p:cNvPr id="9" name="TextBox 8">
              <a:extLst>
                <a:ext uri="{FF2B5EF4-FFF2-40B4-BE49-F238E27FC236}">
                  <a16:creationId xmlns:a16="http://schemas.microsoft.com/office/drawing/2014/main" id="{753F7BB2-CE6E-842F-AD22-D01E3FD415ED}"/>
                </a:ext>
              </a:extLst>
            </p:cNvPr>
            <p:cNvSpPr txBox="1"/>
            <p:nvPr/>
          </p:nvSpPr>
          <p:spPr>
            <a:xfrm rot="10800000">
              <a:off x="3231388" y="2755417"/>
              <a:ext cx="2241116" cy="984885"/>
            </a:xfrm>
            <a:prstGeom prst="rect">
              <a:avLst/>
            </a:prstGeom>
            <a:noFill/>
          </p:spPr>
          <p:txBody>
            <a:bodyPr wrap="square" rtlCol="0">
              <a:spAutoFit/>
            </a:bodyPr>
            <a:lstStyle/>
            <a:p>
              <a:pPr algn="ctr" defTabSz="342900"/>
              <a:r>
                <a:rPr lang="en-US" sz="2100" dirty="0">
                  <a:solidFill>
                    <a:schemeClr val="tx1"/>
                  </a:solidFill>
                </a:rPr>
                <a:t>Accessibility Features</a:t>
              </a:r>
            </a:p>
          </p:txBody>
        </p:sp>
        <p:sp>
          <p:nvSpPr>
            <p:cNvPr id="10" name="TextBox 9">
              <a:extLst>
                <a:ext uri="{FF2B5EF4-FFF2-40B4-BE49-F238E27FC236}">
                  <a16:creationId xmlns:a16="http://schemas.microsoft.com/office/drawing/2014/main" id="{400336E8-4B0A-F28D-852F-529C580C80EB}"/>
                </a:ext>
              </a:extLst>
            </p:cNvPr>
            <p:cNvSpPr txBox="1"/>
            <p:nvPr/>
          </p:nvSpPr>
          <p:spPr>
            <a:xfrm rot="10800000">
              <a:off x="2968613" y="3973736"/>
              <a:ext cx="2835245" cy="984885"/>
            </a:xfrm>
            <a:prstGeom prst="rect">
              <a:avLst/>
            </a:prstGeom>
            <a:noFill/>
          </p:spPr>
          <p:txBody>
            <a:bodyPr wrap="square" rtlCol="0">
              <a:spAutoFit/>
            </a:bodyPr>
            <a:lstStyle/>
            <a:p>
              <a:pPr algn="ctr" defTabSz="342900"/>
              <a:r>
                <a:rPr lang="en-US" sz="2100" dirty="0">
                  <a:solidFill>
                    <a:schemeClr val="tx1"/>
                  </a:solidFill>
                </a:rPr>
                <a:t>Administrative Considerations</a:t>
              </a:r>
            </a:p>
          </p:txBody>
        </p:sp>
        <p:cxnSp>
          <p:nvCxnSpPr>
            <p:cNvPr id="11" name="Straight Arrow Connector 10">
              <a:extLst>
                <a:ext uri="{FF2B5EF4-FFF2-40B4-BE49-F238E27FC236}">
                  <a16:creationId xmlns:a16="http://schemas.microsoft.com/office/drawing/2014/main" id="{558D23E6-F634-196C-0957-4B3EC81C215A}"/>
                </a:ext>
              </a:extLst>
            </p:cNvPr>
            <p:cNvCxnSpPr/>
            <p:nvPr/>
          </p:nvCxnSpPr>
          <p:spPr>
            <a:xfrm>
              <a:off x="2294546" y="2313175"/>
              <a:ext cx="918670" cy="855"/>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F152316-DDF3-AE24-A694-C0F1371500C5}"/>
                </a:ext>
              </a:extLst>
            </p:cNvPr>
            <p:cNvSpPr txBox="1"/>
            <p:nvPr/>
          </p:nvSpPr>
          <p:spPr>
            <a:xfrm rot="10800000">
              <a:off x="82997" y="2070721"/>
              <a:ext cx="2206057" cy="1242729"/>
            </a:xfrm>
            <a:prstGeom prst="rect">
              <a:avLst/>
            </a:prstGeom>
            <a:noFill/>
          </p:spPr>
          <p:txBody>
            <a:bodyPr wrap="square" rtlCol="0">
              <a:spAutoFit/>
            </a:bodyPr>
            <a:lstStyle/>
            <a:p>
              <a:pPr algn="ctr" defTabSz="342900"/>
              <a:r>
                <a:rPr lang="en-US" sz="1600" dirty="0">
                  <a:solidFill>
                    <a:schemeClr val="tx1"/>
                  </a:solidFill>
                  <a:latin typeface="+mn-lt"/>
                </a:rPr>
                <a:t>Students </a:t>
              </a:r>
              <a:r>
                <a:rPr lang="en-US" sz="1600" b="1" i="1" u="sng" dirty="0">
                  <a:solidFill>
                    <a:schemeClr val="tx1"/>
                  </a:solidFill>
                  <a:latin typeface="+mn-lt"/>
                </a:rPr>
                <a:t>must</a:t>
              </a:r>
              <a:r>
                <a:rPr lang="en-US" sz="1600" b="1" i="1" dirty="0">
                  <a:solidFill>
                    <a:schemeClr val="tx1"/>
                  </a:solidFill>
                  <a:latin typeface="+mn-lt"/>
                </a:rPr>
                <a:t> </a:t>
              </a:r>
              <a:r>
                <a:rPr lang="en-US" sz="1600" dirty="0">
                  <a:solidFill>
                    <a:schemeClr val="tx1"/>
                  </a:solidFill>
                  <a:latin typeface="+mn-lt"/>
                </a:rPr>
                <a:t>have an active IEP/504/MLP</a:t>
              </a:r>
            </a:p>
          </p:txBody>
        </p:sp>
        <p:sp>
          <p:nvSpPr>
            <p:cNvPr id="13" name="TextBox 12">
              <a:extLst>
                <a:ext uri="{FF2B5EF4-FFF2-40B4-BE49-F238E27FC236}">
                  <a16:creationId xmlns:a16="http://schemas.microsoft.com/office/drawing/2014/main" id="{4E3FCA7B-5DE6-ADE3-F7F2-46B6F42FD4F0}"/>
                </a:ext>
              </a:extLst>
            </p:cNvPr>
            <p:cNvSpPr txBox="1"/>
            <p:nvPr/>
          </p:nvSpPr>
          <p:spPr>
            <a:xfrm rot="10800000">
              <a:off x="6819544" y="2473141"/>
              <a:ext cx="2160689" cy="2339101"/>
            </a:xfrm>
            <a:prstGeom prst="rect">
              <a:avLst/>
            </a:prstGeom>
            <a:noFill/>
          </p:spPr>
          <p:txBody>
            <a:bodyPr wrap="square" rtlCol="0">
              <a:spAutoFit/>
            </a:bodyPr>
            <a:lstStyle/>
            <a:p>
              <a:pPr algn="ctr" defTabSz="342900"/>
              <a:r>
                <a:rPr lang="en-US" sz="1600" b="1" i="1" u="sng" dirty="0">
                  <a:solidFill>
                    <a:schemeClr val="tx1"/>
                  </a:solidFill>
                </a:rPr>
                <a:t>May</a:t>
              </a:r>
              <a:r>
                <a:rPr lang="en-US" sz="1600" b="1" i="1" dirty="0">
                  <a:solidFill>
                    <a:schemeClr val="tx1"/>
                  </a:solidFill>
                </a:rPr>
                <a:t> </a:t>
              </a:r>
              <a:r>
                <a:rPr lang="en-US" sz="1600" dirty="0">
                  <a:solidFill>
                    <a:schemeClr val="tx1"/>
                  </a:solidFill>
                </a:rPr>
                <a:t>include students with active IEP/504/MLP (but not required)</a:t>
              </a:r>
            </a:p>
          </p:txBody>
        </p:sp>
        <p:cxnSp>
          <p:nvCxnSpPr>
            <p:cNvPr id="14" name="Straight Arrow Connector 13">
              <a:extLst>
                <a:ext uri="{FF2B5EF4-FFF2-40B4-BE49-F238E27FC236}">
                  <a16:creationId xmlns:a16="http://schemas.microsoft.com/office/drawing/2014/main" id="{ECBF9D2A-EBE4-BB0E-0E62-137107731A2F}"/>
                </a:ext>
              </a:extLst>
            </p:cNvPr>
            <p:cNvCxnSpPr/>
            <p:nvPr/>
          </p:nvCxnSpPr>
          <p:spPr>
            <a:xfrm flipH="1" flipV="1">
              <a:off x="5964196" y="3263248"/>
              <a:ext cx="921253" cy="240093"/>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3599566-41C3-E405-CE3B-F7BF7AC05DEF}"/>
                </a:ext>
              </a:extLst>
            </p:cNvPr>
            <p:cNvCxnSpPr/>
            <p:nvPr/>
          </p:nvCxnSpPr>
          <p:spPr>
            <a:xfrm flipH="1">
              <a:off x="6461683" y="3503341"/>
              <a:ext cx="415529" cy="671569"/>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47E9647-229C-7242-94B5-C55AD5F540FA}"/>
                </a:ext>
              </a:extLst>
            </p:cNvPr>
            <p:cNvSpPr txBox="1"/>
            <p:nvPr/>
          </p:nvSpPr>
          <p:spPr>
            <a:xfrm rot="10800000">
              <a:off x="5472504" y="334871"/>
              <a:ext cx="3507729" cy="1979160"/>
            </a:xfrm>
            <a:prstGeom prst="rect">
              <a:avLst/>
            </a:prstGeom>
            <a:noFill/>
          </p:spPr>
          <p:txBody>
            <a:bodyPr wrap="square" rtlCol="0">
              <a:spAutoFit/>
            </a:bodyPr>
            <a:lstStyle/>
            <a:p>
              <a:pPr algn="ctr" defTabSz="342900"/>
              <a:r>
                <a:rPr lang="en-US" sz="1600" dirty="0">
                  <a:solidFill>
                    <a:schemeClr val="tx1"/>
                  </a:solidFill>
                </a:rPr>
                <a:t>For Unique Accommodation Requests, students </a:t>
              </a:r>
              <a:r>
                <a:rPr lang="en-US" sz="1600" b="1" i="1" u="sng" dirty="0">
                  <a:solidFill>
                    <a:schemeClr val="tx1"/>
                  </a:solidFill>
                </a:rPr>
                <a:t>must</a:t>
              </a:r>
              <a:r>
                <a:rPr lang="en-US" sz="1600" b="1" i="1" dirty="0">
                  <a:solidFill>
                    <a:schemeClr val="tx1"/>
                  </a:solidFill>
                </a:rPr>
                <a:t> </a:t>
              </a:r>
              <a:r>
                <a:rPr lang="en-US" sz="1600" dirty="0">
                  <a:solidFill>
                    <a:schemeClr val="tx1"/>
                  </a:solidFill>
                </a:rPr>
                <a:t>have an active IEP or 504 and receive CDE approval</a:t>
              </a:r>
            </a:p>
          </p:txBody>
        </p:sp>
        <p:cxnSp>
          <p:nvCxnSpPr>
            <p:cNvPr id="17" name="Straight Arrow Connector 16">
              <a:extLst>
                <a:ext uri="{FF2B5EF4-FFF2-40B4-BE49-F238E27FC236}">
                  <a16:creationId xmlns:a16="http://schemas.microsoft.com/office/drawing/2014/main" id="{808230A3-86CE-0916-3BB7-079B56D96065}"/>
                </a:ext>
              </a:extLst>
            </p:cNvPr>
            <p:cNvCxnSpPr/>
            <p:nvPr/>
          </p:nvCxnSpPr>
          <p:spPr>
            <a:xfrm flipH="1">
              <a:off x="4865582" y="993710"/>
              <a:ext cx="834096" cy="243133"/>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1C6BD3F-73F7-E873-396D-93B28EB66AB7}"/>
                </a:ext>
              </a:extLst>
            </p:cNvPr>
            <p:cNvCxnSpPr/>
            <p:nvPr/>
          </p:nvCxnSpPr>
          <p:spPr>
            <a:xfrm>
              <a:off x="1757548" y="5083624"/>
              <a:ext cx="5153891" cy="0"/>
            </a:xfrm>
            <a:prstGeom prst="line">
              <a:avLst/>
            </a:prstGeom>
            <a:ln w="28575">
              <a:solidFill>
                <a:schemeClr val="accent4"/>
              </a:solidFill>
            </a:ln>
          </p:spPr>
          <p:style>
            <a:lnRef idx="1">
              <a:schemeClr val="accent2"/>
            </a:lnRef>
            <a:fillRef idx="0">
              <a:schemeClr val="accent2"/>
            </a:fillRef>
            <a:effectRef idx="0">
              <a:schemeClr val="accent2"/>
            </a:effectRef>
            <a:fontRef idx="minor">
              <a:schemeClr val="tx1"/>
            </a:fontRef>
          </p:style>
        </p:cxnSp>
      </p:grpSp>
      <p:sp>
        <p:nvSpPr>
          <p:cNvPr id="24" name="Slide Number Placeholder 23">
            <a:extLst>
              <a:ext uri="{FF2B5EF4-FFF2-40B4-BE49-F238E27FC236}">
                <a16:creationId xmlns:a16="http://schemas.microsoft.com/office/drawing/2014/main" id="{EE6DF160-8031-6179-6A5C-82654525F2CC}"/>
              </a:ext>
            </a:extLst>
          </p:cNvPr>
          <p:cNvSpPr>
            <a:spLocks noGrp="1"/>
          </p:cNvSpPr>
          <p:nvPr>
            <p:ph type="sldNum" idx="12"/>
          </p:nvPr>
        </p:nvSpPr>
        <p:spPr/>
        <p:txBody>
          <a:bodyPr/>
          <a:lstStyle/>
          <a:p>
            <a:fld id="{00000000-1234-1234-1234-123412341234}" type="slidenum">
              <a:rPr lang="en" smtClean="0"/>
              <a:pPr/>
              <a:t>38</a:t>
            </a:fld>
            <a:endParaRPr lang="en"/>
          </a:p>
        </p:txBody>
      </p:sp>
      <p:sp>
        <p:nvSpPr>
          <p:cNvPr id="20" name="Title 19">
            <a:extLst>
              <a:ext uri="{FF2B5EF4-FFF2-40B4-BE49-F238E27FC236}">
                <a16:creationId xmlns:a16="http://schemas.microsoft.com/office/drawing/2014/main" id="{DC594562-8921-43DC-180A-9E7C1E8439A8}"/>
              </a:ext>
            </a:extLst>
          </p:cNvPr>
          <p:cNvSpPr>
            <a:spLocks noGrp="1"/>
          </p:cNvSpPr>
          <p:nvPr>
            <p:ph type="title"/>
          </p:nvPr>
        </p:nvSpPr>
        <p:spPr>
          <a:xfrm>
            <a:off x="114300" y="41809"/>
            <a:ext cx="7118784" cy="741300"/>
          </a:xfrm>
        </p:spPr>
        <p:txBody>
          <a:bodyPr spcFirstLastPara="1" wrap="square" lIns="0" tIns="0" rIns="0" bIns="0" anchor="ctr" anchorCtr="0">
            <a:noAutofit/>
          </a:bodyPr>
          <a:lstStyle/>
          <a:p>
            <a:r>
              <a:rPr lang="en-US" sz="2800" dirty="0">
                <a:latin typeface="+mn-lt"/>
              </a:rPr>
              <a:t>Accommodations Pyramid</a:t>
            </a:r>
          </a:p>
        </p:txBody>
      </p:sp>
      <p:sp>
        <p:nvSpPr>
          <p:cNvPr id="21" name="TextBox 20">
            <a:extLst>
              <a:ext uri="{FF2B5EF4-FFF2-40B4-BE49-F238E27FC236}">
                <a16:creationId xmlns:a16="http://schemas.microsoft.com/office/drawing/2014/main" id="{309BAFF6-D7C1-EB79-E053-10C8FF374BA5}"/>
              </a:ext>
            </a:extLst>
          </p:cNvPr>
          <p:cNvSpPr txBox="1"/>
          <p:nvPr/>
        </p:nvSpPr>
        <p:spPr>
          <a:xfrm>
            <a:off x="5685942" y="4157189"/>
            <a:ext cx="3335217"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defPPr marR="0" lvl="0" algn="l" rtl="0">
              <a:lnSpc>
                <a:spcPct val="100000"/>
              </a:lnSpc>
              <a:spcBef>
                <a:spcPts val="0"/>
              </a:spcBef>
              <a:spcAft>
                <a:spcPts val="0"/>
              </a:spcAft>
              <a:defRPr/>
            </a:defPPr>
            <a:lvl1pPr algn="ctr">
              <a:defRPr b="1">
                <a:solidFill>
                  <a:schemeClr val="tx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a:t>Refer to</a:t>
            </a:r>
            <a:endParaRPr lang="en-US" dirty="0">
              <a:hlinkClick r:id="rId2"/>
            </a:endParaRPr>
          </a:p>
          <a:p>
            <a:r>
              <a:rPr lang="en-US" dirty="0">
                <a:hlinkClick r:id="rId2"/>
              </a:rPr>
              <a:t>Procedures Manual Section 6.0</a:t>
            </a:r>
            <a:endParaRPr lang="en-US" dirty="0"/>
          </a:p>
        </p:txBody>
      </p:sp>
    </p:spTree>
    <p:extLst>
      <p:ext uri="{BB962C8B-B14F-4D97-AF65-F5344CB8AC3E}">
        <p14:creationId xmlns:p14="http://schemas.microsoft.com/office/powerpoint/2010/main" val="25114516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731A8-CAB5-8F9D-E06A-41661835D9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EB0BBD-0F2D-2992-EF42-39728AB49085}"/>
              </a:ext>
            </a:extLst>
          </p:cNvPr>
          <p:cNvSpPr>
            <a:spLocks noGrp="1"/>
          </p:cNvSpPr>
          <p:nvPr>
            <p:ph type="title"/>
          </p:nvPr>
        </p:nvSpPr>
        <p:spPr/>
        <p:txBody>
          <a:bodyPr>
            <a:normAutofit/>
          </a:bodyPr>
          <a:lstStyle/>
          <a:p>
            <a:r>
              <a:rPr lang="en-US" sz="2800" dirty="0"/>
              <a:t>Administrative Considerations</a:t>
            </a:r>
          </a:p>
        </p:txBody>
      </p:sp>
      <p:sp>
        <p:nvSpPr>
          <p:cNvPr id="3" name="Content Placeholder 2">
            <a:extLst>
              <a:ext uri="{FF2B5EF4-FFF2-40B4-BE49-F238E27FC236}">
                <a16:creationId xmlns:a16="http://schemas.microsoft.com/office/drawing/2014/main" id="{94AEF540-7A1D-0BE1-A888-B1CE744209E4}"/>
              </a:ext>
            </a:extLst>
          </p:cNvPr>
          <p:cNvSpPr>
            <a:spLocks noGrp="1"/>
          </p:cNvSpPr>
          <p:nvPr>
            <p:ph type="body" idx="1"/>
          </p:nvPr>
        </p:nvSpPr>
        <p:spPr>
          <a:xfrm>
            <a:off x="311702" y="1000369"/>
            <a:ext cx="8487741" cy="3186906"/>
          </a:xfrm>
        </p:spPr>
        <p:txBody>
          <a:bodyPr>
            <a:noAutofit/>
          </a:bodyPr>
          <a:lstStyle/>
          <a:p>
            <a:pPr marL="0" indent="0">
              <a:buNone/>
              <a:defRPr/>
            </a:pPr>
            <a:r>
              <a:rPr lang="en-US" sz="1800" dirty="0">
                <a:solidFill>
                  <a:sysClr val="windowText" lastClr="000000"/>
                </a:solidFill>
              </a:rPr>
              <a:t>Changes to the conditions of testing are available to any student who may benefit:</a:t>
            </a:r>
          </a:p>
          <a:p>
            <a:pPr>
              <a:defRPr/>
            </a:pPr>
            <a:r>
              <a:rPr lang="en-US" sz="1800" dirty="0">
                <a:solidFill>
                  <a:sysClr val="windowText" lastClr="000000"/>
                </a:solidFill>
              </a:rPr>
              <a:t>Adaptive and specialized equipment or furniture</a:t>
            </a:r>
          </a:p>
          <a:p>
            <a:pPr>
              <a:defRPr/>
            </a:pPr>
            <a:r>
              <a:rPr lang="en-US" sz="1800" dirty="0">
                <a:solidFill>
                  <a:sysClr val="windowText" lastClr="000000"/>
                </a:solidFill>
              </a:rPr>
              <a:t>Frequent breaks (do not stop the clock)</a:t>
            </a:r>
          </a:p>
          <a:p>
            <a:pPr>
              <a:defRPr/>
            </a:pPr>
            <a:r>
              <a:rPr lang="en-US" sz="1800" dirty="0">
                <a:solidFill>
                  <a:sysClr val="windowText" lastClr="000000"/>
                </a:solidFill>
              </a:rPr>
              <a:t>Noise buffers/headphones </a:t>
            </a:r>
          </a:p>
          <a:p>
            <a:pPr>
              <a:defRPr/>
            </a:pPr>
            <a:r>
              <a:rPr lang="en-US" sz="1800" dirty="0">
                <a:solidFill>
                  <a:sysClr val="windowText" lastClr="000000"/>
                </a:solidFill>
              </a:rPr>
              <a:t>Small group testing</a:t>
            </a:r>
          </a:p>
          <a:p>
            <a:pPr>
              <a:defRPr/>
            </a:pPr>
            <a:r>
              <a:rPr lang="en-US" sz="1800" dirty="0">
                <a:solidFill>
                  <a:sysClr val="windowText" lastClr="000000"/>
                </a:solidFill>
              </a:rPr>
              <a:t>Specified, separate, or alternate area or seating</a:t>
            </a:r>
          </a:p>
          <a:p>
            <a:pPr>
              <a:defRPr/>
            </a:pPr>
            <a:r>
              <a:rPr lang="en-US" sz="1800" dirty="0">
                <a:solidFill>
                  <a:sysClr val="windowText" lastClr="000000"/>
                </a:solidFill>
              </a:rPr>
              <a:t>Time of day</a:t>
            </a:r>
          </a:p>
          <a:p>
            <a:pPr>
              <a:defRPr/>
            </a:pPr>
            <a:endParaRPr lang="en-US" sz="1800" dirty="0">
              <a:solidFill>
                <a:sysClr val="windowText" lastClr="000000"/>
              </a:solidFill>
            </a:endParaRPr>
          </a:p>
          <a:p>
            <a:pPr marL="0" indent="0">
              <a:buNone/>
              <a:defRPr/>
            </a:pPr>
            <a:r>
              <a:rPr lang="en-US" sz="1800" dirty="0">
                <a:solidFill>
                  <a:sysClr val="windowText" lastClr="000000"/>
                </a:solidFill>
              </a:rPr>
              <a:t>Administrative considerations are available as long as test security is not compromised and testing environment requirements are met.</a:t>
            </a:r>
          </a:p>
          <a:p>
            <a:pPr marL="0" lvl="1" indent="0">
              <a:buNone/>
              <a:defRPr/>
            </a:pPr>
            <a:endParaRPr lang="en-US" sz="1800" dirty="0">
              <a:solidFill>
                <a:sysClr val="windowText" lastClr="000000"/>
              </a:solidFill>
              <a:latin typeface="+mn-lt"/>
              <a:cs typeface="Arial" panose="020B0604020202020204" pitchFamily="34" charset="0"/>
            </a:endParaRPr>
          </a:p>
        </p:txBody>
      </p:sp>
      <p:sp>
        <p:nvSpPr>
          <p:cNvPr id="4" name="Slide Number Placeholder 3">
            <a:extLst>
              <a:ext uri="{FF2B5EF4-FFF2-40B4-BE49-F238E27FC236}">
                <a16:creationId xmlns:a16="http://schemas.microsoft.com/office/drawing/2014/main" id="{5EC7E33F-EC11-3333-AB2C-A56191A2FDD6}"/>
              </a:ext>
            </a:extLst>
          </p:cNvPr>
          <p:cNvSpPr>
            <a:spLocks noGrp="1"/>
          </p:cNvSpPr>
          <p:nvPr>
            <p:ph type="sldNum" idx="12"/>
          </p:nvPr>
        </p:nvSpPr>
        <p:spPr/>
        <p:txBody>
          <a:bodyPr>
            <a:normAutofit/>
          </a:bodyPr>
          <a:lstStyle/>
          <a:p>
            <a:fld id="{C479D5F6-EDCB-402A-AC08-4943A1820E8F}" type="slidenum">
              <a:rPr lang="en-US" smtClean="0"/>
              <a:pPr/>
              <a:t>39</a:t>
            </a:fld>
            <a:endParaRPr lang="en-US" dirty="0"/>
          </a:p>
        </p:txBody>
      </p:sp>
    </p:spTree>
    <p:extLst>
      <p:ext uri="{BB962C8B-B14F-4D97-AF65-F5344CB8AC3E}">
        <p14:creationId xmlns:p14="http://schemas.microsoft.com/office/powerpoint/2010/main" val="2730876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4">
          <a:extLst>
            <a:ext uri="{FF2B5EF4-FFF2-40B4-BE49-F238E27FC236}">
              <a16:creationId xmlns:a16="http://schemas.microsoft.com/office/drawing/2014/main" id="{DF7F9AA2-7D16-F674-A24C-3AFE4C905369}"/>
            </a:ext>
          </a:extLst>
        </p:cNvPr>
        <p:cNvGrpSpPr/>
        <p:nvPr/>
      </p:nvGrpSpPr>
      <p:grpSpPr>
        <a:xfrm>
          <a:off x="0" y="0"/>
          <a:ext cx="0" cy="0"/>
          <a:chOff x="0" y="0"/>
          <a:chExt cx="0" cy="0"/>
        </a:xfrm>
      </p:grpSpPr>
      <p:sp>
        <p:nvSpPr>
          <p:cNvPr id="496" name="Google Shape;496;p20">
            <a:extLst>
              <a:ext uri="{FF2B5EF4-FFF2-40B4-BE49-F238E27FC236}">
                <a16:creationId xmlns:a16="http://schemas.microsoft.com/office/drawing/2014/main" id="{B281033A-C962-0312-3700-1F4055F6817F}"/>
              </a:ext>
            </a:extLst>
          </p:cNvPr>
          <p:cNvSpPr txBox="1">
            <a:spLocks noGrp="1"/>
          </p:cNvSpPr>
          <p:nvPr>
            <p:ph type="title"/>
          </p:nvPr>
        </p:nvSpPr>
        <p:spPr>
          <a:prstGeom prst="rect">
            <a:avLst/>
          </a:prstGeom>
          <a:noFill/>
          <a:ln>
            <a:noFill/>
          </a:ln>
        </p:spPr>
        <p:txBody>
          <a:bodyPr spcFirstLastPara="1" wrap="square" lIns="0" tIns="0" rIns="0" bIns="0" anchor="ctr" anchorCtr="0">
            <a:noAutofit/>
          </a:bodyPr>
          <a:lstStyle/>
          <a:p>
            <a:r>
              <a:rPr lang="en-US" sz="2800" dirty="0">
                <a:latin typeface="+mj-lt"/>
              </a:rPr>
              <a:t>Topics</a:t>
            </a:r>
            <a:endParaRPr sz="2800" dirty="0">
              <a:latin typeface="+mj-lt"/>
            </a:endParaRPr>
          </a:p>
        </p:txBody>
      </p:sp>
      <p:sp>
        <p:nvSpPr>
          <p:cNvPr id="497" name="Google Shape;497;p20">
            <a:extLst>
              <a:ext uri="{FF2B5EF4-FFF2-40B4-BE49-F238E27FC236}">
                <a16:creationId xmlns:a16="http://schemas.microsoft.com/office/drawing/2014/main" id="{959919C4-D95C-3D2F-4335-A36E8E486BFB}"/>
              </a:ext>
            </a:extLst>
          </p:cNvPr>
          <p:cNvSpPr txBox="1">
            <a:spLocks noGrp="1"/>
          </p:cNvSpPr>
          <p:nvPr>
            <p:ph type="body" idx="1"/>
          </p:nvPr>
        </p:nvSpPr>
        <p:spPr>
          <a:xfrm>
            <a:off x="311702" y="1035250"/>
            <a:ext cx="8387236" cy="3458596"/>
          </a:xfrm>
          <a:prstGeom prst="rect">
            <a:avLst/>
          </a:prstGeom>
          <a:noFill/>
          <a:ln>
            <a:noFill/>
          </a:ln>
        </p:spPr>
        <p:txBody>
          <a:bodyPr spcFirstLastPara="1" wrap="square" lIns="91425" tIns="91425" rIns="91425" bIns="91425" numCol="2" spcCol="182880" anchor="t" anchorCtr="0">
            <a:noAutofit/>
          </a:bodyPr>
          <a:lstStyle/>
          <a:p>
            <a:pPr marL="448503" indent="-448503">
              <a:spcBef>
                <a:spcPts val="300"/>
              </a:spcBef>
              <a:spcAft>
                <a:spcPts val="300"/>
              </a:spcAft>
              <a:buClrTx/>
              <a:buSzPct val="125000"/>
              <a:buFont typeface="Arial" panose="020B0604020202020204" pitchFamily="34" charset="0"/>
              <a:buChar char="•"/>
              <a:defRPr/>
            </a:pPr>
            <a:r>
              <a:rPr lang="en-US" sz="2000" dirty="0"/>
              <a:t>CMAS Administration Overview</a:t>
            </a:r>
          </a:p>
          <a:p>
            <a:pPr marL="448503" indent="-448503">
              <a:spcBef>
                <a:spcPts val="300"/>
              </a:spcBef>
              <a:spcAft>
                <a:spcPts val="300"/>
              </a:spcAft>
              <a:buClrTx/>
              <a:buSzPct val="125000"/>
              <a:buFont typeface="Arial" panose="020B0604020202020204" pitchFamily="34" charset="0"/>
              <a:buChar char="•"/>
              <a:defRPr/>
            </a:pPr>
            <a:r>
              <a:rPr lang="en-US" sz="2000" dirty="0"/>
              <a:t>Testing Schedule</a:t>
            </a:r>
          </a:p>
          <a:p>
            <a:pPr marL="448503" indent="-448503">
              <a:spcBef>
                <a:spcPts val="300"/>
              </a:spcBef>
              <a:spcAft>
                <a:spcPts val="300"/>
              </a:spcAft>
              <a:buClrTx/>
              <a:buSzPct val="125000"/>
              <a:defRPr/>
            </a:pPr>
            <a:r>
              <a:rPr lang="en-US" sz="2000" dirty="0"/>
              <a:t>Administration Policies</a:t>
            </a:r>
          </a:p>
          <a:p>
            <a:pPr marL="448503" indent="-448503">
              <a:spcBef>
                <a:spcPts val="300"/>
              </a:spcBef>
              <a:spcAft>
                <a:spcPts val="300"/>
              </a:spcAft>
              <a:buClrTx/>
              <a:buSzPct val="125000"/>
              <a:buFont typeface="Arial" panose="020B0604020202020204" pitchFamily="34" charset="0"/>
              <a:buChar char="•"/>
              <a:defRPr/>
            </a:pPr>
            <a:r>
              <a:rPr lang="en-US" sz="2000" dirty="0"/>
              <a:t>Test Security</a:t>
            </a:r>
          </a:p>
          <a:p>
            <a:pPr marL="448503" indent="-448503">
              <a:spcBef>
                <a:spcPts val="300"/>
              </a:spcBef>
              <a:spcAft>
                <a:spcPts val="300"/>
              </a:spcAft>
              <a:buClrTx/>
              <a:buSzPct val="125000"/>
              <a:buFont typeface="Arial" panose="020B0604020202020204" pitchFamily="34" charset="0"/>
              <a:buChar char="•"/>
              <a:defRPr/>
            </a:pPr>
            <a:r>
              <a:rPr lang="en-US" sz="2000" dirty="0"/>
              <a:t>Accessibility Features and Accommodations Overview</a:t>
            </a:r>
          </a:p>
          <a:p>
            <a:pPr marL="448503" indent="-448503">
              <a:spcBef>
                <a:spcPts val="300"/>
              </a:spcBef>
              <a:spcAft>
                <a:spcPts val="300"/>
              </a:spcAft>
              <a:buClrTx/>
              <a:buSzPct val="125000"/>
              <a:buFont typeface="Arial" panose="020B0604020202020204" pitchFamily="34" charset="0"/>
              <a:buChar char="•"/>
              <a:defRPr/>
            </a:pPr>
            <a:r>
              <a:rPr lang="en-US" sz="2000" dirty="0"/>
              <a:t>Student and Test Administrator Materials</a:t>
            </a:r>
          </a:p>
          <a:p>
            <a:pPr marL="448503" indent="-448503">
              <a:spcBef>
                <a:spcPts val="300"/>
              </a:spcBef>
              <a:spcAft>
                <a:spcPts val="300"/>
              </a:spcAft>
              <a:buClrTx/>
              <a:buSzPct val="125000"/>
              <a:buFont typeface="Arial" panose="020B0604020202020204" pitchFamily="34" charset="0"/>
              <a:buChar char="•"/>
              <a:defRPr/>
            </a:pPr>
            <a:r>
              <a:rPr lang="en-US" sz="2000" dirty="0"/>
              <a:t>Testing Environment</a:t>
            </a:r>
          </a:p>
          <a:p>
            <a:pPr marL="448503" indent="-448503">
              <a:spcBef>
                <a:spcPts val="300"/>
              </a:spcBef>
              <a:spcAft>
                <a:spcPts val="300"/>
              </a:spcAft>
              <a:buClrTx/>
              <a:buSzPct val="125000"/>
              <a:buFont typeface="Arial" panose="020B0604020202020204" pitchFamily="34" charset="0"/>
              <a:buChar char="•"/>
              <a:defRPr/>
            </a:pPr>
            <a:r>
              <a:rPr lang="en-US" sz="2000" dirty="0"/>
              <a:t>Before Testing</a:t>
            </a:r>
          </a:p>
          <a:p>
            <a:pPr marL="448503" indent="-448503">
              <a:spcBef>
                <a:spcPts val="300"/>
              </a:spcBef>
              <a:spcAft>
                <a:spcPts val="300"/>
              </a:spcAft>
              <a:buClrTx/>
              <a:buSzPct val="125000"/>
              <a:buFont typeface="Arial" panose="020B0604020202020204" pitchFamily="34" charset="0"/>
              <a:buChar char="•"/>
              <a:defRPr/>
            </a:pPr>
            <a:r>
              <a:rPr lang="en-US" sz="2000" dirty="0"/>
              <a:t>During Testing</a:t>
            </a:r>
          </a:p>
          <a:p>
            <a:pPr marL="448503" indent="-448503">
              <a:spcBef>
                <a:spcPts val="300"/>
              </a:spcBef>
              <a:spcAft>
                <a:spcPts val="300"/>
              </a:spcAft>
              <a:buClrTx/>
              <a:buSzPct val="125000"/>
              <a:buFont typeface="Arial" panose="020B0604020202020204" pitchFamily="34" charset="0"/>
              <a:buChar char="•"/>
              <a:defRPr/>
            </a:pPr>
            <a:r>
              <a:rPr lang="en-US" sz="2000" dirty="0"/>
              <a:t>After Testing</a:t>
            </a:r>
          </a:p>
          <a:p>
            <a:pPr marL="448503" indent="-448503">
              <a:spcBef>
                <a:spcPts val="300"/>
              </a:spcBef>
              <a:spcAft>
                <a:spcPts val="300"/>
              </a:spcAft>
              <a:buClrTx/>
              <a:buSzPct val="125000"/>
              <a:buFont typeface="Arial" panose="020B0604020202020204" pitchFamily="34" charset="0"/>
              <a:buChar char="•"/>
              <a:defRPr/>
            </a:pPr>
            <a:r>
              <a:rPr lang="en-US" sz="2000" dirty="0"/>
              <a:t>Reporting, Resources, and Support</a:t>
            </a:r>
          </a:p>
        </p:txBody>
      </p:sp>
    </p:spTree>
    <p:extLst>
      <p:ext uri="{BB962C8B-B14F-4D97-AF65-F5344CB8AC3E}">
        <p14:creationId xmlns:p14="http://schemas.microsoft.com/office/powerpoint/2010/main" val="19503186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C752A-A45F-F932-E5FA-5E48397D62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E04465-A5F3-186A-8C32-1327D6373B42}"/>
              </a:ext>
            </a:extLst>
          </p:cNvPr>
          <p:cNvSpPr>
            <a:spLocks noGrp="1"/>
          </p:cNvSpPr>
          <p:nvPr>
            <p:ph type="title"/>
          </p:nvPr>
        </p:nvSpPr>
        <p:spPr/>
        <p:txBody>
          <a:bodyPr>
            <a:normAutofit/>
          </a:bodyPr>
          <a:lstStyle/>
          <a:p>
            <a:r>
              <a:rPr lang="en-US" sz="2800" dirty="0"/>
              <a:t>Accessibility Features</a:t>
            </a:r>
          </a:p>
        </p:txBody>
      </p:sp>
      <p:sp>
        <p:nvSpPr>
          <p:cNvPr id="3" name="Content Placeholder 2">
            <a:extLst>
              <a:ext uri="{FF2B5EF4-FFF2-40B4-BE49-F238E27FC236}">
                <a16:creationId xmlns:a16="http://schemas.microsoft.com/office/drawing/2014/main" id="{4D16B6FC-CC5B-A593-9AE2-EAE621D3A22D}"/>
              </a:ext>
            </a:extLst>
          </p:cNvPr>
          <p:cNvSpPr>
            <a:spLocks noGrp="1"/>
          </p:cNvSpPr>
          <p:nvPr>
            <p:ph type="body" idx="1"/>
          </p:nvPr>
        </p:nvSpPr>
        <p:spPr/>
        <p:txBody>
          <a:bodyPr>
            <a:noAutofit/>
          </a:bodyPr>
          <a:lstStyle/>
          <a:p>
            <a:pPr marL="0" indent="0">
              <a:buClr>
                <a:sysClr val="windowText" lastClr="000000"/>
              </a:buClr>
              <a:buNone/>
              <a:defRPr/>
            </a:pPr>
            <a:r>
              <a:rPr lang="en-US" sz="1800" dirty="0"/>
              <a:t>Accessibility feature are available to all students to increase access to the assessments</a:t>
            </a:r>
            <a:endParaRPr lang="en-US" sz="1800" dirty="0">
              <a:solidFill>
                <a:sysClr val="windowText" lastClr="000000"/>
              </a:solidFill>
            </a:endParaRPr>
          </a:p>
          <a:p>
            <a:pPr marL="571512" indent="-342900">
              <a:buClr>
                <a:sysClr val="windowText" lastClr="000000"/>
              </a:buClr>
              <a:defRPr/>
            </a:pPr>
            <a:r>
              <a:rPr lang="en-US" sz="1800" dirty="0">
                <a:solidFill>
                  <a:prstClr val="black"/>
                </a:solidFill>
              </a:rPr>
              <a:t>Auditory Presentation: Script is an accessibility feature for Math, Science, and Social Studies</a:t>
            </a:r>
          </a:p>
          <a:p>
            <a:pPr marL="797719" lvl="1" indent="-285750">
              <a:buClr>
                <a:sysClr val="windowText" lastClr="000000"/>
              </a:buClr>
              <a:buFont typeface="Arial" panose="020B0604020202020204" pitchFamily="34" charset="0"/>
              <a:buChar char="•"/>
              <a:defRPr/>
            </a:pPr>
            <a:endParaRPr lang="en-US" dirty="0">
              <a:latin typeface="+mn-lt"/>
              <a:cs typeface="Arial" panose="020B0604020202020204" pitchFamily="34" charset="0"/>
            </a:endParaRPr>
          </a:p>
        </p:txBody>
      </p:sp>
      <p:sp>
        <p:nvSpPr>
          <p:cNvPr id="6" name="Title 5">
            <a:extLst>
              <a:ext uri="{FF2B5EF4-FFF2-40B4-BE49-F238E27FC236}">
                <a16:creationId xmlns:a16="http://schemas.microsoft.com/office/drawing/2014/main" id="{E38279D9-9E46-F66D-76D1-FCB0331E31FC}"/>
              </a:ext>
            </a:extLst>
          </p:cNvPr>
          <p:cNvSpPr>
            <a:spLocks noGrp="1"/>
          </p:cNvSpPr>
          <p:nvPr>
            <p:ph type="title" idx="2"/>
          </p:nvPr>
        </p:nvSpPr>
        <p:spPr>
          <a:xfrm>
            <a:off x="600953" y="4671551"/>
            <a:ext cx="7267200" cy="156600"/>
          </a:xfrm>
        </p:spPr>
        <p:txBody>
          <a:bodyPr anchor="ctr"/>
          <a:lstStyle/>
          <a:p>
            <a:pPr algn="ctr"/>
            <a:r>
              <a:rPr lang="en-US" sz="1400" b="1" dirty="0">
                <a:latin typeface="+mn-lt"/>
              </a:rPr>
              <a:t>Note: </a:t>
            </a:r>
            <a:r>
              <a:rPr lang="en-US" sz="1400" b="1" dirty="0">
                <a:solidFill>
                  <a:prstClr val="black"/>
                </a:solidFill>
                <a:latin typeface="+mn-lt"/>
              </a:rPr>
              <a:t>While accessibility features are available to any student, they </a:t>
            </a:r>
            <a:r>
              <a:rPr lang="en-US" sz="1400" b="1" i="1" dirty="0">
                <a:solidFill>
                  <a:prstClr val="black"/>
                </a:solidFill>
                <a:latin typeface="+mn-lt"/>
              </a:rPr>
              <a:t>may not be appropriate </a:t>
            </a:r>
            <a:r>
              <a:rPr lang="en-US" sz="1400" b="1" dirty="0">
                <a:solidFill>
                  <a:prstClr val="black"/>
                </a:solidFill>
                <a:latin typeface="+mn-lt"/>
              </a:rPr>
              <a:t>for all students. Students should use similar access strategies during instruction.</a:t>
            </a:r>
            <a:endParaRPr lang="en-US" sz="1400" b="1" dirty="0">
              <a:latin typeface="+mn-lt"/>
            </a:endParaRPr>
          </a:p>
        </p:txBody>
      </p:sp>
      <p:sp>
        <p:nvSpPr>
          <p:cNvPr id="4" name="Slide Number Placeholder 3">
            <a:extLst>
              <a:ext uri="{FF2B5EF4-FFF2-40B4-BE49-F238E27FC236}">
                <a16:creationId xmlns:a16="http://schemas.microsoft.com/office/drawing/2014/main" id="{176DC7E8-238B-741F-235C-FDD2BC6CB429}"/>
              </a:ext>
            </a:extLst>
          </p:cNvPr>
          <p:cNvSpPr>
            <a:spLocks noGrp="1"/>
          </p:cNvSpPr>
          <p:nvPr>
            <p:ph type="sldNum" idx="12"/>
          </p:nvPr>
        </p:nvSpPr>
        <p:spPr/>
        <p:txBody>
          <a:bodyPr>
            <a:normAutofit/>
          </a:bodyPr>
          <a:lstStyle/>
          <a:p>
            <a:fld id="{C479D5F6-EDCB-402A-AC08-4943A1820E8F}" type="slidenum">
              <a:rPr lang="en-US" smtClean="0"/>
              <a:pPr/>
              <a:t>40</a:t>
            </a:fld>
            <a:endParaRPr lang="en-US" dirty="0"/>
          </a:p>
        </p:txBody>
      </p:sp>
    </p:spTree>
    <p:extLst>
      <p:ext uri="{BB962C8B-B14F-4D97-AF65-F5344CB8AC3E}">
        <p14:creationId xmlns:p14="http://schemas.microsoft.com/office/powerpoint/2010/main" val="6525992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0D610-2CC1-7486-96C0-996B0655D1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756AF6-18F7-3022-5FC8-45BF545446CB}"/>
              </a:ext>
            </a:extLst>
          </p:cNvPr>
          <p:cNvSpPr>
            <a:spLocks noGrp="1"/>
          </p:cNvSpPr>
          <p:nvPr>
            <p:ph type="title"/>
          </p:nvPr>
        </p:nvSpPr>
        <p:spPr/>
        <p:txBody>
          <a:bodyPr>
            <a:normAutofit/>
          </a:bodyPr>
          <a:lstStyle/>
          <a:p>
            <a:r>
              <a:rPr lang="en-US" sz="2800" dirty="0"/>
              <a:t>Accommodations</a:t>
            </a:r>
          </a:p>
        </p:txBody>
      </p:sp>
      <p:sp>
        <p:nvSpPr>
          <p:cNvPr id="3" name="Content Placeholder 2">
            <a:extLst>
              <a:ext uri="{FF2B5EF4-FFF2-40B4-BE49-F238E27FC236}">
                <a16:creationId xmlns:a16="http://schemas.microsoft.com/office/drawing/2014/main" id="{525257D3-B885-0CA4-7183-88E750C18B49}"/>
              </a:ext>
            </a:extLst>
          </p:cNvPr>
          <p:cNvSpPr>
            <a:spLocks noGrp="1"/>
          </p:cNvSpPr>
          <p:nvPr>
            <p:ph type="body" idx="1"/>
          </p:nvPr>
        </p:nvSpPr>
        <p:spPr>
          <a:xfrm>
            <a:off x="311702" y="979136"/>
            <a:ext cx="8487741" cy="3208139"/>
          </a:xfrm>
        </p:spPr>
        <p:txBody>
          <a:bodyPr>
            <a:noAutofit/>
          </a:bodyPr>
          <a:lstStyle/>
          <a:p>
            <a:r>
              <a:rPr lang="en-US" sz="1800" dirty="0"/>
              <a:t>Assessment accommodations are changes made to assessment procedures that provide a student with access to comprehensible information and an equal opportunity to demonstrate knowledge and skills without affecting the reliability or validity of the assessment</a:t>
            </a:r>
          </a:p>
          <a:p>
            <a:pPr lvl="1">
              <a:buFont typeface="Arial" panose="020B0604020202020204" pitchFamily="34" charset="0"/>
              <a:buChar char="•"/>
            </a:pPr>
            <a:r>
              <a:rPr lang="en-US" sz="1600" dirty="0">
                <a:latin typeface="+mn-lt"/>
                <a:cs typeface="Arial" panose="020B0604020202020204" pitchFamily="34" charset="0"/>
              </a:rPr>
              <a:t>Available to students who have IEP, 504, or Multilingual Learner (ML) plans, based on the plan’s documented need for the accommodation(s)</a:t>
            </a:r>
          </a:p>
          <a:p>
            <a:r>
              <a:rPr lang="en-US" sz="1800" dirty="0"/>
              <a:t>Accommodations should not provide an unfair advantage to any student</a:t>
            </a:r>
          </a:p>
          <a:p>
            <a:r>
              <a:rPr lang="en-US" sz="1800" dirty="0"/>
              <a:t>Providing an accommodation for the sole purpose of increasing test scores is not ethical</a:t>
            </a:r>
          </a:p>
        </p:txBody>
      </p:sp>
      <p:sp>
        <p:nvSpPr>
          <p:cNvPr id="4" name="Slide Number Placeholder 3">
            <a:extLst>
              <a:ext uri="{FF2B5EF4-FFF2-40B4-BE49-F238E27FC236}">
                <a16:creationId xmlns:a16="http://schemas.microsoft.com/office/drawing/2014/main" id="{E2EA20B7-903F-0EDF-0FF2-2E737F43B513}"/>
              </a:ext>
            </a:extLst>
          </p:cNvPr>
          <p:cNvSpPr>
            <a:spLocks noGrp="1"/>
          </p:cNvSpPr>
          <p:nvPr>
            <p:ph type="sldNum" idx="12"/>
          </p:nvPr>
        </p:nvSpPr>
        <p:spPr/>
        <p:txBody>
          <a:bodyPr>
            <a:normAutofit/>
          </a:bodyPr>
          <a:lstStyle/>
          <a:p>
            <a:fld id="{C479D5F6-EDCB-402A-AC08-4943A1820E8F}" type="slidenum">
              <a:rPr lang="en-US" smtClean="0"/>
              <a:pPr/>
              <a:t>41</a:t>
            </a:fld>
            <a:endParaRPr lang="en-US" dirty="0"/>
          </a:p>
        </p:txBody>
      </p:sp>
    </p:spTree>
    <p:extLst>
      <p:ext uri="{BB962C8B-B14F-4D97-AF65-F5344CB8AC3E}">
        <p14:creationId xmlns:p14="http://schemas.microsoft.com/office/powerpoint/2010/main" val="2543939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2CB11-6B55-1B0C-8072-29715688116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8DD69E-4DAF-7BC7-B59F-2FE4ECD6BAB7}"/>
              </a:ext>
            </a:extLst>
          </p:cNvPr>
          <p:cNvSpPr>
            <a:spLocks noGrp="1"/>
          </p:cNvSpPr>
          <p:nvPr>
            <p:ph type="body" idx="1"/>
          </p:nvPr>
        </p:nvSpPr>
        <p:spPr>
          <a:xfrm>
            <a:off x="162984" y="960305"/>
            <a:ext cx="3737377" cy="3608570"/>
          </a:xfrm>
        </p:spPr>
        <p:txBody>
          <a:bodyPr>
            <a:noAutofit/>
          </a:bodyPr>
          <a:lstStyle/>
          <a:p>
            <a:pPr marL="171450" indent="-171450">
              <a:lnSpc>
                <a:spcPct val="100000"/>
              </a:lnSpc>
            </a:pPr>
            <a:r>
              <a:rPr lang="en-US" dirty="0">
                <a:latin typeface="+mn-lt"/>
              </a:rPr>
              <a:t>A very limited number of students who meet specific criteria may qualify for unique accommodations </a:t>
            </a:r>
          </a:p>
          <a:p>
            <a:pPr marL="398463" lvl="1" indent="-173038">
              <a:lnSpc>
                <a:spcPct val="100000"/>
              </a:lnSpc>
              <a:buFont typeface="Arial" panose="020B0604020202020204" pitchFamily="34" charset="0"/>
              <a:buChar char="•"/>
            </a:pPr>
            <a:r>
              <a:rPr lang="en-US" sz="1400" dirty="0">
                <a:solidFill>
                  <a:schemeClr val="tx1"/>
                </a:solidFill>
                <a:latin typeface="+mn-lt"/>
              </a:rPr>
              <a:t>These accommodations might impact the construct measured by the assessment; additional documentation is required</a:t>
            </a:r>
          </a:p>
          <a:p>
            <a:pPr marL="398463" lvl="1" indent="-173038">
              <a:lnSpc>
                <a:spcPct val="100000"/>
              </a:lnSpc>
              <a:buFont typeface="Arial" panose="020B0604020202020204" pitchFamily="34" charset="0"/>
              <a:buChar char="•"/>
            </a:pPr>
            <a:r>
              <a:rPr lang="en-US" sz="1400" dirty="0">
                <a:solidFill>
                  <a:schemeClr val="tx1"/>
                </a:solidFill>
                <a:latin typeface="+mn-lt"/>
              </a:rPr>
              <a:t>CDE Assessment approval is required for use of unique accommodations</a:t>
            </a:r>
          </a:p>
          <a:p>
            <a:pPr marL="687388" lvl="2" indent="-174625">
              <a:lnSpc>
                <a:spcPct val="100000"/>
              </a:lnSpc>
              <a:buFont typeface="Arial" panose="020B0604020202020204" pitchFamily="34" charset="0"/>
              <a:buChar char="•"/>
            </a:pPr>
            <a:r>
              <a:rPr lang="en-US" sz="1400" dirty="0">
                <a:solidFill>
                  <a:schemeClr val="tx1"/>
                </a:solidFill>
                <a:effectLst/>
                <a:latin typeface="+mn-lt"/>
                <a:ea typeface="MS PGothic" panose="020B0600070205080204" pitchFamily="34" charset="-128"/>
                <a:cs typeface="Times New Roman" panose="02020603050405020304" pitchFamily="18" charset="0"/>
              </a:rPr>
              <a:t>There must be a direct connection between the student’s disability and the ability to access the assessment, which is used to determine qualification for use of a unique accommodation</a:t>
            </a:r>
            <a:endParaRPr lang="en-US" sz="1400" dirty="0">
              <a:solidFill>
                <a:schemeClr val="tx1"/>
              </a:solidFill>
              <a:latin typeface="+mn-lt"/>
            </a:endParaRPr>
          </a:p>
        </p:txBody>
      </p:sp>
      <p:sp>
        <p:nvSpPr>
          <p:cNvPr id="9" name="Text Placeholder 8">
            <a:extLst>
              <a:ext uri="{FF2B5EF4-FFF2-40B4-BE49-F238E27FC236}">
                <a16:creationId xmlns:a16="http://schemas.microsoft.com/office/drawing/2014/main" id="{EB4BCC67-5F25-E042-FB55-6AB8AAC37E03}"/>
              </a:ext>
            </a:extLst>
          </p:cNvPr>
          <p:cNvSpPr>
            <a:spLocks noGrp="1"/>
          </p:cNvSpPr>
          <p:nvPr>
            <p:ph type="body" idx="2"/>
          </p:nvPr>
        </p:nvSpPr>
        <p:spPr>
          <a:xfrm>
            <a:off x="3965098" y="960305"/>
            <a:ext cx="5141554" cy="3608570"/>
          </a:xfrm>
        </p:spPr>
        <p:txBody>
          <a:bodyPr>
            <a:noAutofit/>
          </a:bodyPr>
          <a:lstStyle/>
          <a:p>
            <a:pPr marL="285750" indent="-285750">
              <a:lnSpc>
                <a:spcPct val="100000"/>
              </a:lnSpc>
              <a:buClr>
                <a:sysClr val="windowText" lastClr="000000"/>
              </a:buClr>
              <a:defRPr/>
            </a:pPr>
            <a:r>
              <a:rPr lang="en-US" b="1" dirty="0">
                <a:solidFill>
                  <a:sysClr val="windowText" lastClr="000000"/>
                </a:solidFill>
                <a:latin typeface="+mn-lt"/>
              </a:rPr>
              <a:t>An approved UAR is required for:</a:t>
            </a:r>
          </a:p>
          <a:p>
            <a:pPr marL="573087" lvl="1" indent="-285750">
              <a:lnSpc>
                <a:spcPct val="100000"/>
              </a:lnSpc>
              <a:buClr>
                <a:sysClr val="windowText" lastClr="000000"/>
              </a:buClr>
              <a:buFont typeface="Arial" panose="020B0604020202020204" pitchFamily="34" charset="0"/>
              <a:buChar char="•"/>
              <a:defRPr/>
            </a:pPr>
            <a:r>
              <a:rPr lang="en-US" sz="1400" dirty="0">
                <a:solidFill>
                  <a:prstClr val="black"/>
                </a:solidFill>
                <a:latin typeface="+mn-lt"/>
              </a:rPr>
              <a:t>Calculation device on non-calculator portions of math</a:t>
            </a:r>
          </a:p>
          <a:p>
            <a:pPr marL="573087" lvl="1" indent="-285750">
              <a:lnSpc>
                <a:spcPct val="100000"/>
              </a:lnSpc>
              <a:buClr>
                <a:sysClr val="windowText" lastClr="000000"/>
              </a:buClr>
              <a:buFont typeface="Arial" panose="020B0604020202020204" pitchFamily="34" charset="0"/>
              <a:buChar char="•"/>
              <a:defRPr/>
            </a:pPr>
            <a:r>
              <a:rPr lang="en-US" sz="1400" dirty="0">
                <a:solidFill>
                  <a:prstClr val="black"/>
                </a:solidFill>
                <a:latin typeface="+mn-lt"/>
              </a:rPr>
              <a:t>Scribe on constructed response questions of ELA/CSLA</a:t>
            </a:r>
          </a:p>
          <a:p>
            <a:pPr marL="573087" lvl="1" indent="-285750">
              <a:lnSpc>
                <a:spcPct val="100000"/>
              </a:lnSpc>
              <a:buClr>
                <a:sysClr val="windowText" lastClr="000000"/>
              </a:buClr>
              <a:buFont typeface="Arial" panose="020B0604020202020204" pitchFamily="34" charset="0"/>
              <a:buChar char="•"/>
              <a:defRPr/>
            </a:pPr>
            <a:r>
              <a:rPr lang="en-US" sz="1400" dirty="0">
                <a:solidFill>
                  <a:sysClr val="windowText" lastClr="000000"/>
                </a:solidFill>
                <a:latin typeface="+mn-lt"/>
              </a:rPr>
              <a:t>Any accommodation not listed in the </a:t>
            </a:r>
            <a:r>
              <a:rPr lang="en-US" sz="1400" i="1" dirty="0">
                <a:solidFill>
                  <a:sysClr val="windowText" lastClr="000000"/>
                </a:solidFill>
                <a:latin typeface="+mn-lt"/>
              </a:rPr>
              <a:t>Procedures Manual</a:t>
            </a:r>
          </a:p>
          <a:p>
            <a:pPr marL="115899" indent="-285750">
              <a:lnSpc>
                <a:spcPct val="100000"/>
              </a:lnSpc>
              <a:buClr>
                <a:sysClr val="windowText" lastClr="000000"/>
              </a:buClr>
              <a:defRPr/>
            </a:pPr>
            <a:r>
              <a:rPr lang="en-US" b="1" dirty="0">
                <a:solidFill>
                  <a:sysClr val="windowText" lastClr="000000"/>
                </a:solidFill>
                <a:latin typeface="+mn-lt"/>
              </a:rPr>
              <a:t>If approved:</a:t>
            </a:r>
          </a:p>
          <a:p>
            <a:pPr marL="573087" lvl="1" indent="-285750">
              <a:lnSpc>
                <a:spcPct val="100000"/>
              </a:lnSpc>
              <a:buClr>
                <a:sysClr val="windowText" lastClr="000000"/>
              </a:buClr>
              <a:buFont typeface="Arial" panose="020B0604020202020204" pitchFamily="34" charset="0"/>
              <a:buChar char="•"/>
              <a:defRPr/>
            </a:pPr>
            <a:r>
              <a:rPr lang="en-US" sz="1400" dirty="0">
                <a:solidFill>
                  <a:sysClr val="windowText" lastClr="000000"/>
                </a:solidFill>
                <a:latin typeface="+mn-lt"/>
              </a:rPr>
              <a:t>Student uses the accommodation during the assessment and receives a valid score</a:t>
            </a:r>
          </a:p>
          <a:p>
            <a:pPr marL="115899" indent="-285750">
              <a:lnSpc>
                <a:spcPct val="100000"/>
              </a:lnSpc>
              <a:buClr>
                <a:sysClr val="windowText" lastClr="000000"/>
              </a:buClr>
              <a:defRPr/>
            </a:pPr>
            <a:r>
              <a:rPr lang="en-US" b="1" dirty="0">
                <a:solidFill>
                  <a:sysClr val="windowText" lastClr="000000"/>
                </a:solidFill>
                <a:latin typeface="+mn-lt"/>
              </a:rPr>
              <a:t>If not approved:</a:t>
            </a:r>
          </a:p>
          <a:p>
            <a:pPr marL="460375" lvl="1" indent="-173038">
              <a:lnSpc>
                <a:spcPct val="100000"/>
              </a:lnSpc>
              <a:buClr>
                <a:sysClr val="windowText" lastClr="000000"/>
              </a:buClr>
              <a:buFont typeface="Arial" panose="020B0604020202020204" pitchFamily="34" charset="0"/>
              <a:buChar char="•"/>
              <a:defRPr/>
            </a:pPr>
            <a:r>
              <a:rPr lang="en-US" sz="1400" dirty="0">
                <a:solidFill>
                  <a:sysClr val="windowText" lastClr="000000"/>
                </a:solidFill>
                <a:latin typeface="+mn-lt"/>
              </a:rPr>
              <a:t>And the student uses the accommodation during the assessment, the results are not considered valid</a:t>
            </a:r>
          </a:p>
          <a:p>
            <a:pPr marL="1030276" lvl="2" indent="-285750">
              <a:lnSpc>
                <a:spcPct val="100000"/>
              </a:lnSpc>
              <a:buClr>
                <a:sysClr val="windowText" lastClr="000000"/>
              </a:buClr>
              <a:buFont typeface="Arial" panose="020B0604020202020204" pitchFamily="34" charset="0"/>
              <a:buChar char="•"/>
              <a:defRPr/>
            </a:pPr>
            <a:r>
              <a:rPr lang="en-US" sz="1400" dirty="0">
                <a:solidFill>
                  <a:sysClr val="windowText" lastClr="000000"/>
                </a:solidFill>
                <a:latin typeface="+mn-lt"/>
              </a:rPr>
              <a:t>The score is invalidated as a misadministration or suppressed</a:t>
            </a:r>
          </a:p>
          <a:p>
            <a:pPr marL="1030276" lvl="2" indent="-285750">
              <a:lnSpc>
                <a:spcPct val="100000"/>
              </a:lnSpc>
              <a:buClr>
                <a:sysClr val="windowText" lastClr="000000"/>
              </a:buClr>
              <a:buFont typeface="Arial" panose="020B0604020202020204" pitchFamily="34" charset="0"/>
              <a:buChar char="•"/>
              <a:defRPr/>
            </a:pPr>
            <a:r>
              <a:rPr lang="en-US" sz="1400" dirty="0">
                <a:solidFill>
                  <a:sysClr val="windowText" lastClr="000000"/>
                </a:solidFill>
                <a:latin typeface="+mn-lt"/>
              </a:rPr>
              <a:t>This counts against participation </a:t>
            </a:r>
          </a:p>
        </p:txBody>
      </p:sp>
      <p:sp>
        <p:nvSpPr>
          <p:cNvPr id="4" name="Slide Number Placeholder 3">
            <a:extLst>
              <a:ext uri="{FF2B5EF4-FFF2-40B4-BE49-F238E27FC236}">
                <a16:creationId xmlns:a16="http://schemas.microsoft.com/office/drawing/2014/main" id="{19EDE4A3-BD38-9F36-4033-8702059A97BA}"/>
              </a:ext>
            </a:extLst>
          </p:cNvPr>
          <p:cNvSpPr>
            <a:spLocks noGrp="1"/>
          </p:cNvSpPr>
          <p:nvPr>
            <p:ph type="sldNum" idx="12"/>
          </p:nvPr>
        </p:nvSpPr>
        <p:spPr/>
        <p:txBody>
          <a:bodyPr>
            <a:normAutofit/>
          </a:bodyPr>
          <a:lstStyle/>
          <a:p>
            <a:fld id="{C479D5F6-EDCB-402A-AC08-4943A1820E8F}" type="slidenum">
              <a:rPr lang="en-US" smtClean="0"/>
              <a:pPr/>
              <a:t>42</a:t>
            </a:fld>
            <a:endParaRPr lang="en-US" dirty="0"/>
          </a:p>
        </p:txBody>
      </p:sp>
      <p:sp>
        <p:nvSpPr>
          <p:cNvPr id="2" name="Title 1">
            <a:extLst>
              <a:ext uri="{FF2B5EF4-FFF2-40B4-BE49-F238E27FC236}">
                <a16:creationId xmlns:a16="http://schemas.microsoft.com/office/drawing/2014/main" id="{1424B8FB-9BE8-E1FE-BB54-8F0BFC7B5A36}"/>
              </a:ext>
            </a:extLst>
          </p:cNvPr>
          <p:cNvSpPr>
            <a:spLocks noGrp="1"/>
          </p:cNvSpPr>
          <p:nvPr>
            <p:ph type="title"/>
          </p:nvPr>
        </p:nvSpPr>
        <p:spPr/>
        <p:txBody>
          <a:bodyPr>
            <a:normAutofit/>
          </a:bodyPr>
          <a:lstStyle/>
          <a:p>
            <a:r>
              <a:rPr lang="en-US" sz="2800" dirty="0"/>
              <a:t>Unique Accommodation Requests (UARs)</a:t>
            </a:r>
          </a:p>
        </p:txBody>
      </p:sp>
      <p:sp>
        <p:nvSpPr>
          <p:cNvPr id="10" name="Title 4">
            <a:extLst>
              <a:ext uri="{FF2B5EF4-FFF2-40B4-BE49-F238E27FC236}">
                <a16:creationId xmlns:a16="http://schemas.microsoft.com/office/drawing/2014/main" id="{488036BE-B840-36C9-D076-58E1C5FD5EB2}"/>
              </a:ext>
            </a:extLst>
          </p:cNvPr>
          <p:cNvSpPr txBox="1">
            <a:spLocks/>
          </p:cNvSpPr>
          <p:nvPr/>
        </p:nvSpPr>
        <p:spPr>
          <a:xfrm>
            <a:off x="1961625" y="4618774"/>
            <a:ext cx="5142143" cy="2871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189" marR="0" lvl="0" indent="-317492" algn="l" rtl="0">
              <a:lnSpc>
                <a:spcPct val="115000"/>
              </a:lnSpc>
              <a:spcBef>
                <a:spcPts val="0"/>
              </a:spcBef>
              <a:spcAft>
                <a:spcPts val="0"/>
              </a:spcAft>
              <a:buClr>
                <a:schemeClr val="dk2"/>
              </a:buClr>
              <a:buSzPts val="1400"/>
              <a:buFont typeface="Arial" panose="020B0604020202020204" pitchFamily="34" charset="0"/>
              <a:buChar char="•"/>
              <a:defRPr sz="1400" b="0" i="0" u="none" strike="noStrike" cap="none">
                <a:solidFill>
                  <a:schemeClr val="tx1"/>
                </a:solidFill>
                <a:latin typeface="Arial"/>
                <a:ea typeface="Arial"/>
                <a:cs typeface="Arial"/>
                <a:sym typeface="Arial"/>
              </a:defRPr>
            </a:lvl1pPr>
            <a:lvl2pPr marL="914377" marR="0" lvl="1"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566" marR="0" lvl="2"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754" marR="0" lvl="3"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5943" marR="0" lvl="4"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131" marR="0" lvl="5"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320" marR="0" lvl="6"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509" marR="0" lvl="7"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697" marR="0" lvl="8"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139697" indent="0" algn="ctr">
              <a:buNone/>
            </a:pPr>
            <a:r>
              <a:rPr lang="en-US" sz="1800" dirty="0">
                <a:solidFill>
                  <a:srgbClr val="000000"/>
                </a:solidFill>
                <a:latin typeface="+mn-lt"/>
              </a:rPr>
              <a:t>Reminder: </a:t>
            </a:r>
            <a:r>
              <a:rPr lang="en-US" sz="1800" b="1" dirty="0">
                <a:solidFill>
                  <a:srgbClr val="000000"/>
                </a:solidFill>
                <a:latin typeface="+mn-lt"/>
              </a:rPr>
              <a:t>Number lines are not allowed</a:t>
            </a:r>
            <a:endParaRPr lang="en-US" sz="1800" dirty="0">
              <a:latin typeface="+mn-lt"/>
            </a:endParaRPr>
          </a:p>
        </p:txBody>
      </p:sp>
    </p:spTree>
    <p:extLst>
      <p:ext uri="{BB962C8B-B14F-4D97-AF65-F5344CB8AC3E}">
        <p14:creationId xmlns:p14="http://schemas.microsoft.com/office/powerpoint/2010/main" val="12736699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94E24-CA72-B3ED-98A6-6D524BF47A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097506-3432-025D-5E01-E2D6F88B43C7}"/>
              </a:ext>
            </a:extLst>
          </p:cNvPr>
          <p:cNvSpPr>
            <a:spLocks noGrp="1"/>
          </p:cNvSpPr>
          <p:nvPr>
            <p:ph type="title"/>
          </p:nvPr>
        </p:nvSpPr>
        <p:spPr/>
        <p:txBody>
          <a:bodyPr>
            <a:normAutofit/>
          </a:bodyPr>
          <a:lstStyle/>
          <a:p>
            <a:r>
              <a:rPr lang="en-US" sz="2800" dirty="0"/>
              <a:t>Reminders</a:t>
            </a:r>
          </a:p>
        </p:txBody>
      </p:sp>
      <p:sp>
        <p:nvSpPr>
          <p:cNvPr id="7" name="Subtitle 6">
            <a:extLst>
              <a:ext uri="{FF2B5EF4-FFF2-40B4-BE49-F238E27FC236}">
                <a16:creationId xmlns:a16="http://schemas.microsoft.com/office/drawing/2014/main" id="{320C995F-5D5F-D15E-485A-6260425F48E5}"/>
              </a:ext>
            </a:extLst>
          </p:cNvPr>
          <p:cNvSpPr>
            <a:spLocks noGrp="1"/>
          </p:cNvSpPr>
          <p:nvPr>
            <p:ph type="subTitle" idx="1"/>
          </p:nvPr>
        </p:nvSpPr>
        <p:spPr>
          <a:xfrm>
            <a:off x="91112" y="2778800"/>
            <a:ext cx="4393975" cy="1949146"/>
          </a:xfrm>
        </p:spPr>
        <p:txBody>
          <a:bodyPr>
            <a:noAutofit/>
          </a:bodyPr>
          <a:lstStyle/>
          <a:p>
            <a:pPr marL="0" indent="0"/>
            <a:r>
              <a:rPr lang="en-US" sz="2000" dirty="0">
                <a:latin typeface="+mn-lt"/>
                <a:ea typeface="MS PGothic" panose="020B0600070205080204" pitchFamily="34" charset="-128"/>
                <a:cs typeface="Times New Roman" panose="02020603050405020304" pitchFamily="18" charset="0"/>
              </a:rPr>
              <a:t>Any </a:t>
            </a:r>
            <a:r>
              <a:rPr lang="en-US" sz="2000" i="1" dirty="0">
                <a:latin typeface="+mn-lt"/>
                <a:ea typeface="MS PGothic" panose="020B0600070205080204" pitchFamily="34" charset="-128"/>
                <a:cs typeface="Times New Roman" panose="02020603050405020304" pitchFamily="18" charset="0"/>
              </a:rPr>
              <a:t>modification</a:t>
            </a:r>
            <a:r>
              <a:rPr lang="en-US" sz="2000" dirty="0">
                <a:latin typeface="+mn-lt"/>
                <a:ea typeface="MS PGothic" panose="020B0600070205080204" pitchFamily="34" charset="-128"/>
                <a:cs typeface="Times New Roman" panose="02020603050405020304" pitchFamily="18" charset="0"/>
              </a:rPr>
              <a:t> of the assessment fundamentally changes the assessment’s intended measure and, therefore, is a misadministration resulting in an invalid score</a:t>
            </a:r>
            <a:endParaRPr lang="en-US" sz="2000" dirty="0">
              <a:solidFill>
                <a:prstClr val="black"/>
              </a:solidFill>
              <a:latin typeface="+mn-lt"/>
            </a:endParaRPr>
          </a:p>
        </p:txBody>
      </p:sp>
      <p:sp>
        <p:nvSpPr>
          <p:cNvPr id="3" name="Content Placeholder 2">
            <a:extLst>
              <a:ext uri="{FF2B5EF4-FFF2-40B4-BE49-F238E27FC236}">
                <a16:creationId xmlns:a16="http://schemas.microsoft.com/office/drawing/2014/main" id="{B9824123-4132-AC69-74CC-85D88DFC03FA}"/>
              </a:ext>
            </a:extLst>
          </p:cNvPr>
          <p:cNvSpPr>
            <a:spLocks noGrp="1"/>
          </p:cNvSpPr>
          <p:nvPr>
            <p:ph type="body" idx="2"/>
          </p:nvPr>
        </p:nvSpPr>
        <p:spPr>
          <a:xfrm>
            <a:off x="4642340" y="289169"/>
            <a:ext cx="4045199" cy="4463052"/>
          </a:xfrm>
        </p:spPr>
        <p:txBody>
          <a:bodyPr>
            <a:noAutofit/>
          </a:bodyPr>
          <a:lstStyle/>
          <a:p>
            <a:pPr marL="0" indent="0" algn="ctr">
              <a:buNone/>
            </a:pPr>
            <a:r>
              <a:rPr lang="en-US" sz="1200" b="1" dirty="0">
                <a:solidFill>
                  <a:prstClr val="black"/>
                </a:solidFill>
              </a:rPr>
              <a:t>Auditory/signed presentation </a:t>
            </a:r>
            <a:br>
              <a:rPr lang="en-US" sz="1200" b="1" dirty="0">
                <a:solidFill>
                  <a:prstClr val="black"/>
                </a:solidFill>
              </a:rPr>
            </a:br>
            <a:r>
              <a:rPr lang="en-US" sz="1200" b="1" dirty="0">
                <a:solidFill>
                  <a:prstClr val="black"/>
                </a:solidFill>
              </a:rPr>
              <a:t>of the ELA or CSLA assessment </a:t>
            </a:r>
            <a:br>
              <a:rPr lang="en-US" sz="1200" b="1" dirty="0">
                <a:solidFill>
                  <a:prstClr val="black"/>
                </a:solidFill>
              </a:rPr>
            </a:br>
            <a:r>
              <a:rPr lang="en-US" sz="1200" b="1" dirty="0">
                <a:solidFill>
                  <a:prstClr val="black"/>
                </a:solidFill>
              </a:rPr>
              <a:t>(i.e., text-to-speech, oral script, </a:t>
            </a:r>
            <a:br>
              <a:rPr lang="en-US" sz="1200" b="1" dirty="0">
                <a:solidFill>
                  <a:prstClr val="black"/>
                </a:solidFill>
              </a:rPr>
            </a:br>
            <a:r>
              <a:rPr lang="en-US" sz="1200" b="1" dirty="0">
                <a:solidFill>
                  <a:prstClr val="black"/>
                </a:solidFill>
              </a:rPr>
              <a:t>signed presentation) is a modification</a:t>
            </a:r>
          </a:p>
          <a:p>
            <a:pPr marL="0" indent="0" algn="ctr">
              <a:buNone/>
            </a:pPr>
            <a:endParaRPr lang="en-US" sz="1200" b="1" dirty="0">
              <a:solidFill>
                <a:prstClr val="black"/>
              </a:solidFill>
            </a:endParaRPr>
          </a:p>
          <a:p>
            <a:pPr marL="146050" indent="-146050"/>
            <a:r>
              <a:rPr lang="en-US" sz="1200" dirty="0">
                <a:latin typeface="+mn-lt"/>
              </a:rPr>
              <a:t>The 2020 Colorado Academic Standards (CAS) expect students to read (decode a printed or tactile code) and comprehend (make meaning of) literary and informational texts independently and proficiently. In accordance with the full implementation of the 2020 Reading, Writing, and Communicating CAS, CMAS will mirror the standards’ expectation that students combine their phonemic awareness, phonics, vocabulary, and text comprehension reading skills to demonstrate mastery of the 2020 CAS independent reading expectations.</a:t>
            </a:r>
          </a:p>
          <a:p>
            <a:pPr marL="146050" indent="-146050"/>
            <a:r>
              <a:rPr lang="en-US" sz="1200" dirty="0">
                <a:latin typeface="+mn-lt"/>
              </a:rPr>
              <a:t>Providing an auditory or signed presentation of printed or brailled text changes the ELA’s assessment’s focus from reading and comprehension of text to listening and comprehension of text. As such, both presentations are considered modifications.</a:t>
            </a:r>
          </a:p>
        </p:txBody>
      </p:sp>
      <p:sp>
        <p:nvSpPr>
          <p:cNvPr id="4" name="Slide Number Placeholder 3">
            <a:extLst>
              <a:ext uri="{FF2B5EF4-FFF2-40B4-BE49-F238E27FC236}">
                <a16:creationId xmlns:a16="http://schemas.microsoft.com/office/drawing/2014/main" id="{1ABA976A-60CC-8757-4AC6-19CDFA01B1B5}"/>
              </a:ext>
            </a:extLst>
          </p:cNvPr>
          <p:cNvSpPr>
            <a:spLocks noGrp="1"/>
          </p:cNvSpPr>
          <p:nvPr>
            <p:ph type="sldNum" idx="12"/>
          </p:nvPr>
        </p:nvSpPr>
        <p:spPr/>
        <p:txBody>
          <a:bodyPr>
            <a:normAutofit/>
          </a:bodyPr>
          <a:lstStyle/>
          <a:p>
            <a:fld id="{C479D5F6-EDCB-402A-AC08-4943A1820E8F}" type="slidenum">
              <a:rPr lang="en-US" smtClean="0"/>
              <a:pPr/>
              <a:t>43</a:t>
            </a:fld>
            <a:endParaRPr lang="en-US" dirty="0"/>
          </a:p>
        </p:txBody>
      </p:sp>
      <p:sp>
        <p:nvSpPr>
          <p:cNvPr id="6" name="Diagonal Stripe 5">
            <a:hlinkClick r:id="rId2"/>
            <a:extLst>
              <a:ext uri="{FF2B5EF4-FFF2-40B4-BE49-F238E27FC236}">
                <a16:creationId xmlns:a16="http://schemas.microsoft.com/office/drawing/2014/main" id="{EF7E9C70-A21A-43B3-1382-32DFCDCF8AC4}"/>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Arial" panose="020B0604020202020204" pitchFamily="34" charset="0"/>
              </a:rPr>
              <a:t>ELA/CSLA A/S Presentation FAQs</a:t>
            </a:r>
          </a:p>
        </p:txBody>
      </p:sp>
    </p:spTree>
    <p:extLst>
      <p:ext uri="{BB962C8B-B14F-4D97-AF65-F5344CB8AC3E}">
        <p14:creationId xmlns:p14="http://schemas.microsoft.com/office/powerpoint/2010/main" val="3737202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1BA73-CD56-440C-0084-34A48BB8C5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65B37C-E7D0-B27A-87AD-10BEEA437DDE}"/>
              </a:ext>
            </a:extLst>
          </p:cNvPr>
          <p:cNvSpPr>
            <a:spLocks noGrp="1"/>
          </p:cNvSpPr>
          <p:nvPr>
            <p:ph type="title"/>
          </p:nvPr>
        </p:nvSpPr>
        <p:spPr/>
        <p:txBody>
          <a:bodyPr>
            <a:normAutofit/>
          </a:bodyPr>
          <a:lstStyle/>
          <a:p>
            <a:r>
              <a:rPr lang="en-US" sz="2800" dirty="0"/>
              <a:t>Emergency Accommodation</a:t>
            </a:r>
          </a:p>
        </p:txBody>
      </p:sp>
      <p:sp>
        <p:nvSpPr>
          <p:cNvPr id="3" name="Content Placeholder 2">
            <a:extLst>
              <a:ext uri="{FF2B5EF4-FFF2-40B4-BE49-F238E27FC236}">
                <a16:creationId xmlns:a16="http://schemas.microsoft.com/office/drawing/2014/main" id="{A9D4986E-D740-6265-3C4E-7039F569FD13}"/>
              </a:ext>
            </a:extLst>
          </p:cNvPr>
          <p:cNvSpPr>
            <a:spLocks noGrp="1"/>
          </p:cNvSpPr>
          <p:nvPr>
            <p:ph type="body" idx="1"/>
          </p:nvPr>
        </p:nvSpPr>
        <p:spPr>
          <a:xfrm>
            <a:off x="311702" y="960305"/>
            <a:ext cx="8487741" cy="3226970"/>
          </a:xfrm>
        </p:spPr>
        <p:txBody>
          <a:bodyPr>
            <a:noAutofit/>
          </a:bodyPr>
          <a:lstStyle/>
          <a:p>
            <a:pPr marL="285750" indent="-285750">
              <a:lnSpc>
                <a:spcPct val="100000"/>
              </a:lnSpc>
              <a:buClr>
                <a:sysClr val="windowText" lastClr="000000"/>
              </a:buClr>
              <a:defRPr/>
            </a:pPr>
            <a:r>
              <a:rPr lang="en-US" sz="1800" dirty="0">
                <a:solidFill>
                  <a:sysClr val="windowText" lastClr="000000"/>
                </a:solidFill>
              </a:rPr>
              <a:t>A case in which a student needs a new accommodation immediately due to </a:t>
            </a:r>
            <a:r>
              <a:rPr lang="en-US" sz="1800" b="1" dirty="0">
                <a:solidFill>
                  <a:sysClr val="windowText" lastClr="000000"/>
                </a:solidFill>
              </a:rPr>
              <a:t>unforeseen</a:t>
            </a:r>
            <a:r>
              <a:rPr lang="en-US" sz="1800" dirty="0">
                <a:solidFill>
                  <a:sysClr val="windowText" lastClr="000000"/>
                </a:solidFill>
              </a:rPr>
              <a:t> circumstances</a:t>
            </a:r>
          </a:p>
          <a:p>
            <a:pPr marL="628650" lvl="1" indent="-285750">
              <a:lnSpc>
                <a:spcPct val="100000"/>
              </a:lnSpc>
              <a:buClr>
                <a:sysClr val="windowText" lastClr="000000"/>
              </a:buClr>
              <a:buFont typeface="Arial" panose="020B0604020202020204" pitchFamily="34" charset="0"/>
              <a:buChar char="•"/>
              <a:defRPr/>
            </a:pPr>
            <a:r>
              <a:rPr lang="en-US" sz="1800" dirty="0">
                <a:solidFill>
                  <a:sysClr val="windowText" lastClr="000000"/>
                </a:solidFill>
                <a:latin typeface="+mn-lt"/>
                <a:cs typeface="Arial" panose="020B0604020202020204" pitchFamily="34" charset="0"/>
              </a:rPr>
              <a:t>Cases could include students who have a recently-fractured limb (e.g., arm, wrist, or shoulder); whose only pair of eyeglasses have broken; or a student returning from a serious or prolonged illness or injury </a:t>
            </a:r>
          </a:p>
          <a:p>
            <a:pPr marL="285750" indent="-285750">
              <a:lnSpc>
                <a:spcPct val="100000"/>
              </a:lnSpc>
              <a:buClr>
                <a:sysClr val="windowText" lastClr="000000"/>
              </a:buClr>
              <a:defRPr/>
            </a:pPr>
            <a:endParaRPr lang="en-US" sz="1800" dirty="0">
              <a:solidFill>
                <a:sysClr val="windowText" lastClr="000000"/>
              </a:solidFill>
            </a:endParaRPr>
          </a:p>
          <a:p>
            <a:pPr marL="285750" indent="-285750">
              <a:lnSpc>
                <a:spcPct val="100000"/>
              </a:lnSpc>
              <a:buClr>
                <a:sysClr val="windowText" lastClr="000000"/>
              </a:buClr>
              <a:defRPr/>
            </a:pPr>
            <a:r>
              <a:rPr lang="en-US" sz="1800" dirty="0">
                <a:solidFill>
                  <a:sysClr val="windowText" lastClr="000000"/>
                </a:solidFill>
              </a:rPr>
              <a:t>Contact the SAC to complete the </a:t>
            </a:r>
            <a:r>
              <a:rPr lang="en-US" sz="1800" i="1" dirty="0">
                <a:solidFill>
                  <a:sysClr val="windowText" lastClr="000000"/>
                </a:solidFill>
                <a:hlinkClick r:id="rId2"/>
              </a:rPr>
              <a:t>Emergency Accommodation Form</a:t>
            </a:r>
            <a:r>
              <a:rPr lang="en-US" sz="1800" dirty="0">
                <a:solidFill>
                  <a:sysClr val="windowText" lastClr="000000"/>
                </a:solidFill>
              </a:rPr>
              <a:t> so steps can be taken to provide the accommodation</a:t>
            </a:r>
            <a:endParaRPr lang="en-US" sz="1800" dirty="0"/>
          </a:p>
          <a:p>
            <a:endParaRPr lang="en-US" sz="1800" dirty="0"/>
          </a:p>
        </p:txBody>
      </p:sp>
      <p:sp>
        <p:nvSpPr>
          <p:cNvPr id="4" name="Slide Number Placeholder 3">
            <a:extLst>
              <a:ext uri="{FF2B5EF4-FFF2-40B4-BE49-F238E27FC236}">
                <a16:creationId xmlns:a16="http://schemas.microsoft.com/office/drawing/2014/main" id="{2F6BD33D-77BE-5ECC-7148-E0FD923657FF}"/>
              </a:ext>
            </a:extLst>
          </p:cNvPr>
          <p:cNvSpPr>
            <a:spLocks noGrp="1"/>
          </p:cNvSpPr>
          <p:nvPr>
            <p:ph type="sldNum" idx="12"/>
          </p:nvPr>
        </p:nvSpPr>
        <p:spPr/>
        <p:txBody>
          <a:bodyPr>
            <a:normAutofit/>
          </a:bodyPr>
          <a:lstStyle/>
          <a:p>
            <a:fld id="{C479D5F6-EDCB-402A-AC08-4943A1820E8F}" type="slidenum">
              <a:rPr lang="en-US" smtClean="0"/>
              <a:pPr/>
              <a:t>44</a:t>
            </a:fld>
            <a:endParaRPr lang="en-US" dirty="0"/>
          </a:p>
        </p:txBody>
      </p:sp>
      <p:sp>
        <p:nvSpPr>
          <p:cNvPr id="8" name="Diagonal Stripe 7">
            <a:hlinkClick r:id="rId3"/>
            <a:extLst>
              <a:ext uri="{FF2B5EF4-FFF2-40B4-BE49-F238E27FC236}">
                <a16:creationId xmlns:a16="http://schemas.microsoft.com/office/drawing/2014/main" id="{8E153E88-A633-120B-766A-F0F4B57CB193}"/>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050" b="1" kern="0" dirty="0">
                <a:solidFill>
                  <a:prstClr val="black"/>
                </a:solidFill>
                <a:latin typeface="+mn-lt"/>
                <a:ea typeface="Roboto" panose="02000000000000000000" pitchFamily="2" charset="0"/>
                <a:cs typeface="Arial" panose="020B0604020202020204" pitchFamily="34" charset="0"/>
              </a:rPr>
              <a:t>Emergency Accommodation Information</a:t>
            </a:r>
          </a:p>
        </p:txBody>
      </p:sp>
    </p:spTree>
    <p:extLst>
      <p:ext uri="{BB962C8B-B14F-4D97-AF65-F5344CB8AC3E}">
        <p14:creationId xmlns:p14="http://schemas.microsoft.com/office/powerpoint/2010/main" val="6531910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Colorado Spanish Language Arts (CSLA)</a:t>
            </a:r>
          </a:p>
        </p:txBody>
      </p:sp>
      <p:sp>
        <p:nvSpPr>
          <p:cNvPr id="3" name="Content Placeholder 2"/>
          <p:cNvSpPr>
            <a:spLocks noGrp="1"/>
          </p:cNvSpPr>
          <p:nvPr>
            <p:ph type="body" idx="1"/>
          </p:nvPr>
        </p:nvSpPr>
        <p:spPr>
          <a:xfrm>
            <a:off x="311701" y="960305"/>
            <a:ext cx="8644730" cy="3387094"/>
          </a:xfrm>
        </p:spPr>
        <p:txBody>
          <a:bodyPr>
            <a:noAutofit/>
          </a:bodyPr>
          <a:lstStyle/>
          <a:p>
            <a:pPr marL="214313" indent="-214313">
              <a:lnSpc>
                <a:spcPct val="100000"/>
              </a:lnSpc>
              <a:buClr>
                <a:schemeClr val="tx1"/>
              </a:buClr>
            </a:pPr>
            <a:r>
              <a:rPr lang="en-US" sz="1300" dirty="0">
                <a:solidFill>
                  <a:srgbClr val="000000"/>
                </a:solidFill>
              </a:rPr>
              <a:t>CSLA is a paper-based accommodated version of ELA</a:t>
            </a:r>
          </a:p>
          <a:p>
            <a:pPr lvl="1">
              <a:lnSpc>
                <a:spcPct val="100000"/>
              </a:lnSpc>
              <a:buClr>
                <a:schemeClr val="tx1"/>
              </a:buClr>
              <a:buFont typeface="Arial" panose="020B0604020202020204" pitchFamily="34" charset="0"/>
              <a:buChar char="•"/>
            </a:pPr>
            <a:r>
              <a:rPr lang="en-US" sz="1300" dirty="0">
                <a:solidFill>
                  <a:srgbClr val="000000"/>
                </a:solidFill>
                <a:latin typeface="+mn-lt"/>
                <a:cs typeface="Arial" panose="020B0604020202020204" pitchFamily="34" charset="0"/>
              </a:rPr>
              <a:t>Follows the design, guidelines, and scheduling of ELA</a:t>
            </a:r>
          </a:p>
          <a:p>
            <a:pPr lvl="1">
              <a:lnSpc>
                <a:spcPct val="100000"/>
              </a:lnSpc>
              <a:buClr>
                <a:schemeClr val="tx1"/>
              </a:buClr>
              <a:buFont typeface="Arial" panose="020B0604020202020204" pitchFamily="34" charset="0"/>
              <a:buChar char="•"/>
            </a:pPr>
            <a:r>
              <a:rPr lang="en-US" sz="1300" dirty="0">
                <a:solidFill>
                  <a:srgbClr val="000000"/>
                </a:solidFill>
                <a:latin typeface="+mn-lt"/>
                <a:cs typeface="Arial" panose="020B0604020202020204" pitchFamily="34" charset="0"/>
              </a:rPr>
              <a:t>Because CSLA is a ML accommodation, other </a:t>
            </a:r>
            <a:r>
              <a:rPr lang="en-US" sz="1300" i="1" dirty="0">
                <a:solidFill>
                  <a:srgbClr val="000000"/>
                </a:solidFill>
                <a:latin typeface="+mn-lt"/>
                <a:cs typeface="Arial" panose="020B0604020202020204" pitchFamily="34" charset="0"/>
              </a:rPr>
              <a:t>ML</a:t>
            </a:r>
            <a:r>
              <a:rPr lang="en-US" sz="1300" dirty="0">
                <a:solidFill>
                  <a:srgbClr val="000000"/>
                </a:solidFill>
                <a:latin typeface="+mn-lt"/>
                <a:cs typeface="Arial" panose="020B0604020202020204" pitchFamily="34" charset="0"/>
              </a:rPr>
              <a:t> accommodations are not allowed on CSLA</a:t>
            </a:r>
          </a:p>
          <a:p>
            <a:pPr lvl="2">
              <a:lnSpc>
                <a:spcPct val="100000"/>
              </a:lnSpc>
              <a:buClr>
                <a:schemeClr val="tx1"/>
              </a:buClr>
              <a:buFont typeface="Arial" panose="020B0604020202020204" pitchFamily="34" charset="0"/>
              <a:buChar char="•"/>
            </a:pPr>
            <a:r>
              <a:rPr lang="en-US" sz="1300" dirty="0">
                <a:solidFill>
                  <a:srgbClr val="000000"/>
                </a:solidFill>
                <a:latin typeface="+mn-lt"/>
                <a:cs typeface="Arial" panose="020B0604020202020204" pitchFamily="34" charset="0"/>
              </a:rPr>
              <a:t>IEP/504 accommodations are allowed on CSLA</a:t>
            </a:r>
          </a:p>
          <a:p>
            <a:pPr lvl="1">
              <a:lnSpc>
                <a:spcPct val="100000"/>
              </a:lnSpc>
              <a:buClr>
                <a:schemeClr val="tx1"/>
              </a:buClr>
              <a:buFont typeface="Arial" panose="020B0604020202020204" pitchFamily="34" charset="0"/>
              <a:buChar char="•"/>
            </a:pPr>
            <a:endParaRPr lang="en-US" sz="1300" dirty="0">
              <a:solidFill>
                <a:srgbClr val="000000"/>
              </a:solidFill>
              <a:latin typeface="+mn-lt"/>
              <a:cs typeface="Arial" panose="020B0604020202020204" pitchFamily="34" charset="0"/>
            </a:endParaRPr>
          </a:p>
          <a:p>
            <a:pPr marL="214313" indent="-214313">
              <a:lnSpc>
                <a:spcPct val="100000"/>
              </a:lnSpc>
              <a:buClr>
                <a:schemeClr val="tx1"/>
              </a:buClr>
            </a:pPr>
            <a:r>
              <a:rPr lang="en-US" sz="1300" dirty="0">
                <a:solidFill>
                  <a:srgbClr val="000000"/>
                </a:solidFill>
              </a:rPr>
              <a:t>Qualifying students</a:t>
            </a:r>
          </a:p>
          <a:p>
            <a:pPr lvl="1">
              <a:lnSpc>
                <a:spcPct val="100000"/>
              </a:lnSpc>
              <a:buClr>
                <a:schemeClr val="tx1"/>
              </a:buClr>
              <a:buFont typeface="Arial" panose="020B0604020202020204" pitchFamily="34" charset="0"/>
              <a:buChar char="•"/>
            </a:pPr>
            <a:r>
              <a:rPr lang="en-US" sz="1300" dirty="0">
                <a:solidFill>
                  <a:srgbClr val="000000"/>
                </a:solidFill>
                <a:latin typeface="+mn-lt"/>
                <a:cs typeface="Arial" panose="020B0604020202020204" pitchFamily="34" charset="0"/>
              </a:rPr>
              <a:t>Multilingual Learners (NEP, LEP)</a:t>
            </a:r>
          </a:p>
          <a:p>
            <a:pPr lvl="1">
              <a:lnSpc>
                <a:spcPct val="100000"/>
              </a:lnSpc>
              <a:buClr>
                <a:schemeClr val="tx1"/>
              </a:buClr>
              <a:buFont typeface="Arial" panose="020B0604020202020204" pitchFamily="34" charset="0"/>
              <a:buChar char="•"/>
            </a:pPr>
            <a:r>
              <a:rPr lang="en-US" sz="1300" dirty="0">
                <a:solidFill>
                  <a:srgbClr val="000000"/>
                </a:solidFill>
                <a:latin typeface="+mn-lt"/>
                <a:cs typeface="Arial" panose="020B0604020202020204" pitchFamily="34" charset="0"/>
              </a:rPr>
              <a:t>Grades 3 and 4</a:t>
            </a:r>
          </a:p>
          <a:p>
            <a:pPr lvl="1">
              <a:lnSpc>
                <a:spcPct val="100000"/>
              </a:lnSpc>
              <a:buClr>
                <a:schemeClr val="tx1"/>
              </a:buClr>
              <a:buFont typeface="Arial" panose="020B0604020202020204" pitchFamily="34" charset="0"/>
              <a:buChar char="•"/>
            </a:pPr>
            <a:r>
              <a:rPr lang="en-US" sz="1300" dirty="0">
                <a:solidFill>
                  <a:srgbClr val="000000"/>
                </a:solidFill>
                <a:latin typeface="+mn-lt"/>
                <a:cs typeface="Arial" panose="020B0604020202020204" pitchFamily="34" charset="0"/>
              </a:rPr>
              <a:t>Language arts instruction in Spanish within the past 9 months</a:t>
            </a:r>
          </a:p>
          <a:p>
            <a:pPr lvl="1">
              <a:lnSpc>
                <a:spcPct val="100000"/>
              </a:lnSpc>
              <a:buClr>
                <a:schemeClr val="tx1"/>
              </a:buClr>
              <a:buFont typeface="Arial" panose="020B0604020202020204" pitchFamily="34" charset="0"/>
              <a:buChar char="•"/>
            </a:pPr>
            <a:r>
              <a:rPr lang="en-US" sz="1300" dirty="0">
                <a:solidFill>
                  <a:srgbClr val="000000"/>
                </a:solidFill>
                <a:latin typeface="+mn-lt"/>
                <a:cs typeface="Arial" panose="020B0604020202020204" pitchFamily="34" charset="0"/>
              </a:rPr>
              <a:t>Students in an English language development program for less than five years</a:t>
            </a:r>
          </a:p>
          <a:p>
            <a:pPr marL="214313" indent="-214313">
              <a:lnSpc>
                <a:spcPct val="100000"/>
              </a:lnSpc>
              <a:buClr>
                <a:schemeClr val="tx1"/>
              </a:buClr>
            </a:pPr>
            <a:endParaRPr lang="en-US" sz="1300" dirty="0">
              <a:solidFill>
                <a:srgbClr val="000000"/>
              </a:solidFill>
            </a:endParaRPr>
          </a:p>
          <a:p>
            <a:pPr marL="214313" indent="-214313">
              <a:lnSpc>
                <a:spcPct val="100000"/>
              </a:lnSpc>
              <a:buClr>
                <a:schemeClr val="tx1"/>
              </a:buClr>
            </a:pPr>
            <a:r>
              <a:rPr lang="en-US" sz="1300" dirty="0">
                <a:solidFill>
                  <a:srgbClr val="000000"/>
                </a:solidFill>
              </a:rPr>
              <a:t>CSLA is administered in place of ELA</a:t>
            </a:r>
          </a:p>
          <a:p>
            <a:pPr marL="214313" indent="-214313">
              <a:lnSpc>
                <a:spcPct val="100000"/>
              </a:lnSpc>
              <a:buClr>
                <a:schemeClr val="tx1"/>
              </a:buClr>
            </a:pPr>
            <a:endParaRPr lang="en-US" sz="1300" dirty="0">
              <a:solidFill>
                <a:srgbClr val="000000"/>
              </a:solidFill>
            </a:endParaRPr>
          </a:p>
          <a:p>
            <a:pPr marL="214313" indent="-214313">
              <a:lnSpc>
                <a:spcPct val="100000"/>
              </a:lnSpc>
              <a:buClr>
                <a:schemeClr val="tx1"/>
              </a:buClr>
            </a:pPr>
            <a:r>
              <a:rPr lang="en-US" sz="1300" dirty="0">
                <a:solidFill>
                  <a:srgbClr val="000000"/>
                </a:solidFill>
              </a:rPr>
              <a:t>Qualifying students may need to take math and/or social studies assessments in Spanish</a:t>
            </a:r>
            <a:endParaRPr lang="en-US" sz="1100" dirty="0">
              <a:solidFill>
                <a:srgbClr val="000000"/>
              </a:solidFill>
            </a:endParaRPr>
          </a:p>
          <a:p>
            <a:endParaRPr lang="en-US" sz="1300" dirty="0"/>
          </a:p>
        </p:txBody>
      </p:sp>
      <p:sp>
        <p:nvSpPr>
          <p:cNvPr id="6" name="Title 5">
            <a:extLst>
              <a:ext uri="{FF2B5EF4-FFF2-40B4-BE49-F238E27FC236}">
                <a16:creationId xmlns:a16="http://schemas.microsoft.com/office/drawing/2014/main" id="{9CD36B85-D6B5-32E2-24CE-FDF59F0C3E89}"/>
              </a:ext>
            </a:extLst>
          </p:cNvPr>
          <p:cNvSpPr>
            <a:spLocks noGrp="1"/>
          </p:cNvSpPr>
          <p:nvPr>
            <p:ph type="title" idx="2"/>
          </p:nvPr>
        </p:nvSpPr>
        <p:spPr>
          <a:xfrm>
            <a:off x="2001878" y="4347399"/>
            <a:ext cx="5140244" cy="393600"/>
          </a:xfrm>
        </p:spPr>
        <p:txBody>
          <a:bodyPr anchor="ctr"/>
          <a:lstStyle/>
          <a:p>
            <a:r>
              <a:rPr lang="en-US" sz="1200" b="1" dirty="0">
                <a:latin typeface="+mn-lt"/>
              </a:rPr>
              <a:t>Refer to the </a:t>
            </a:r>
            <a:r>
              <a:rPr lang="en-US" sz="1200" b="1" i="1" dirty="0">
                <a:latin typeface="+mn-lt"/>
              </a:rPr>
              <a:t>CMAS Spanish Assessments Decision Making Flowchart</a:t>
            </a:r>
          </a:p>
        </p:txBody>
      </p:sp>
      <p:sp>
        <p:nvSpPr>
          <p:cNvPr id="4" name="Slide Number Placeholder 3"/>
          <p:cNvSpPr>
            <a:spLocks noGrp="1"/>
          </p:cNvSpPr>
          <p:nvPr>
            <p:ph type="sldNum" idx="12"/>
          </p:nvPr>
        </p:nvSpPr>
        <p:spPr/>
        <p:txBody>
          <a:bodyPr>
            <a:normAutofit/>
          </a:bodyPr>
          <a:lstStyle/>
          <a:p>
            <a:fld id="{C479D5F6-EDCB-402A-AC08-4943A1820E8F}" type="slidenum">
              <a:rPr lang="en-US" smtClean="0"/>
              <a:pPr/>
              <a:t>45</a:t>
            </a:fld>
            <a:endParaRPr lang="en-US" dirty="0"/>
          </a:p>
        </p:txBody>
      </p:sp>
      <p:sp>
        <p:nvSpPr>
          <p:cNvPr id="7" name="Diagonal Stripe 6">
            <a:hlinkClick r:id="rId2"/>
            <a:extLst>
              <a:ext uri="{FF2B5EF4-FFF2-40B4-BE49-F238E27FC236}">
                <a16:creationId xmlns:a16="http://schemas.microsoft.com/office/drawing/2014/main" id="{FD39A48E-8E74-BEA8-2ED1-1626E6C7A7EE}"/>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Arial" panose="020B0604020202020204" pitchFamily="34" charset="0"/>
              </a:rPr>
              <a:t>Spanish Assessments Flowchart</a:t>
            </a:r>
          </a:p>
        </p:txBody>
      </p:sp>
    </p:spTree>
    <p:extLst>
      <p:ext uri="{BB962C8B-B14F-4D97-AF65-F5344CB8AC3E}">
        <p14:creationId xmlns:p14="http://schemas.microsoft.com/office/powerpoint/2010/main" val="8605971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C7309-3C12-3B6F-1A05-A65E96481D4B}"/>
              </a:ext>
            </a:extLst>
          </p:cNvPr>
          <p:cNvSpPr>
            <a:spLocks noGrp="1"/>
          </p:cNvSpPr>
          <p:nvPr>
            <p:ph type="title"/>
          </p:nvPr>
        </p:nvSpPr>
        <p:spPr/>
        <p:txBody>
          <a:bodyPr/>
          <a:lstStyle/>
          <a:p>
            <a:r>
              <a:rPr lang="en-US" sz="2800" dirty="0"/>
              <a:t>Accessibility Features and Accommodations Training</a:t>
            </a:r>
          </a:p>
        </p:txBody>
      </p:sp>
      <p:sp>
        <p:nvSpPr>
          <p:cNvPr id="3" name="Text Placeholder 2">
            <a:extLst>
              <a:ext uri="{FF2B5EF4-FFF2-40B4-BE49-F238E27FC236}">
                <a16:creationId xmlns:a16="http://schemas.microsoft.com/office/drawing/2014/main" id="{8482B03C-5DB8-C86F-4232-5596B65DB8FE}"/>
              </a:ext>
            </a:extLst>
          </p:cNvPr>
          <p:cNvSpPr>
            <a:spLocks noGrp="1"/>
          </p:cNvSpPr>
          <p:nvPr>
            <p:ph type="body" idx="1"/>
          </p:nvPr>
        </p:nvSpPr>
        <p:spPr/>
        <p:txBody>
          <a:bodyPr>
            <a:normAutofit fontScale="70000" lnSpcReduction="20000"/>
          </a:bodyPr>
          <a:lstStyle/>
          <a:p>
            <a:pPr>
              <a:buClrTx/>
            </a:pPr>
            <a:r>
              <a:rPr lang="en-US" sz="2200" dirty="0"/>
              <a:t>If administering the following accessibility features or accommodations, ensure training is received </a:t>
            </a:r>
            <a:r>
              <a:rPr lang="en-US" sz="2200" u="sng" dirty="0"/>
              <a:t>this school year</a:t>
            </a:r>
            <a:r>
              <a:rPr lang="en-US" sz="2200" dirty="0"/>
              <a:t>:  </a:t>
            </a:r>
          </a:p>
          <a:p>
            <a:pPr marL="0" indent="0">
              <a:buClrTx/>
              <a:buNone/>
            </a:pPr>
            <a:endParaRPr lang="en-US" sz="1900" dirty="0"/>
          </a:p>
          <a:p>
            <a:pPr marL="800100" lvl="1" indent="-342900">
              <a:buFont typeface="Arial" panose="020B0604020202020204" pitchFamily="34" charset="0"/>
              <a:buChar char="•"/>
            </a:pPr>
            <a:r>
              <a:rPr lang="en-US" sz="1900" dirty="0">
                <a:latin typeface="+mn-lt"/>
                <a:cs typeface="Arial" panose="020B0604020202020204" pitchFamily="34" charset="0"/>
              </a:rPr>
              <a:t>Auditory/Signed Presentation (Auditory/Signer Script)</a:t>
            </a:r>
          </a:p>
          <a:p>
            <a:pPr lvl="2">
              <a:buFont typeface="Arial" panose="020B0604020202020204" pitchFamily="34" charset="0"/>
              <a:buChar char="•"/>
            </a:pPr>
            <a:r>
              <a:rPr lang="en-US" sz="1900" dirty="0">
                <a:latin typeface="+mn-lt"/>
                <a:cs typeface="Arial" panose="020B0604020202020204" pitchFamily="34" charset="0"/>
              </a:rPr>
              <a:t>Math, science, and social studies</a:t>
            </a:r>
          </a:p>
          <a:p>
            <a:pPr lvl="3">
              <a:buFont typeface="Arial" panose="020B0604020202020204" pitchFamily="34" charset="0"/>
              <a:buChar char="•"/>
            </a:pPr>
            <a:r>
              <a:rPr lang="en-US" sz="1900" dirty="0">
                <a:latin typeface="+mn-lt"/>
                <a:cs typeface="Arial" panose="020B0604020202020204" pitchFamily="34" charset="0"/>
              </a:rPr>
              <a:t>English auditory presentation script – accessibility feature</a:t>
            </a:r>
          </a:p>
          <a:p>
            <a:pPr lvl="3">
              <a:buFont typeface="Arial" panose="020B0604020202020204" pitchFamily="34" charset="0"/>
              <a:buChar char="•"/>
            </a:pPr>
            <a:r>
              <a:rPr lang="en-US" sz="1900" dirty="0">
                <a:latin typeface="+mn-lt"/>
                <a:cs typeface="Arial" panose="020B0604020202020204" pitchFamily="34" charset="0"/>
              </a:rPr>
              <a:t>Spanish auditory presentation script – accessibility feature</a:t>
            </a:r>
          </a:p>
          <a:p>
            <a:pPr lvl="3">
              <a:buFont typeface="Arial" panose="020B0604020202020204" pitchFamily="34" charset="0"/>
              <a:buChar char="•"/>
            </a:pPr>
            <a:r>
              <a:rPr lang="en-US" sz="1900" dirty="0">
                <a:latin typeface="+mn-lt"/>
                <a:cs typeface="Arial" panose="020B0604020202020204" pitchFamily="34" charset="0"/>
              </a:rPr>
              <a:t>Script for translation into a language other than English or Spanish, including signed presentation – accommodation</a:t>
            </a:r>
          </a:p>
          <a:p>
            <a:pPr marL="800100" lvl="1" indent="-342900">
              <a:buFont typeface="Arial" panose="020B0604020202020204" pitchFamily="34" charset="0"/>
              <a:buChar char="•"/>
            </a:pPr>
            <a:endParaRPr lang="en-US" sz="1900" dirty="0">
              <a:latin typeface="+mn-lt"/>
              <a:cs typeface="Arial" panose="020B0604020202020204" pitchFamily="34" charset="0"/>
            </a:endParaRPr>
          </a:p>
          <a:p>
            <a:pPr marL="800100" lvl="1" indent="-342900">
              <a:buFont typeface="Arial" panose="020B0604020202020204" pitchFamily="34" charset="0"/>
              <a:buChar char="•"/>
            </a:pPr>
            <a:r>
              <a:rPr lang="en-US" sz="1900" dirty="0">
                <a:latin typeface="+mn-lt"/>
                <a:cs typeface="Arial" panose="020B0604020202020204" pitchFamily="34" charset="0"/>
              </a:rPr>
              <a:t>Scribe</a:t>
            </a:r>
          </a:p>
          <a:p>
            <a:pPr lvl="2">
              <a:buFont typeface="Arial" panose="020B0604020202020204" pitchFamily="34" charset="0"/>
              <a:buChar char="•"/>
            </a:pPr>
            <a:r>
              <a:rPr lang="en-US" sz="1900" dirty="0">
                <a:latin typeface="+mn-lt"/>
                <a:cs typeface="Arial" panose="020B0604020202020204" pitchFamily="34" charset="0"/>
              </a:rPr>
              <a:t>ELA constructed response – unique accommodation requiring a CDE-approved UAR</a:t>
            </a:r>
          </a:p>
          <a:p>
            <a:pPr lvl="2">
              <a:buFont typeface="Arial" panose="020B0604020202020204" pitchFamily="34" charset="0"/>
              <a:buChar char="•"/>
            </a:pPr>
            <a:r>
              <a:rPr lang="en-US" sz="1900" dirty="0">
                <a:latin typeface="+mn-lt"/>
                <a:cs typeface="Arial" panose="020B0604020202020204" pitchFamily="34" charset="0"/>
              </a:rPr>
              <a:t>ELA selected response – accommodation</a:t>
            </a:r>
          </a:p>
          <a:p>
            <a:pPr lvl="2">
              <a:buFont typeface="Arial" panose="020B0604020202020204" pitchFamily="34" charset="0"/>
              <a:buChar char="•"/>
            </a:pPr>
            <a:r>
              <a:rPr lang="en-US" sz="1900" dirty="0">
                <a:latin typeface="+mn-lt"/>
                <a:cs typeface="Arial" panose="020B0604020202020204" pitchFamily="34" charset="0"/>
              </a:rPr>
              <a:t>Math, science, and social studies – accommodation</a:t>
            </a:r>
          </a:p>
        </p:txBody>
      </p:sp>
    </p:spTree>
    <p:extLst>
      <p:ext uri="{BB962C8B-B14F-4D97-AF65-F5344CB8AC3E}">
        <p14:creationId xmlns:p14="http://schemas.microsoft.com/office/powerpoint/2010/main" val="32141620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94E0C-D092-DF52-3F86-7C00B4F8D3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2B1E48-CB01-6601-4B69-B738A847DA43}"/>
              </a:ext>
            </a:extLst>
          </p:cNvPr>
          <p:cNvSpPr>
            <a:spLocks noGrp="1"/>
          </p:cNvSpPr>
          <p:nvPr>
            <p:ph type="title"/>
          </p:nvPr>
        </p:nvSpPr>
        <p:spPr/>
        <p:txBody>
          <a:bodyPr>
            <a:normAutofit/>
          </a:bodyPr>
          <a:lstStyle/>
          <a:p>
            <a:r>
              <a:rPr lang="en-US" sz="2800" dirty="0"/>
              <a:t>Transcription Guidelines</a:t>
            </a:r>
          </a:p>
        </p:txBody>
      </p:sp>
      <p:sp>
        <p:nvSpPr>
          <p:cNvPr id="3" name="Content Placeholder 2">
            <a:extLst>
              <a:ext uri="{FF2B5EF4-FFF2-40B4-BE49-F238E27FC236}">
                <a16:creationId xmlns:a16="http://schemas.microsoft.com/office/drawing/2014/main" id="{AAD5C27E-8DC7-72EC-DB21-40C3BB3933FC}"/>
              </a:ext>
            </a:extLst>
          </p:cNvPr>
          <p:cNvSpPr>
            <a:spLocks noGrp="1"/>
          </p:cNvSpPr>
          <p:nvPr>
            <p:ph type="body" idx="1"/>
          </p:nvPr>
        </p:nvSpPr>
        <p:spPr>
          <a:xfrm>
            <a:off x="311702" y="960305"/>
            <a:ext cx="8832298" cy="3226970"/>
          </a:xfrm>
        </p:spPr>
        <p:txBody>
          <a:bodyPr>
            <a:noAutofit/>
          </a:bodyPr>
          <a:lstStyle/>
          <a:p>
            <a:pPr marL="0" indent="0">
              <a:buNone/>
              <a:defRPr/>
            </a:pPr>
            <a:r>
              <a:rPr lang="en-US" sz="1800" b="1" dirty="0"/>
              <a:t>PBT Transcription</a:t>
            </a:r>
            <a:endParaRPr lang="en-US" sz="1800" b="1" strike="sngStrike" dirty="0"/>
          </a:p>
          <a:p>
            <a:pPr marL="171450" indent="-171450">
              <a:buClr>
                <a:prstClr val="black"/>
              </a:buClr>
              <a:defRPr/>
            </a:pPr>
            <a:r>
              <a:rPr lang="en-US" sz="1800" dirty="0">
                <a:solidFill>
                  <a:prstClr val="black"/>
                </a:solidFill>
              </a:rPr>
              <a:t>Requires presence of at least </a:t>
            </a:r>
            <a:r>
              <a:rPr lang="en-US" sz="1800" b="1" dirty="0">
                <a:solidFill>
                  <a:prstClr val="black"/>
                </a:solidFill>
              </a:rPr>
              <a:t>two individuals </a:t>
            </a:r>
            <a:r>
              <a:rPr lang="en-US" sz="1800" dirty="0">
                <a:solidFill>
                  <a:prstClr val="black"/>
                </a:solidFill>
              </a:rPr>
              <a:t>during transcription of student responses </a:t>
            </a:r>
          </a:p>
          <a:p>
            <a:pPr marL="460375" lvl="1" indent="-146050">
              <a:buClr>
                <a:prstClr val="black"/>
              </a:buClr>
              <a:buFont typeface="Arial" panose="020B0604020202020204" pitchFamily="34" charset="0"/>
              <a:buChar char="•"/>
              <a:defRPr/>
            </a:pPr>
            <a:r>
              <a:rPr lang="en-US" sz="1800" dirty="0">
                <a:solidFill>
                  <a:prstClr val="black"/>
                </a:solidFill>
                <a:latin typeface="+mn-lt"/>
                <a:cs typeface="Arial" panose="020B0604020202020204" pitchFamily="34" charset="0"/>
              </a:rPr>
              <a:t>One person to transcribe</a:t>
            </a:r>
          </a:p>
          <a:p>
            <a:pPr marL="460375" lvl="1" indent="-146050">
              <a:buClr>
                <a:prstClr val="black"/>
              </a:buClr>
              <a:buFont typeface="Arial" panose="020B0604020202020204" pitchFamily="34" charset="0"/>
              <a:buChar char="•"/>
              <a:defRPr/>
            </a:pPr>
            <a:r>
              <a:rPr lang="en-US" sz="1800" dirty="0">
                <a:solidFill>
                  <a:prstClr val="black"/>
                </a:solidFill>
                <a:latin typeface="+mn-lt"/>
                <a:cs typeface="Arial" panose="020B0604020202020204" pitchFamily="34" charset="0"/>
              </a:rPr>
              <a:t>One person to verify the transcription</a:t>
            </a:r>
          </a:p>
          <a:p>
            <a:pPr marL="171450" indent="-171450">
              <a:buClr>
                <a:prstClr val="black"/>
              </a:buClr>
              <a:defRPr/>
            </a:pPr>
            <a:r>
              <a:rPr lang="en-US" sz="1800" dirty="0">
                <a:solidFill>
                  <a:prstClr val="black"/>
                </a:solidFill>
              </a:rPr>
              <a:t>Transcribe the student’s responses verbatim into the standard print test book</a:t>
            </a:r>
          </a:p>
          <a:p>
            <a:pPr marL="460375" lvl="1" indent="-146050">
              <a:buClr>
                <a:prstClr val="black"/>
              </a:buClr>
              <a:buFont typeface="Arial" panose="020B0604020202020204" pitchFamily="34" charset="0"/>
              <a:buChar char="•"/>
              <a:defRPr/>
            </a:pPr>
            <a:r>
              <a:rPr lang="en-US" sz="1800" dirty="0">
                <a:solidFill>
                  <a:prstClr val="black"/>
                </a:solidFill>
                <a:latin typeface="+mn-lt"/>
                <a:cs typeface="Arial" panose="020B0604020202020204" pitchFamily="34" charset="0"/>
              </a:rPr>
              <a:t>Note for braille transcription: Only a braille certified Test Administrator may transcribe student responses</a:t>
            </a:r>
          </a:p>
          <a:p>
            <a:pPr marL="171450" indent="-171450">
              <a:buClr>
                <a:prstClr val="black"/>
              </a:buClr>
              <a:defRPr/>
            </a:pPr>
            <a:r>
              <a:rPr lang="en-US" sz="1800" dirty="0">
                <a:solidFill>
                  <a:prstClr val="black"/>
                </a:solidFill>
              </a:rPr>
              <a:t>After transcription, shred any responses printed from an assistive technology device</a:t>
            </a:r>
          </a:p>
          <a:p>
            <a:pPr marL="460375" lvl="1" indent="-146050">
              <a:buClr>
                <a:prstClr val="black"/>
              </a:buClr>
              <a:buFont typeface="Arial" panose="020B0604020202020204" pitchFamily="34" charset="0"/>
              <a:buChar char="•"/>
              <a:defRPr/>
            </a:pPr>
            <a:r>
              <a:rPr lang="en-US" sz="1800" dirty="0">
                <a:solidFill>
                  <a:prstClr val="black"/>
                </a:solidFill>
                <a:latin typeface="+mn-lt"/>
                <a:cs typeface="Arial" panose="020B0604020202020204" pitchFamily="34" charset="0"/>
              </a:rPr>
              <a:t>Complete the </a:t>
            </a:r>
            <a:r>
              <a:rPr lang="en-US" sz="1800" i="1" dirty="0">
                <a:latin typeface="+mn-lt"/>
                <a:cs typeface="Arial" panose="020B0604020202020204" pitchFamily="34" charset="0"/>
              </a:rPr>
              <a:t>Secure Data Removal</a:t>
            </a:r>
            <a:r>
              <a:rPr lang="en-US" sz="1800" i="1" dirty="0">
                <a:solidFill>
                  <a:prstClr val="black"/>
                </a:solidFill>
                <a:latin typeface="+mn-lt"/>
                <a:cs typeface="Arial" panose="020B0604020202020204" pitchFamily="34" charset="0"/>
              </a:rPr>
              <a:t> </a:t>
            </a:r>
            <a:r>
              <a:rPr lang="en-US" sz="1800" dirty="0">
                <a:solidFill>
                  <a:prstClr val="black"/>
                </a:solidFill>
                <a:latin typeface="+mn-lt"/>
                <a:cs typeface="Arial" panose="020B0604020202020204" pitchFamily="34" charset="0"/>
              </a:rPr>
              <a:t>form (</a:t>
            </a:r>
            <a:r>
              <a:rPr lang="en-US" sz="1800" i="1" dirty="0">
                <a:solidFill>
                  <a:prstClr val="black"/>
                </a:solidFill>
                <a:latin typeface="+mn-lt"/>
                <a:cs typeface="Arial" panose="020B0604020202020204" pitchFamily="34" charset="0"/>
              </a:rPr>
              <a:t>Procedures Manual Appendix G</a:t>
            </a:r>
            <a:r>
              <a:rPr lang="en-US" sz="1800" dirty="0">
                <a:solidFill>
                  <a:prstClr val="black"/>
                </a:solidFill>
                <a:latin typeface="+mn-lt"/>
                <a:cs typeface="Arial" panose="020B0604020202020204" pitchFamily="34" charset="0"/>
              </a:rPr>
              <a:t>)</a:t>
            </a:r>
          </a:p>
          <a:p>
            <a:endParaRPr lang="en-US" sz="1800" dirty="0"/>
          </a:p>
        </p:txBody>
      </p:sp>
      <p:sp>
        <p:nvSpPr>
          <p:cNvPr id="4" name="Slide Number Placeholder 3">
            <a:extLst>
              <a:ext uri="{FF2B5EF4-FFF2-40B4-BE49-F238E27FC236}">
                <a16:creationId xmlns:a16="http://schemas.microsoft.com/office/drawing/2014/main" id="{C37507AD-0EB9-D2C5-E3FF-12055AFBDC50}"/>
              </a:ext>
            </a:extLst>
          </p:cNvPr>
          <p:cNvSpPr>
            <a:spLocks noGrp="1"/>
          </p:cNvSpPr>
          <p:nvPr>
            <p:ph type="sldNum" idx="12"/>
          </p:nvPr>
        </p:nvSpPr>
        <p:spPr/>
        <p:txBody>
          <a:bodyPr>
            <a:normAutofit/>
          </a:bodyPr>
          <a:lstStyle/>
          <a:p>
            <a:fld id="{C479D5F6-EDCB-402A-AC08-4943A1820E8F}" type="slidenum">
              <a:rPr lang="en-US" smtClean="0"/>
              <a:pPr/>
              <a:t>47</a:t>
            </a:fld>
            <a:endParaRPr lang="en-US" dirty="0"/>
          </a:p>
        </p:txBody>
      </p:sp>
      <p:sp>
        <p:nvSpPr>
          <p:cNvPr id="9" name="Diagonal Stripe 8">
            <a:hlinkClick r:id="rId2"/>
            <a:extLst>
              <a:ext uri="{FF2B5EF4-FFF2-40B4-BE49-F238E27FC236}">
                <a16:creationId xmlns:a16="http://schemas.microsoft.com/office/drawing/2014/main" id="{EC58D663-59B1-E9E3-3775-4FAC786CEA78}"/>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Arial" panose="020B0604020202020204" pitchFamily="34" charset="0"/>
              </a:rPr>
              <a:t>Transcription Guidelines</a:t>
            </a:r>
          </a:p>
        </p:txBody>
      </p:sp>
    </p:spTree>
    <p:extLst>
      <p:ext uri="{BB962C8B-B14F-4D97-AF65-F5344CB8AC3E}">
        <p14:creationId xmlns:p14="http://schemas.microsoft.com/office/powerpoint/2010/main" val="14922030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983A4-A590-EF52-940F-137CFA80AC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735150-E6A8-DDEA-F756-A28619A607FB}"/>
              </a:ext>
            </a:extLst>
          </p:cNvPr>
          <p:cNvSpPr>
            <a:spLocks noGrp="1"/>
          </p:cNvSpPr>
          <p:nvPr>
            <p:ph type="title"/>
          </p:nvPr>
        </p:nvSpPr>
        <p:spPr/>
        <p:txBody>
          <a:bodyPr>
            <a:normAutofit/>
          </a:bodyPr>
          <a:lstStyle/>
          <a:p>
            <a:r>
              <a:rPr lang="en-US" sz="2800" dirty="0"/>
              <a:t>Technology for Medical Monitoring</a:t>
            </a:r>
          </a:p>
        </p:txBody>
      </p:sp>
      <p:sp>
        <p:nvSpPr>
          <p:cNvPr id="3" name="Content Placeholder 2">
            <a:extLst>
              <a:ext uri="{FF2B5EF4-FFF2-40B4-BE49-F238E27FC236}">
                <a16:creationId xmlns:a16="http://schemas.microsoft.com/office/drawing/2014/main" id="{E592730D-D47D-DFF2-D6C6-867DD6A12A68}"/>
              </a:ext>
            </a:extLst>
          </p:cNvPr>
          <p:cNvSpPr>
            <a:spLocks noGrp="1"/>
          </p:cNvSpPr>
          <p:nvPr>
            <p:ph type="body" idx="1"/>
          </p:nvPr>
        </p:nvSpPr>
        <p:spPr/>
        <p:txBody>
          <a:bodyPr>
            <a:normAutofit/>
          </a:bodyPr>
          <a:lstStyle/>
          <a:p>
            <a:pPr marL="285750" indent="-285750" fontAlgn="base">
              <a:lnSpc>
                <a:spcPct val="100000"/>
              </a:lnSpc>
              <a:spcBef>
                <a:spcPct val="0"/>
              </a:spcBef>
              <a:spcAft>
                <a:spcPct val="0"/>
              </a:spcAft>
              <a:defRPr/>
            </a:pPr>
            <a:r>
              <a:rPr lang="en-US" sz="1800" kern="0" dirty="0">
                <a:solidFill>
                  <a:prstClr val="black"/>
                </a:solidFill>
                <a:ea typeface="ＭＳ Ｐゴシック" pitchFamily="34" charset="-128"/>
              </a:rPr>
              <a:t>Students who use a phone, tablet, or other device to monitor a medical condition may have the device in the testing room</a:t>
            </a:r>
          </a:p>
          <a:p>
            <a:pPr marL="628650" lvl="1" indent="-285750" fontAlgn="base">
              <a:lnSpc>
                <a:spcPct val="100000"/>
              </a:lnSpc>
              <a:spcBef>
                <a:spcPct val="0"/>
              </a:spcBef>
              <a:spcAft>
                <a:spcPct val="0"/>
              </a:spcAft>
              <a:buFont typeface="Arial" panose="020B0604020202020204" pitchFamily="34" charset="0"/>
              <a:buChar char="•"/>
              <a:defRPr/>
            </a:pPr>
            <a:r>
              <a:rPr lang="en-US" sz="1800" dirty="0">
                <a:solidFill>
                  <a:prstClr val="black"/>
                </a:solidFill>
                <a:latin typeface="+mn-lt"/>
                <a:ea typeface="ＭＳ Ｐゴシック" pitchFamily="34" charset="-128"/>
                <a:cs typeface="Arial" panose="020B0604020202020204" pitchFamily="34" charset="0"/>
              </a:rPr>
              <a:t>Documentation of medical necessity must be kept at the school and district</a:t>
            </a:r>
          </a:p>
          <a:p>
            <a:pPr marL="628650" lvl="1" indent="-285750" fontAlgn="base">
              <a:lnSpc>
                <a:spcPct val="100000"/>
              </a:lnSpc>
              <a:spcBef>
                <a:spcPct val="0"/>
              </a:spcBef>
              <a:spcAft>
                <a:spcPct val="0"/>
              </a:spcAft>
              <a:buFont typeface="Arial" panose="020B0604020202020204" pitchFamily="34" charset="0"/>
              <a:buChar char="•"/>
              <a:defRPr/>
            </a:pPr>
            <a:r>
              <a:rPr lang="en-US" sz="1800" dirty="0">
                <a:solidFill>
                  <a:prstClr val="black"/>
                </a:solidFill>
                <a:latin typeface="+mn-lt"/>
                <a:ea typeface="ＭＳ Ｐゴシック" pitchFamily="34" charset="-128"/>
                <a:cs typeface="Arial" panose="020B0604020202020204" pitchFamily="34" charset="0"/>
              </a:rPr>
              <a:t>Follow the district’s plan for use of these devices:</a:t>
            </a:r>
          </a:p>
          <a:p>
            <a:pPr marL="971550" lvl="2" indent="-285750" fontAlgn="base">
              <a:lnSpc>
                <a:spcPct val="100000"/>
              </a:lnSpc>
              <a:spcBef>
                <a:spcPct val="0"/>
              </a:spcBef>
              <a:spcAft>
                <a:spcPct val="0"/>
              </a:spcAft>
              <a:buFont typeface="Arial" panose="020B0604020202020204" pitchFamily="34" charset="0"/>
              <a:buChar char="•"/>
              <a:defRPr/>
            </a:pPr>
            <a:r>
              <a:rPr lang="en-US" sz="1800" dirty="0">
                <a:solidFill>
                  <a:srgbClr val="FF0000"/>
                </a:solidFill>
                <a:latin typeface="+mn-lt"/>
                <a:ea typeface="ＭＳ Ｐゴシック" pitchFamily="34" charset="-128"/>
                <a:cs typeface="Arial" panose="020B0604020202020204" pitchFamily="34" charset="0"/>
              </a:rPr>
              <a:t>Where the device is located and who has control of the device</a:t>
            </a:r>
          </a:p>
          <a:p>
            <a:pPr marL="1314450" lvl="3" indent="-285750" fontAlgn="base">
              <a:lnSpc>
                <a:spcPct val="100000"/>
              </a:lnSpc>
              <a:spcBef>
                <a:spcPct val="0"/>
              </a:spcBef>
              <a:spcAft>
                <a:spcPct val="0"/>
              </a:spcAft>
              <a:buFont typeface="Arial" panose="020B0604020202020204" pitchFamily="34" charset="0"/>
              <a:buChar char="•"/>
              <a:defRPr/>
            </a:pPr>
            <a:r>
              <a:rPr lang="en-US" sz="1800" kern="0" dirty="0">
                <a:solidFill>
                  <a:srgbClr val="FF0000"/>
                </a:solidFill>
                <a:latin typeface="+mn-lt"/>
                <a:ea typeface="ＭＳ Ｐゴシック" pitchFamily="34" charset="-128"/>
                <a:cs typeface="Arial" panose="020B0604020202020204" pitchFamily="34" charset="0"/>
              </a:rPr>
              <a:t>If the student has control, the device must be visible at all times and may not be used for any other purpose</a:t>
            </a:r>
          </a:p>
          <a:p>
            <a:pPr marL="971550" lvl="2" indent="-285750" fontAlgn="base">
              <a:lnSpc>
                <a:spcPct val="100000"/>
              </a:lnSpc>
              <a:spcBef>
                <a:spcPct val="0"/>
              </a:spcBef>
              <a:spcAft>
                <a:spcPct val="0"/>
              </a:spcAft>
              <a:buFont typeface="Arial" panose="020B0604020202020204" pitchFamily="34" charset="0"/>
              <a:buChar char="•"/>
              <a:defRPr/>
            </a:pPr>
            <a:r>
              <a:rPr lang="en-US" sz="1800" dirty="0">
                <a:solidFill>
                  <a:srgbClr val="FF0000"/>
                </a:solidFill>
                <a:latin typeface="+mn-lt"/>
                <a:ea typeface="ＭＳ Ｐゴシック" pitchFamily="34" charset="-128"/>
                <a:cs typeface="Arial" panose="020B0604020202020204" pitchFamily="34" charset="0"/>
              </a:rPr>
              <a:t>Procedures for if/when the device alerts and what action is necessary</a:t>
            </a:r>
          </a:p>
          <a:p>
            <a:pPr marL="628650" lvl="1" indent="-285750" fontAlgn="base">
              <a:lnSpc>
                <a:spcPct val="100000"/>
              </a:lnSpc>
              <a:spcBef>
                <a:spcPct val="0"/>
              </a:spcBef>
              <a:spcAft>
                <a:spcPct val="0"/>
              </a:spcAft>
              <a:buFont typeface="Arial" panose="020B0604020202020204" pitchFamily="34" charset="0"/>
              <a:buChar char="•"/>
              <a:defRPr/>
            </a:pPr>
            <a:r>
              <a:rPr lang="en-US" sz="1800" dirty="0">
                <a:solidFill>
                  <a:prstClr val="black"/>
                </a:solidFill>
                <a:latin typeface="+mn-lt"/>
                <a:ea typeface="ＭＳ Ｐゴシック" pitchFamily="34" charset="-128"/>
                <a:cs typeface="Arial" panose="020B0604020202020204" pitchFamily="34" charset="0"/>
              </a:rPr>
              <a:t>If student must leave the testing environment, follow procedures in the TAM for students who become ill</a:t>
            </a:r>
          </a:p>
          <a:p>
            <a:endParaRPr lang="en-US" sz="1800" dirty="0"/>
          </a:p>
        </p:txBody>
      </p:sp>
      <p:sp>
        <p:nvSpPr>
          <p:cNvPr id="4" name="Slide Number Placeholder 3">
            <a:extLst>
              <a:ext uri="{FF2B5EF4-FFF2-40B4-BE49-F238E27FC236}">
                <a16:creationId xmlns:a16="http://schemas.microsoft.com/office/drawing/2014/main" id="{C0065E5B-2B08-7515-BE04-3F8839CF308F}"/>
              </a:ext>
            </a:extLst>
          </p:cNvPr>
          <p:cNvSpPr>
            <a:spLocks noGrp="1"/>
          </p:cNvSpPr>
          <p:nvPr>
            <p:ph type="sldNum" idx="12"/>
          </p:nvPr>
        </p:nvSpPr>
        <p:spPr/>
        <p:txBody>
          <a:bodyPr>
            <a:normAutofit/>
          </a:bodyPr>
          <a:lstStyle/>
          <a:p>
            <a:fld id="{C479D5F6-EDCB-402A-AC08-4943A1820E8F}" type="slidenum">
              <a:rPr lang="en-US" smtClean="0"/>
              <a:pPr/>
              <a:t>48</a:t>
            </a:fld>
            <a:endParaRPr lang="en-US" dirty="0"/>
          </a:p>
        </p:txBody>
      </p:sp>
    </p:spTree>
    <p:extLst>
      <p:ext uri="{BB962C8B-B14F-4D97-AF65-F5344CB8AC3E}">
        <p14:creationId xmlns:p14="http://schemas.microsoft.com/office/powerpoint/2010/main" val="9400496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E16AC-8C8A-6D9A-254A-5ECDE3DA2BF8}"/>
              </a:ext>
            </a:extLst>
          </p:cNvPr>
          <p:cNvSpPr>
            <a:spLocks noGrp="1"/>
          </p:cNvSpPr>
          <p:nvPr>
            <p:ph type="title"/>
          </p:nvPr>
        </p:nvSpPr>
        <p:spPr/>
        <p:txBody>
          <a:bodyPr/>
          <a:lstStyle/>
          <a:p>
            <a:r>
              <a:rPr lang="en-US" dirty="0"/>
              <a:t>Student and Test Administrator Materials</a:t>
            </a:r>
          </a:p>
        </p:txBody>
      </p:sp>
    </p:spTree>
    <p:extLst>
      <p:ext uri="{BB962C8B-B14F-4D97-AF65-F5344CB8AC3E}">
        <p14:creationId xmlns:p14="http://schemas.microsoft.com/office/powerpoint/2010/main" val="944696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21"/>
          <p:cNvSpPr txBox="1">
            <a:spLocks noGrp="1"/>
          </p:cNvSpPr>
          <p:nvPr>
            <p:ph type="title"/>
          </p:nvPr>
        </p:nvSpPr>
        <p:spPr>
          <a:prstGeom prst="rect">
            <a:avLst/>
          </a:prstGeom>
          <a:solidFill>
            <a:srgbClr val="488BC9"/>
          </a:solidFill>
          <a:ln>
            <a:noFill/>
          </a:ln>
        </p:spPr>
        <p:txBody>
          <a:bodyPr spcFirstLastPara="1" wrap="square" lIns="91425" tIns="91425" rIns="91425" bIns="91425" anchor="t" anchorCtr="0">
            <a:normAutofit/>
          </a:bodyPr>
          <a:lstStyle/>
          <a:p>
            <a:r>
              <a:rPr lang="en-US" dirty="0">
                <a:latin typeface="+mj-lt"/>
              </a:rPr>
              <a:t>CMAS Administration Overview</a:t>
            </a:r>
            <a:endParaRPr dirty="0">
              <a:latin typeface="+mj-l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987B7-FC7B-44A8-BEFA-59013C4E7F43}"/>
              </a:ext>
            </a:extLst>
          </p:cNvPr>
          <p:cNvSpPr>
            <a:spLocks noGrp="1"/>
          </p:cNvSpPr>
          <p:nvPr>
            <p:ph type="title"/>
          </p:nvPr>
        </p:nvSpPr>
        <p:spPr/>
        <p:txBody>
          <a:bodyPr>
            <a:normAutofit/>
          </a:bodyPr>
          <a:lstStyle/>
          <a:p>
            <a:r>
              <a:rPr lang="en-US" sz="2800" dirty="0"/>
              <a:t>Test Administrator Manual (TAM)</a:t>
            </a:r>
          </a:p>
        </p:txBody>
      </p:sp>
      <p:sp>
        <p:nvSpPr>
          <p:cNvPr id="3" name="Content Placeholder 2">
            <a:extLst>
              <a:ext uri="{FF2B5EF4-FFF2-40B4-BE49-F238E27FC236}">
                <a16:creationId xmlns:a16="http://schemas.microsoft.com/office/drawing/2014/main" id="{6FFED4BF-D385-4C05-B9F1-87D9480B0CD8}"/>
              </a:ext>
            </a:extLst>
          </p:cNvPr>
          <p:cNvSpPr>
            <a:spLocks noGrp="1"/>
          </p:cNvSpPr>
          <p:nvPr>
            <p:ph type="body" idx="1"/>
          </p:nvPr>
        </p:nvSpPr>
        <p:spPr>
          <a:xfrm>
            <a:off x="311702" y="1008185"/>
            <a:ext cx="8487741" cy="3179090"/>
          </a:xfrm>
        </p:spPr>
        <p:txBody>
          <a:bodyPr>
            <a:normAutofit/>
          </a:bodyPr>
          <a:lstStyle/>
          <a:p>
            <a:pPr>
              <a:lnSpc>
                <a:spcPct val="100000"/>
              </a:lnSpc>
              <a:buClr>
                <a:sysClr val="windowText" lastClr="000000"/>
              </a:buClr>
              <a:defRPr/>
            </a:pPr>
            <a:r>
              <a:rPr lang="en-US" sz="1800" dirty="0">
                <a:solidFill>
                  <a:sysClr val="windowText" lastClr="000000"/>
                </a:solidFill>
                <a:latin typeface="+mn-lt"/>
              </a:rPr>
              <a:t>Ensure TAM has 2025 on the cover</a:t>
            </a:r>
          </a:p>
          <a:p>
            <a:pPr lvl="1">
              <a:lnSpc>
                <a:spcPct val="100000"/>
              </a:lnSpc>
              <a:buClr>
                <a:sysClr val="windowText" lastClr="000000"/>
              </a:buClr>
              <a:buFont typeface="Arial" panose="020B0604020202020204" pitchFamily="34" charset="0"/>
              <a:buChar char="•"/>
              <a:defRPr/>
            </a:pPr>
            <a:r>
              <a:rPr lang="en-US" sz="1800" dirty="0">
                <a:solidFill>
                  <a:srgbClr val="000000"/>
                </a:solidFill>
                <a:latin typeface="+mn-lt"/>
                <a:cs typeface="Arial" panose="020B0604020202020204" pitchFamily="34" charset="0"/>
              </a:rPr>
              <a:t>Select district/school options for after the test session</a:t>
            </a:r>
          </a:p>
          <a:p>
            <a:pPr lvl="1">
              <a:lnSpc>
                <a:spcPct val="100000"/>
              </a:lnSpc>
              <a:buClr>
                <a:sysClr val="windowText" lastClr="000000"/>
              </a:buClr>
              <a:buFont typeface="Arial" panose="020B0604020202020204" pitchFamily="34" charset="0"/>
              <a:buChar char="•"/>
              <a:defRPr/>
            </a:pPr>
            <a:r>
              <a:rPr lang="en-US" sz="1800" dirty="0">
                <a:solidFill>
                  <a:srgbClr val="000000"/>
                </a:solidFill>
                <a:latin typeface="+mn-lt"/>
                <a:cs typeface="Arial" panose="020B0604020202020204" pitchFamily="34" charset="0"/>
              </a:rPr>
              <a:t>Read SAY directions </a:t>
            </a:r>
            <a:r>
              <a:rPr lang="en-US" sz="1800" i="1" dirty="0">
                <a:solidFill>
                  <a:srgbClr val="000000"/>
                </a:solidFill>
                <a:latin typeface="+mn-lt"/>
                <a:cs typeface="Arial" panose="020B0604020202020204" pitchFamily="34" charset="0"/>
              </a:rPr>
              <a:t>exactly </a:t>
            </a:r>
            <a:r>
              <a:rPr lang="en-US" sz="1800" dirty="0">
                <a:solidFill>
                  <a:srgbClr val="000000"/>
                </a:solidFill>
                <a:latin typeface="+mn-lt"/>
                <a:cs typeface="Arial" panose="020B0604020202020204" pitchFamily="34" charset="0"/>
              </a:rPr>
              <a:t>as written </a:t>
            </a:r>
            <a:r>
              <a:rPr lang="en-US" sz="1800" dirty="0">
                <a:solidFill>
                  <a:sysClr val="windowText" lastClr="000000"/>
                </a:solidFill>
                <a:latin typeface="+mn-lt"/>
                <a:cs typeface="Arial" panose="020B0604020202020204" pitchFamily="34" charset="0"/>
              </a:rPr>
              <a:t>(may clarify after)</a:t>
            </a:r>
          </a:p>
          <a:p>
            <a:pPr lvl="1">
              <a:lnSpc>
                <a:spcPct val="100000"/>
              </a:lnSpc>
              <a:buClr>
                <a:sysClr val="windowText" lastClr="000000"/>
              </a:buClr>
              <a:buFont typeface="Arial" panose="020B0604020202020204" pitchFamily="34" charset="0"/>
              <a:buChar char="•"/>
              <a:defRPr/>
            </a:pPr>
            <a:r>
              <a:rPr lang="en-US" sz="1800" dirty="0">
                <a:solidFill>
                  <a:srgbClr val="000000"/>
                </a:solidFill>
                <a:latin typeface="+mn-lt"/>
                <a:cs typeface="Arial" panose="020B0604020202020204" pitchFamily="34" charset="0"/>
              </a:rPr>
              <a:t>Practice in advance</a:t>
            </a:r>
          </a:p>
          <a:p>
            <a:pPr lvl="1">
              <a:lnSpc>
                <a:spcPct val="100000"/>
              </a:lnSpc>
              <a:buClr>
                <a:sysClr val="windowText" lastClr="000000"/>
              </a:buClr>
              <a:buFont typeface="Arial" panose="020B0604020202020204" pitchFamily="34" charset="0"/>
              <a:buChar char="•"/>
              <a:defRPr/>
            </a:pPr>
            <a:r>
              <a:rPr lang="en-US" sz="1800" dirty="0">
                <a:solidFill>
                  <a:srgbClr val="000000"/>
                </a:solidFill>
                <a:latin typeface="+mn-lt"/>
                <a:cs typeface="Arial" panose="020B0604020202020204" pitchFamily="34" charset="0"/>
              </a:rPr>
              <a:t>Each </a:t>
            </a:r>
            <a:r>
              <a:rPr lang="en-US" sz="1800" dirty="0">
                <a:solidFill>
                  <a:sysClr val="windowText" lastClr="000000"/>
                </a:solidFill>
                <a:latin typeface="+mn-lt"/>
                <a:cs typeface="Arial" panose="020B0604020202020204" pitchFamily="34" charset="0"/>
              </a:rPr>
              <a:t>unit</a:t>
            </a:r>
            <a:r>
              <a:rPr lang="en-US" sz="1800" dirty="0">
                <a:solidFill>
                  <a:srgbClr val="000000"/>
                </a:solidFill>
                <a:latin typeface="+mn-lt"/>
                <a:cs typeface="Arial" panose="020B0604020202020204" pitchFamily="34" charset="0"/>
              </a:rPr>
              <a:t> is submitted independently</a:t>
            </a:r>
          </a:p>
        </p:txBody>
      </p:sp>
      <p:sp>
        <p:nvSpPr>
          <p:cNvPr id="4" name="Slide Number Placeholder 3">
            <a:extLst>
              <a:ext uri="{FF2B5EF4-FFF2-40B4-BE49-F238E27FC236}">
                <a16:creationId xmlns:a16="http://schemas.microsoft.com/office/drawing/2014/main" id="{19907DDB-0231-4D66-91C9-35C925C289C2}"/>
              </a:ext>
            </a:extLst>
          </p:cNvPr>
          <p:cNvSpPr>
            <a:spLocks noGrp="1"/>
          </p:cNvSpPr>
          <p:nvPr>
            <p:ph type="sldNum" idx="12"/>
          </p:nvPr>
        </p:nvSpPr>
        <p:spPr/>
        <p:txBody>
          <a:bodyPr>
            <a:normAutofit/>
          </a:bodyPr>
          <a:lstStyle/>
          <a:p>
            <a:fld id="{C479D5F6-EDCB-402A-AC08-4943A1820E8F}" type="slidenum">
              <a:rPr lang="en-US" smtClean="0"/>
              <a:pPr/>
              <a:t>50</a:t>
            </a:fld>
            <a:endParaRPr lang="en-US" dirty="0"/>
          </a:p>
        </p:txBody>
      </p:sp>
      <p:pic>
        <p:nvPicPr>
          <p:cNvPr id="6" name="Picture 5" descr="An image of the CMAS Paper-based Testing Test Administrator Manual cover">
            <a:extLst>
              <a:ext uri="{FF2B5EF4-FFF2-40B4-BE49-F238E27FC236}">
                <a16:creationId xmlns:a16="http://schemas.microsoft.com/office/drawing/2014/main" id="{C46C8993-9ECE-BD6A-9DBA-BADD67F4C258}"/>
              </a:ext>
            </a:extLst>
          </p:cNvPr>
          <p:cNvPicPr>
            <a:picLocks noChangeAspect="1"/>
          </p:cNvPicPr>
          <p:nvPr/>
        </p:nvPicPr>
        <p:blipFill rotWithShape="1">
          <a:blip r:embed="rId2"/>
          <a:srcRect b="6286"/>
          <a:stretch/>
        </p:blipFill>
        <p:spPr>
          <a:xfrm rot="1045301">
            <a:off x="5627255" y="2311995"/>
            <a:ext cx="3001161" cy="36466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31351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491E1-5634-662C-5D3A-ECDB5511A0E0}"/>
              </a:ext>
            </a:extLst>
          </p:cNvPr>
          <p:cNvSpPr>
            <a:spLocks noGrp="1"/>
          </p:cNvSpPr>
          <p:nvPr>
            <p:ph type="title"/>
          </p:nvPr>
        </p:nvSpPr>
        <p:spPr/>
        <p:txBody>
          <a:bodyPr/>
          <a:lstStyle/>
          <a:p>
            <a:r>
              <a:rPr lang="en-US" sz="2800" dirty="0"/>
              <a:t>Student Test Books</a:t>
            </a:r>
          </a:p>
        </p:txBody>
      </p:sp>
      <p:sp>
        <p:nvSpPr>
          <p:cNvPr id="3" name="Text Placeholder 2">
            <a:extLst>
              <a:ext uri="{FF2B5EF4-FFF2-40B4-BE49-F238E27FC236}">
                <a16:creationId xmlns:a16="http://schemas.microsoft.com/office/drawing/2014/main" id="{6D5AD656-0194-AB1D-8CB5-748DA11E00C4}"/>
              </a:ext>
            </a:extLst>
          </p:cNvPr>
          <p:cNvSpPr>
            <a:spLocks noGrp="1"/>
          </p:cNvSpPr>
          <p:nvPr>
            <p:ph type="body" idx="1"/>
          </p:nvPr>
        </p:nvSpPr>
        <p:spPr>
          <a:xfrm>
            <a:off x="101600" y="1023814"/>
            <a:ext cx="5199355" cy="3446585"/>
          </a:xfrm>
        </p:spPr>
        <p:txBody>
          <a:bodyPr>
            <a:normAutofit/>
          </a:bodyPr>
          <a:lstStyle/>
          <a:p>
            <a:r>
              <a:rPr lang="en-US" dirty="0"/>
              <a:t>CMAS test books are consumable, meaning students respond directly in their test books</a:t>
            </a:r>
          </a:p>
          <a:p>
            <a:pPr lvl="1">
              <a:buFont typeface="Arial" panose="020B0604020202020204" pitchFamily="34" charset="0"/>
              <a:buChar char="•"/>
            </a:pPr>
            <a:r>
              <a:rPr lang="en-US" dirty="0">
                <a:latin typeface="+mn-lt"/>
                <a:cs typeface="Arial" panose="020B0604020202020204" pitchFamily="34" charset="0"/>
              </a:rPr>
              <a:t>There is not a separate answer document</a:t>
            </a:r>
          </a:p>
          <a:p>
            <a:r>
              <a:rPr lang="en-US" dirty="0"/>
              <a:t>Test book units are sealed with sticker seals</a:t>
            </a:r>
          </a:p>
          <a:p>
            <a:pPr lvl="1">
              <a:buFont typeface="Arial" panose="020B0604020202020204" pitchFamily="34" charset="0"/>
              <a:buChar char="•"/>
            </a:pPr>
            <a:r>
              <a:rPr lang="en-US" dirty="0">
                <a:latin typeface="+mn-lt"/>
                <a:cs typeface="Arial" panose="020B0604020202020204" pitchFamily="34" charset="0"/>
              </a:rPr>
              <a:t>A sticker seal is to be broken by the student immediately before administration of a unit, as directed by the SAY Directions read aloud from the TAM</a:t>
            </a:r>
          </a:p>
          <a:p>
            <a:r>
              <a:rPr lang="en-US" dirty="0"/>
              <a:t>Before handing a test book to a student, check the test book for a previously written student name (front and/or back cover) or previously applied student ID label (back cover)</a:t>
            </a:r>
          </a:p>
        </p:txBody>
      </p:sp>
      <p:pic>
        <p:nvPicPr>
          <p:cNvPr id="6" name="Picture 5" descr="An example of the front cover of a CMAS test book">
            <a:extLst>
              <a:ext uri="{FF2B5EF4-FFF2-40B4-BE49-F238E27FC236}">
                <a16:creationId xmlns:a16="http://schemas.microsoft.com/office/drawing/2014/main" id="{0236CD59-7E58-3011-E654-EDD25B701167}"/>
              </a:ext>
            </a:extLst>
          </p:cNvPr>
          <p:cNvPicPr>
            <a:picLocks noChangeAspect="1"/>
          </p:cNvPicPr>
          <p:nvPr/>
        </p:nvPicPr>
        <p:blipFill>
          <a:blip r:embed="rId2"/>
          <a:stretch>
            <a:fillRect/>
          </a:stretch>
        </p:blipFill>
        <p:spPr>
          <a:xfrm>
            <a:off x="5300955" y="206721"/>
            <a:ext cx="3659897" cy="48064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429321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4C808-515F-A5D3-93AA-C37D56BAD4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FACC64-D3CB-5890-3C3F-43EC0225B82B}"/>
              </a:ext>
            </a:extLst>
          </p:cNvPr>
          <p:cNvSpPr>
            <a:spLocks noGrp="1"/>
          </p:cNvSpPr>
          <p:nvPr>
            <p:ph type="title"/>
          </p:nvPr>
        </p:nvSpPr>
        <p:spPr/>
        <p:txBody>
          <a:bodyPr>
            <a:normAutofit/>
          </a:bodyPr>
          <a:lstStyle/>
          <a:p>
            <a:r>
              <a:rPr lang="en-US" sz="2800" dirty="0"/>
              <a:t>Calculators</a:t>
            </a:r>
          </a:p>
        </p:txBody>
      </p:sp>
      <p:sp>
        <p:nvSpPr>
          <p:cNvPr id="8" name="Text Placeholder 7">
            <a:extLst>
              <a:ext uri="{FF2B5EF4-FFF2-40B4-BE49-F238E27FC236}">
                <a16:creationId xmlns:a16="http://schemas.microsoft.com/office/drawing/2014/main" id="{279E6B0B-2BFE-81E0-46C4-1C345A8A554E}"/>
              </a:ext>
            </a:extLst>
          </p:cNvPr>
          <p:cNvSpPr>
            <a:spLocks noGrp="1"/>
          </p:cNvSpPr>
          <p:nvPr>
            <p:ph type="subTitle" idx="1"/>
          </p:nvPr>
        </p:nvSpPr>
        <p:spPr/>
        <p:txBody>
          <a:bodyPr>
            <a:normAutofit fontScale="92500" lnSpcReduction="20000"/>
          </a:bodyPr>
          <a:lstStyle/>
          <a:p>
            <a:pPr marL="252413" lvl="1" indent="0">
              <a:buClr>
                <a:sysClr val="windowText" lastClr="000000"/>
              </a:buClr>
              <a:buNone/>
              <a:defRPr/>
            </a:pPr>
            <a:r>
              <a:rPr lang="en-US" sz="1800" dirty="0">
                <a:solidFill>
                  <a:sysClr val="windowText" lastClr="000000"/>
                </a:solidFill>
                <a:latin typeface="+mn-lt"/>
              </a:rPr>
              <a:t>For paper-based testing the school must supply students with the appropriate grade-level calculator, including specialty calculators, as needed by individual students.</a:t>
            </a:r>
            <a:endParaRPr lang="en-US" sz="1800" dirty="0">
              <a:latin typeface="+mn-lt"/>
            </a:endParaRPr>
          </a:p>
        </p:txBody>
      </p:sp>
      <p:sp>
        <p:nvSpPr>
          <p:cNvPr id="3" name="Content Placeholder 2">
            <a:extLst>
              <a:ext uri="{FF2B5EF4-FFF2-40B4-BE49-F238E27FC236}">
                <a16:creationId xmlns:a16="http://schemas.microsoft.com/office/drawing/2014/main" id="{6A97E266-1215-207A-3A8C-AD21D8EA0861}"/>
              </a:ext>
            </a:extLst>
          </p:cNvPr>
          <p:cNvSpPr>
            <a:spLocks noGrp="1"/>
          </p:cNvSpPr>
          <p:nvPr>
            <p:ph type="body" idx="2"/>
          </p:nvPr>
        </p:nvSpPr>
        <p:spPr/>
        <p:txBody>
          <a:bodyPr>
            <a:noAutofit/>
          </a:bodyPr>
          <a:lstStyle/>
          <a:p>
            <a:pPr marL="9525" indent="0">
              <a:buClr>
                <a:sysClr val="windowText" lastClr="000000"/>
              </a:buClr>
              <a:buNone/>
              <a:defRPr/>
            </a:pPr>
            <a:r>
              <a:rPr lang="en-US" sz="1800" dirty="0">
                <a:solidFill>
                  <a:sysClr val="windowText" lastClr="000000"/>
                </a:solidFill>
                <a:latin typeface="+mn-lt"/>
              </a:rPr>
              <a:t>Calculators by grade</a:t>
            </a:r>
          </a:p>
          <a:p>
            <a:pPr marL="398463" lvl="1" indent="-146050">
              <a:buClr>
                <a:sysClr val="windowText" lastClr="000000"/>
              </a:buClr>
              <a:buFont typeface="Arial" panose="020B0604020202020204" pitchFamily="34" charset="0"/>
              <a:buChar char="•"/>
              <a:defRPr/>
            </a:pPr>
            <a:r>
              <a:rPr lang="en-US" sz="1800" b="1" dirty="0">
                <a:solidFill>
                  <a:sysClr val="windowText" lastClr="000000"/>
                </a:solidFill>
                <a:latin typeface="+mn-lt"/>
              </a:rPr>
              <a:t>Math</a:t>
            </a:r>
          </a:p>
          <a:p>
            <a:pPr marL="687388" lvl="2" indent="-149225">
              <a:buClr>
                <a:sysClr val="windowText" lastClr="000000"/>
              </a:buClr>
              <a:buFont typeface="Arial" panose="020B0604020202020204" pitchFamily="34" charset="0"/>
              <a:buChar char="•"/>
              <a:defRPr/>
            </a:pPr>
            <a:r>
              <a:rPr lang="en-US" sz="1800" dirty="0">
                <a:solidFill>
                  <a:sysClr val="windowText" lastClr="000000"/>
                </a:solidFill>
                <a:latin typeface="+mn-lt"/>
              </a:rPr>
              <a:t>Grades 6 and 7 – Five function with square root and percentage functions</a:t>
            </a:r>
          </a:p>
          <a:p>
            <a:pPr marL="687388" lvl="2" indent="-149225">
              <a:buClr>
                <a:sysClr val="windowText" lastClr="000000"/>
              </a:buClr>
              <a:buFont typeface="Arial" panose="020B0604020202020204" pitchFamily="34" charset="0"/>
              <a:buChar char="•"/>
              <a:defRPr/>
            </a:pPr>
            <a:r>
              <a:rPr lang="en-US" sz="1800" dirty="0">
                <a:solidFill>
                  <a:sysClr val="windowText" lastClr="000000"/>
                </a:solidFill>
                <a:latin typeface="+mn-lt"/>
              </a:rPr>
              <a:t>Grade 8 – Scientific</a:t>
            </a:r>
          </a:p>
          <a:p>
            <a:pPr marL="398463" lvl="1" indent="-146050">
              <a:buClr>
                <a:sysClr val="windowText" lastClr="000000"/>
              </a:buClr>
              <a:buFont typeface="Arial" panose="020B0604020202020204" pitchFamily="34" charset="0"/>
              <a:buChar char="•"/>
              <a:defRPr/>
            </a:pPr>
            <a:r>
              <a:rPr lang="en-US" sz="1800" b="1" dirty="0">
                <a:solidFill>
                  <a:sysClr val="windowText" lastClr="000000"/>
                </a:solidFill>
                <a:latin typeface="+mn-lt"/>
              </a:rPr>
              <a:t>Science</a:t>
            </a:r>
          </a:p>
          <a:p>
            <a:pPr marL="687388" lvl="2" indent="-149225">
              <a:buClr>
                <a:sysClr val="windowText" lastClr="000000"/>
              </a:buClr>
              <a:buFont typeface="Arial" panose="020B0604020202020204" pitchFamily="34" charset="0"/>
              <a:buChar char="•"/>
              <a:defRPr/>
            </a:pPr>
            <a:r>
              <a:rPr lang="en-US" sz="1800" dirty="0">
                <a:solidFill>
                  <a:sysClr val="windowText" lastClr="000000"/>
                </a:solidFill>
                <a:latin typeface="+mn-lt"/>
              </a:rPr>
              <a:t>Grade 5 – Four function with percentage function</a:t>
            </a:r>
          </a:p>
          <a:p>
            <a:pPr marL="687388" lvl="2" indent="-149225">
              <a:buClr>
                <a:sysClr val="windowText" lastClr="000000"/>
              </a:buClr>
              <a:buFont typeface="Arial" panose="020B0604020202020204" pitchFamily="34" charset="0"/>
              <a:buChar char="•"/>
              <a:defRPr/>
            </a:pPr>
            <a:r>
              <a:rPr lang="en-US" sz="1800" dirty="0">
                <a:solidFill>
                  <a:sysClr val="windowText" lastClr="000000"/>
                </a:solidFill>
                <a:latin typeface="+mn-lt"/>
              </a:rPr>
              <a:t>Grades 8 and 11 – Scientific</a:t>
            </a:r>
          </a:p>
        </p:txBody>
      </p:sp>
      <p:sp>
        <p:nvSpPr>
          <p:cNvPr id="4" name="Slide Number Placeholder 3">
            <a:extLst>
              <a:ext uri="{FF2B5EF4-FFF2-40B4-BE49-F238E27FC236}">
                <a16:creationId xmlns:a16="http://schemas.microsoft.com/office/drawing/2014/main" id="{7C6FE0F8-B6B1-35FB-CE88-386120FE67BD}"/>
              </a:ext>
            </a:extLst>
          </p:cNvPr>
          <p:cNvSpPr>
            <a:spLocks noGrp="1"/>
          </p:cNvSpPr>
          <p:nvPr>
            <p:ph type="sldNum" idx="12"/>
          </p:nvPr>
        </p:nvSpPr>
        <p:spPr/>
        <p:txBody>
          <a:bodyPr>
            <a:normAutofit/>
          </a:bodyPr>
          <a:lstStyle/>
          <a:p>
            <a:fld id="{C479D5F6-EDCB-402A-AC08-4943A1820E8F}" type="slidenum">
              <a:rPr lang="en-US" smtClean="0"/>
              <a:pPr/>
              <a:t>52</a:t>
            </a:fld>
            <a:endParaRPr lang="en-US" dirty="0"/>
          </a:p>
        </p:txBody>
      </p:sp>
      <p:sp>
        <p:nvSpPr>
          <p:cNvPr id="7" name="Diagonal Stripe 6">
            <a:hlinkClick r:id="rId2"/>
            <a:extLst>
              <a:ext uri="{FF2B5EF4-FFF2-40B4-BE49-F238E27FC236}">
                <a16:creationId xmlns:a16="http://schemas.microsoft.com/office/drawing/2014/main" id="{6FA71F53-3C84-94F9-3D15-95855C17574E}"/>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600" b="1" kern="0" dirty="0">
                <a:solidFill>
                  <a:prstClr val="black"/>
                </a:solidFill>
                <a:latin typeface="+mn-lt"/>
                <a:ea typeface="Roboto" panose="02000000000000000000" pitchFamily="2" charset="0"/>
                <a:cs typeface="Arial" panose="020B0604020202020204" pitchFamily="34" charset="0"/>
              </a:rPr>
              <a:t>Calculator Policy</a:t>
            </a:r>
          </a:p>
        </p:txBody>
      </p:sp>
    </p:spTree>
    <p:extLst>
      <p:ext uri="{BB962C8B-B14F-4D97-AF65-F5344CB8AC3E}">
        <p14:creationId xmlns:p14="http://schemas.microsoft.com/office/powerpoint/2010/main" val="35101390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BDC99-066D-D05F-17D3-EB4F74E1EC2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7B5111-C588-93FF-8824-332FEFFE53ED}"/>
              </a:ext>
            </a:extLst>
          </p:cNvPr>
          <p:cNvSpPr>
            <a:spLocks noGrp="1"/>
          </p:cNvSpPr>
          <p:nvPr>
            <p:ph type="body" idx="1"/>
          </p:nvPr>
        </p:nvSpPr>
        <p:spPr>
          <a:xfrm>
            <a:off x="4944232" y="987417"/>
            <a:ext cx="3888066" cy="3631029"/>
          </a:xfrm>
        </p:spPr>
        <p:txBody>
          <a:bodyPr>
            <a:noAutofit/>
          </a:bodyPr>
          <a:lstStyle/>
          <a:p>
            <a:pPr marL="0" indent="0">
              <a:lnSpc>
                <a:spcPct val="100000"/>
              </a:lnSpc>
              <a:buClr>
                <a:sysClr val="windowText" lastClr="000000"/>
              </a:buClr>
              <a:buNone/>
              <a:defRPr/>
            </a:pPr>
            <a:r>
              <a:rPr lang="en-US" sz="1800" b="1" dirty="0">
                <a:solidFill>
                  <a:sysClr val="windowText" lastClr="000000"/>
                </a:solidFill>
                <a:latin typeface="+mn-lt"/>
              </a:rPr>
              <a:t>Optional Geometry Tools</a:t>
            </a:r>
            <a:r>
              <a:rPr lang="en-US" sz="1800" dirty="0">
                <a:solidFill>
                  <a:sysClr val="windowText" lastClr="000000"/>
                </a:solidFill>
                <a:latin typeface="+mn-lt"/>
              </a:rPr>
              <a:t>: </a:t>
            </a:r>
          </a:p>
          <a:p>
            <a:pPr marL="285750" indent="-285750">
              <a:lnSpc>
                <a:spcPct val="100000"/>
              </a:lnSpc>
              <a:buClr>
                <a:sysClr val="windowText" lastClr="000000"/>
              </a:buClr>
              <a:defRPr/>
            </a:pPr>
            <a:r>
              <a:rPr lang="en-US" sz="1800" dirty="0">
                <a:solidFill>
                  <a:sysClr val="windowText" lastClr="000000"/>
                </a:solidFill>
                <a:latin typeface="+mn-lt"/>
              </a:rPr>
              <a:t>Schools may provide the following tools to students for </a:t>
            </a:r>
            <a:r>
              <a:rPr lang="en-US" sz="1800" b="1" dirty="0">
                <a:solidFill>
                  <a:sysClr val="windowText" lastClr="000000"/>
                </a:solidFill>
                <a:latin typeface="+mn-lt"/>
              </a:rPr>
              <a:t>Grade 8 Math</a:t>
            </a:r>
            <a:r>
              <a:rPr lang="en-US" sz="1800" dirty="0">
                <a:solidFill>
                  <a:sysClr val="windowText" lastClr="000000"/>
                </a:solidFill>
                <a:latin typeface="+mn-lt"/>
              </a:rPr>
              <a:t>:</a:t>
            </a:r>
          </a:p>
          <a:p>
            <a:pPr marL="631825" lvl="1" indent="-203200">
              <a:lnSpc>
                <a:spcPct val="100000"/>
              </a:lnSpc>
              <a:buClr>
                <a:sysClr val="windowText" lastClr="000000"/>
              </a:buClr>
              <a:defRPr/>
            </a:pPr>
            <a:r>
              <a:rPr lang="en-US" sz="1600" dirty="0">
                <a:solidFill>
                  <a:sysClr val="windowText" lastClr="000000"/>
                </a:solidFill>
                <a:latin typeface="+mn-lt"/>
              </a:rPr>
              <a:t>Tracing paper</a:t>
            </a:r>
          </a:p>
          <a:p>
            <a:pPr marL="631825" lvl="1" indent="-203200">
              <a:lnSpc>
                <a:spcPct val="100000"/>
              </a:lnSpc>
              <a:buClr>
                <a:sysClr val="windowText" lastClr="000000"/>
              </a:buClr>
              <a:defRPr/>
            </a:pPr>
            <a:r>
              <a:rPr lang="en-US" sz="1600" dirty="0">
                <a:solidFill>
                  <a:sysClr val="windowText" lastClr="000000"/>
                </a:solidFill>
                <a:latin typeface="+mn-lt"/>
              </a:rPr>
              <a:t>Reflection tools</a:t>
            </a:r>
          </a:p>
          <a:p>
            <a:pPr marL="631825" lvl="1" indent="-203200">
              <a:lnSpc>
                <a:spcPct val="100000"/>
              </a:lnSpc>
              <a:buClr>
                <a:sysClr val="windowText" lastClr="000000"/>
              </a:buClr>
              <a:defRPr/>
            </a:pPr>
            <a:r>
              <a:rPr lang="en-US" sz="1600" dirty="0">
                <a:solidFill>
                  <a:sysClr val="windowText" lastClr="000000"/>
                </a:solidFill>
                <a:latin typeface="+mn-lt"/>
              </a:rPr>
              <a:t>Straight edges</a:t>
            </a:r>
          </a:p>
          <a:p>
            <a:pPr marL="631825" lvl="1" indent="-203200">
              <a:lnSpc>
                <a:spcPct val="100000"/>
              </a:lnSpc>
              <a:buClr>
                <a:sysClr val="windowText" lastClr="000000"/>
              </a:buClr>
              <a:defRPr/>
            </a:pPr>
            <a:r>
              <a:rPr lang="en-US" sz="1600" dirty="0">
                <a:solidFill>
                  <a:sysClr val="windowText" lastClr="000000"/>
                </a:solidFill>
                <a:latin typeface="+mn-lt"/>
              </a:rPr>
              <a:t>Compasses</a:t>
            </a:r>
          </a:p>
          <a:p>
            <a:pPr marL="631825" lvl="1" indent="-203200">
              <a:lnSpc>
                <a:spcPct val="100000"/>
              </a:lnSpc>
              <a:buClr>
                <a:sysClr val="windowText" lastClr="000000"/>
              </a:buClr>
              <a:defRPr/>
            </a:pPr>
            <a:r>
              <a:rPr lang="en-US" sz="1600" dirty="0">
                <a:solidFill>
                  <a:sysClr val="windowText" lastClr="000000"/>
                </a:solidFill>
                <a:latin typeface="+mn-lt"/>
              </a:rPr>
              <a:t>Protractors</a:t>
            </a:r>
          </a:p>
        </p:txBody>
      </p:sp>
      <p:sp>
        <p:nvSpPr>
          <p:cNvPr id="6" name="Text Placeholder 5">
            <a:extLst>
              <a:ext uri="{FF2B5EF4-FFF2-40B4-BE49-F238E27FC236}">
                <a16:creationId xmlns:a16="http://schemas.microsoft.com/office/drawing/2014/main" id="{657BCA90-0AD7-042A-8B2B-9FA154A3FE88}"/>
              </a:ext>
            </a:extLst>
          </p:cNvPr>
          <p:cNvSpPr>
            <a:spLocks noGrp="1"/>
          </p:cNvSpPr>
          <p:nvPr>
            <p:ph type="body" idx="2"/>
          </p:nvPr>
        </p:nvSpPr>
        <p:spPr>
          <a:xfrm>
            <a:off x="311702" y="987417"/>
            <a:ext cx="3888068" cy="3631029"/>
          </a:xfrm>
        </p:spPr>
        <p:txBody>
          <a:bodyPr>
            <a:noAutofit/>
          </a:bodyPr>
          <a:lstStyle/>
          <a:p>
            <a:pPr marL="0" indent="0">
              <a:lnSpc>
                <a:spcPct val="100000"/>
              </a:lnSpc>
              <a:buClr>
                <a:sysClr val="windowText" lastClr="000000"/>
              </a:buClr>
              <a:buNone/>
              <a:defRPr/>
            </a:pPr>
            <a:r>
              <a:rPr lang="en-US" sz="1800" b="1" dirty="0">
                <a:solidFill>
                  <a:sysClr val="windowText" lastClr="000000"/>
                </a:solidFill>
                <a:latin typeface="+mn-lt"/>
              </a:rPr>
              <a:t>Rulers and Protractors</a:t>
            </a:r>
            <a:endParaRPr lang="en-US" sz="1800" dirty="0">
              <a:solidFill>
                <a:sysClr val="windowText" lastClr="000000"/>
              </a:solidFill>
              <a:latin typeface="+mn-lt"/>
            </a:endParaRPr>
          </a:p>
          <a:p>
            <a:pPr marL="285750" indent="-285750">
              <a:lnSpc>
                <a:spcPct val="100000"/>
              </a:lnSpc>
              <a:buClr>
                <a:sysClr val="windowText" lastClr="000000"/>
              </a:buClr>
              <a:defRPr/>
            </a:pPr>
            <a:r>
              <a:rPr lang="en-US" sz="1800" dirty="0">
                <a:solidFill>
                  <a:sysClr val="windowText" lastClr="000000"/>
                </a:solidFill>
                <a:latin typeface="+mn-lt"/>
              </a:rPr>
              <a:t>Rulers and protractors are provided in the test kits sent by the vendor, as appropriate by assessment</a:t>
            </a:r>
          </a:p>
          <a:p>
            <a:pPr marL="285750" indent="-285750">
              <a:lnSpc>
                <a:spcPct val="100000"/>
              </a:lnSpc>
              <a:buClr>
                <a:sysClr val="windowText" lastClr="000000"/>
              </a:buClr>
              <a:defRPr/>
            </a:pPr>
            <a:endParaRPr lang="en-US" sz="1800" b="1" dirty="0">
              <a:solidFill>
                <a:sysClr val="windowText" lastClr="000000"/>
              </a:solidFill>
              <a:latin typeface="+mn-lt"/>
            </a:endParaRPr>
          </a:p>
          <a:p>
            <a:pPr marL="0" indent="0">
              <a:lnSpc>
                <a:spcPct val="100000"/>
              </a:lnSpc>
              <a:buClr>
                <a:sysClr val="windowText" lastClr="000000"/>
              </a:buClr>
              <a:buNone/>
              <a:defRPr/>
            </a:pPr>
            <a:r>
              <a:rPr lang="en-US" sz="1800" b="1" dirty="0">
                <a:solidFill>
                  <a:sysClr val="windowText" lastClr="000000"/>
                </a:solidFill>
                <a:latin typeface="+mn-lt"/>
              </a:rPr>
              <a:t>Mathematics Reference Sheets</a:t>
            </a:r>
          </a:p>
          <a:p>
            <a:pPr marL="285750" indent="-285750">
              <a:lnSpc>
                <a:spcPct val="100000"/>
              </a:lnSpc>
              <a:buClr>
                <a:sysClr val="windowText" lastClr="000000"/>
              </a:buClr>
              <a:defRPr/>
            </a:pPr>
            <a:r>
              <a:rPr lang="en-US" sz="1800" dirty="0">
                <a:solidFill>
                  <a:sysClr val="windowText" lastClr="000000"/>
                </a:solidFill>
                <a:latin typeface="+mn-lt"/>
              </a:rPr>
              <a:t>Included in all mathematics test kits for grades 5 through 8</a:t>
            </a:r>
          </a:p>
        </p:txBody>
      </p:sp>
      <p:sp>
        <p:nvSpPr>
          <p:cNvPr id="4" name="Slide Number Placeholder 3">
            <a:extLst>
              <a:ext uri="{FF2B5EF4-FFF2-40B4-BE49-F238E27FC236}">
                <a16:creationId xmlns:a16="http://schemas.microsoft.com/office/drawing/2014/main" id="{5D64B48B-3C45-7AB4-BAD0-2845F64D2E70}"/>
              </a:ext>
            </a:extLst>
          </p:cNvPr>
          <p:cNvSpPr>
            <a:spLocks noGrp="1"/>
          </p:cNvSpPr>
          <p:nvPr>
            <p:ph type="sldNum" idx="12"/>
          </p:nvPr>
        </p:nvSpPr>
        <p:spPr/>
        <p:txBody>
          <a:bodyPr>
            <a:normAutofit/>
          </a:bodyPr>
          <a:lstStyle/>
          <a:p>
            <a:fld id="{C479D5F6-EDCB-402A-AC08-4943A1820E8F}" type="slidenum">
              <a:rPr lang="en-US" smtClean="0"/>
              <a:pPr/>
              <a:t>53</a:t>
            </a:fld>
            <a:endParaRPr lang="en-US" dirty="0"/>
          </a:p>
        </p:txBody>
      </p:sp>
      <p:sp>
        <p:nvSpPr>
          <p:cNvPr id="2" name="Title 1">
            <a:extLst>
              <a:ext uri="{FF2B5EF4-FFF2-40B4-BE49-F238E27FC236}">
                <a16:creationId xmlns:a16="http://schemas.microsoft.com/office/drawing/2014/main" id="{5CB7A43F-CFE2-63A7-77DB-005F543B168F}"/>
              </a:ext>
            </a:extLst>
          </p:cNvPr>
          <p:cNvSpPr>
            <a:spLocks noGrp="1"/>
          </p:cNvSpPr>
          <p:nvPr>
            <p:ph type="title"/>
          </p:nvPr>
        </p:nvSpPr>
        <p:spPr/>
        <p:txBody>
          <a:bodyPr>
            <a:normAutofit/>
          </a:bodyPr>
          <a:lstStyle/>
          <a:p>
            <a:r>
              <a:rPr lang="en-US" sz="2800" dirty="0"/>
              <a:t>Additional Mathematics Materials</a:t>
            </a:r>
          </a:p>
        </p:txBody>
      </p:sp>
      <p:sp>
        <p:nvSpPr>
          <p:cNvPr id="5" name="Diagonal Stripe 4">
            <a:hlinkClick r:id="rId2"/>
            <a:extLst>
              <a:ext uri="{FF2B5EF4-FFF2-40B4-BE49-F238E27FC236}">
                <a16:creationId xmlns:a16="http://schemas.microsoft.com/office/drawing/2014/main" id="{5CDFE1E3-98B2-6F08-D2A1-868EE0BE4BB2}"/>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600" b="1" kern="0" dirty="0">
                <a:solidFill>
                  <a:prstClr val="black"/>
                </a:solidFill>
                <a:latin typeface="+mn-lt"/>
                <a:ea typeface="Roboto" panose="02000000000000000000" pitchFamily="2" charset="0"/>
                <a:cs typeface="Arial" panose="020B0604020202020204" pitchFamily="34" charset="0"/>
              </a:rPr>
              <a:t>Student Materials</a:t>
            </a:r>
          </a:p>
        </p:txBody>
      </p:sp>
    </p:spTree>
    <p:extLst>
      <p:ext uri="{BB962C8B-B14F-4D97-AF65-F5344CB8AC3E}">
        <p14:creationId xmlns:p14="http://schemas.microsoft.com/office/powerpoint/2010/main" val="23325798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0B49B-3A3C-2405-D21A-739BFC69ADE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D4195A2-E4F0-4AAB-32CD-1EB5D1E9BA4A}"/>
              </a:ext>
            </a:extLst>
          </p:cNvPr>
          <p:cNvSpPr>
            <a:spLocks noGrp="1"/>
          </p:cNvSpPr>
          <p:nvPr>
            <p:ph type="body" idx="2"/>
          </p:nvPr>
        </p:nvSpPr>
        <p:spPr>
          <a:xfrm>
            <a:off x="311703" y="930031"/>
            <a:ext cx="8710658" cy="3638844"/>
          </a:xfrm>
        </p:spPr>
        <p:txBody>
          <a:bodyPr>
            <a:noAutofit/>
          </a:bodyPr>
          <a:lstStyle/>
          <a:p>
            <a:pPr marL="0" indent="0">
              <a:lnSpc>
                <a:spcPct val="100000"/>
              </a:lnSpc>
              <a:buClr>
                <a:sysClr val="windowText" lastClr="000000"/>
              </a:buClr>
              <a:buNone/>
              <a:defRPr/>
            </a:pPr>
            <a:r>
              <a:rPr lang="en-US" sz="1800" b="1" dirty="0">
                <a:solidFill>
                  <a:sysClr val="windowText" lastClr="000000"/>
                </a:solidFill>
                <a:latin typeface="+mn-lt"/>
              </a:rPr>
              <a:t>Grade 11 Science Periodic Table</a:t>
            </a:r>
            <a:endParaRPr lang="en-US" sz="1800" dirty="0">
              <a:solidFill>
                <a:sysClr val="windowText" lastClr="000000"/>
              </a:solidFill>
              <a:latin typeface="+mn-lt"/>
            </a:endParaRPr>
          </a:p>
          <a:p>
            <a:pPr>
              <a:lnSpc>
                <a:spcPct val="100000"/>
              </a:lnSpc>
              <a:buClr>
                <a:sysClr val="windowText" lastClr="000000"/>
              </a:buClr>
              <a:defRPr/>
            </a:pPr>
            <a:r>
              <a:rPr lang="en-US" sz="1800" dirty="0">
                <a:solidFill>
                  <a:sysClr val="windowText" lastClr="000000"/>
                </a:solidFill>
                <a:latin typeface="+mn-lt"/>
              </a:rPr>
              <a:t>Included in all grade 11 science test kits</a:t>
            </a:r>
          </a:p>
        </p:txBody>
      </p:sp>
      <p:sp>
        <p:nvSpPr>
          <p:cNvPr id="4" name="Slide Number Placeholder 3">
            <a:extLst>
              <a:ext uri="{FF2B5EF4-FFF2-40B4-BE49-F238E27FC236}">
                <a16:creationId xmlns:a16="http://schemas.microsoft.com/office/drawing/2014/main" id="{5C7B3CCE-3848-AE0B-2833-68A76680EA43}"/>
              </a:ext>
            </a:extLst>
          </p:cNvPr>
          <p:cNvSpPr>
            <a:spLocks noGrp="1"/>
          </p:cNvSpPr>
          <p:nvPr>
            <p:ph type="sldNum" idx="12"/>
          </p:nvPr>
        </p:nvSpPr>
        <p:spPr/>
        <p:txBody>
          <a:bodyPr>
            <a:normAutofit/>
          </a:bodyPr>
          <a:lstStyle/>
          <a:p>
            <a:fld id="{C479D5F6-EDCB-402A-AC08-4943A1820E8F}" type="slidenum">
              <a:rPr lang="en-US" smtClean="0"/>
              <a:pPr/>
              <a:t>54</a:t>
            </a:fld>
            <a:endParaRPr lang="en-US" dirty="0"/>
          </a:p>
        </p:txBody>
      </p:sp>
      <p:sp>
        <p:nvSpPr>
          <p:cNvPr id="2" name="Title 1">
            <a:extLst>
              <a:ext uri="{FF2B5EF4-FFF2-40B4-BE49-F238E27FC236}">
                <a16:creationId xmlns:a16="http://schemas.microsoft.com/office/drawing/2014/main" id="{0B8C1784-957F-3CE0-95D7-53B0E6227ADB}"/>
              </a:ext>
            </a:extLst>
          </p:cNvPr>
          <p:cNvSpPr>
            <a:spLocks noGrp="1"/>
          </p:cNvSpPr>
          <p:nvPr>
            <p:ph type="title"/>
          </p:nvPr>
        </p:nvSpPr>
        <p:spPr/>
        <p:txBody>
          <a:bodyPr>
            <a:normAutofit/>
          </a:bodyPr>
          <a:lstStyle/>
          <a:p>
            <a:r>
              <a:rPr lang="en-US" sz="2800" dirty="0"/>
              <a:t>Additional Science Materials</a:t>
            </a:r>
          </a:p>
        </p:txBody>
      </p:sp>
      <p:sp>
        <p:nvSpPr>
          <p:cNvPr id="7" name="Diagonal Stripe 6">
            <a:hlinkClick r:id="rId2"/>
            <a:extLst>
              <a:ext uri="{FF2B5EF4-FFF2-40B4-BE49-F238E27FC236}">
                <a16:creationId xmlns:a16="http://schemas.microsoft.com/office/drawing/2014/main" id="{F6AA7123-91E3-897C-3918-DB102C4D6DFB}"/>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600" b="1" kern="0" dirty="0">
                <a:solidFill>
                  <a:prstClr val="black"/>
                </a:solidFill>
                <a:latin typeface="+mn-lt"/>
                <a:ea typeface="Roboto" panose="02000000000000000000" pitchFamily="2" charset="0"/>
                <a:cs typeface="Arial" panose="020B0604020202020204" pitchFamily="34" charset="0"/>
              </a:rPr>
              <a:t>Student Materials</a:t>
            </a:r>
          </a:p>
        </p:txBody>
      </p:sp>
    </p:spTree>
    <p:extLst>
      <p:ext uri="{BB962C8B-B14F-4D97-AF65-F5344CB8AC3E}">
        <p14:creationId xmlns:p14="http://schemas.microsoft.com/office/powerpoint/2010/main" val="40543021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68A4E-507F-7281-2430-78FC285613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F78D35-F5C1-0578-002D-454AEC979F13}"/>
              </a:ext>
            </a:extLst>
          </p:cNvPr>
          <p:cNvSpPr>
            <a:spLocks noGrp="1"/>
          </p:cNvSpPr>
          <p:nvPr>
            <p:ph type="title"/>
          </p:nvPr>
        </p:nvSpPr>
        <p:spPr/>
        <p:txBody>
          <a:bodyPr/>
          <a:lstStyle/>
          <a:p>
            <a:r>
              <a:rPr lang="en-US" dirty="0"/>
              <a:t>Testing Environment</a:t>
            </a:r>
          </a:p>
        </p:txBody>
      </p:sp>
    </p:spTree>
    <p:extLst>
      <p:ext uri="{BB962C8B-B14F-4D97-AF65-F5344CB8AC3E}">
        <p14:creationId xmlns:p14="http://schemas.microsoft.com/office/powerpoint/2010/main" val="17989305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F81E0-F11C-7153-B426-224B64C4BB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412AE5-3AB3-8E0C-8A4A-511318AC0931}"/>
              </a:ext>
            </a:extLst>
          </p:cNvPr>
          <p:cNvSpPr>
            <a:spLocks noGrp="1"/>
          </p:cNvSpPr>
          <p:nvPr>
            <p:ph type="title"/>
          </p:nvPr>
        </p:nvSpPr>
        <p:spPr/>
        <p:txBody>
          <a:bodyPr>
            <a:normAutofit/>
          </a:bodyPr>
          <a:lstStyle/>
          <a:p>
            <a:r>
              <a:rPr lang="en-US" sz="2800" dirty="0"/>
              <a:t>Test Environments Must</a:t>
            </a:r>
          </a:p>
        </p:txBody>
      </p:sp>
      <p:sp>
        <p:nvSpPr>
          <p:cNvPr id="3" name="Content Placeholder 2">
            <a:extLst>
              <a:ext uri="{FF2B5EF4-FFF2-40B4-BE49-F238E27FC236}">
                <a16:creationId xmlns:a16="http://schemas.microsoft.com/office/drawing/2014/main" id="{D57F0E12-8225-B08C-29EA-D98114BE2042}"/>
              </a:ext>
            </a:extLst>
          </p:cNvPr>
          <p:cNvSpPr>
            <a:spLocks noGrp="1"/>
          </p:cNvSpPr>
          <p:nvPr>
            <p:ph type="body" idx="1"/>
          </p:nvPr>
        </p:nvSpPr>
        <p:spPr>
          <a:xfrm>
            <a:off x="311702" y="1016000"/>
            <a:ext cx="8487741" cy="3349266"/>
          </a:xfrm>
        </p:spPr>
        <p:txBody>
          <a:bodyPr>
            <a:normAutofit/>
          </a:bodyPr>
          <a:lstStyle/>
          <a:p>
            <a:pPr marL="285750" indent="-285750">
              <a:buClr>
                <a:sysClr val="windowText" lastClr="000000"/>
              </a:buClr>
              <a:defRPr/>
            </a:pPr>
            <a:r>
              <a:rPr lang="en-US" sz="1800" dirty="0">
                <a:solidFill>
                  <a:srgbClr val="000000"/>
                </a:solidFill>
              </a:rPr>
              <a:t>Be adequately lit, quiet, free of distractions, and heated or cooled</a:t>
            </a:r>
          </a:p>
          <a:p>
            <a:pPr marL="285750" indent="-285750">
              <a:buClr>
                <a:sysClr val="windowText" lastClr="000000"/>
              </a:buClr>
              <a:defRPr/>
            </a:pPr>
            <a:r>
              <a:rPr lang="en-US" sz="1800" dirty="0">
                <a:solidFill>
                  <a:srgbClr val="000000"/>
                </a:solidFill>
              </a:rPr>
              <a:t>Provide an adequate writing surface for paper-based materials</a:t>
            </a:r>
          </a:p>
          <a:p>
            <a:pPr marL="742938" lvl="1" indent="-285750">
              <a:buClr>
                <a:sysClr val="windowText" lastClr="000000"/>
              </a:buClr>
              <a:buFont typeface="Arial" panose="020B0604020202020204" pitchFamily="34" charset="0"/>
              <a:buChar char="•"/>
              <a:defRPr/>
            </a:pPr>
            <a:r>
              <a:rPr lang="en-US" sz="1600" dirty="0">
                <a:solidFill>
                  <a:srgbClr val="000000"/>
                </a:solidFill>
                <a:latin typeface="Arial" panose="020B0604020202020204" pitchFamily="34" charset="0"/>
                <a:cs typeface="Arial" panose="020B0604020202020204" pitchFamily="34" charset="0"/>
              </a:rPr>
              <a:t>Test book</a:t>
            </a:r>
          </a:p>
          <a:p>
            <a:pPr marL="742938" lvl="1" indent="-285750">
              <a:buClr>
                <a:sysClr val="windowText" lastClr="000000"/>
              </a:buClr>
              <a:buFont typeface="Arial" panose="020B0604020202020204" pitchFamily="34" charset="0"/>
              <a:buChar char="•"/>
              <a:defRPr/>
            </a:pPr>
            <a:r>
              <a:rPr lang="en-US" sz="1600" dirty="0">
                <a:solidFill>
                  <a:srgbClr val="000000"/>
                </a:solidFill>
                <a:latin typeface="Arial" panose="020B0604020202020204" pitchFamily="34" charset="0"/>
                <a:cs typeface="Arial" panose="020B0604020202020204" pitchFamily="34" charset="0"/>
              </a:rPr>
              <a:t>Periodic table (grade 11 science only)</a:t>
            </a:r>
          </a:p>
          <a:p>
            <a:pPr marL="742938" lvl="1" indent="-285750">
              <a:buClr>
                <a:sysClr val="windowText" lastClr="000000"/>
              </a:buClr>
              <a:buFont typeface="Arial" panose="020B0604020202020204" pitchFamily="34" charset="0"/>
              <a:buChar char="•"/>
              <a:defRPr/>
            </a:pPr>
            <a:r>
              <a:rPr lang="en-US" sz="1600" dirty="0">
                <a:solidFill>
                  <a:srgbClr val="000000"/>
                </a:solidFill>
                <a:latin typeface="Arial" panose="020B0604020202020204" pitchFamily="34" charset="0"/>
                <a:cs typeface="Arial" panose="020B0604020202020204" pitchFamily="34" charset="0"/>
              </a:rPr>
              <a:t>Math reference sheet (grades 5 through 8 only)</a:t>
            </a:r>
          </a:p>
          <a:p>
            <a:pPr marL="742938" lvl="1" indent="-285750">
              <a:buClr>
                <a:sysClr val="windowText" lastClr="000000"/>
              </a:buClr>
              <a:buFont typeface="Arial" panose="020B0604020202020204" pitchFamily="34" charset="0"/>
              <a:buChar char="•"/>
              <a:defRPr/>
            </a:pPr>
            <a:r>
              <a:rPr lang="en-US" sz="1600" dirty="0">
                <a:solidFill>
                  <a:srgbClr val="000000"/>
                </a:solidFill>
                <a:latin typeface="Arial" panose="020B0604020202020204" pitchFamily="34" charset="0"/>
                <a:cs typeface="Arial" panose="020B0604020202020204" pitchFamily="34" charset="0"/>
              </a:rPr>
              <a:t>Scratch paper</a:t>
            </a:r>
          </a:p>
          <a:p>
            <a:pPr marL="285750" indent="-285750">
              <a:buClr>
                <a:sysClr val="windowText" lastClr="000000"/>
              </a:buClr>
              <a:defRPr/>
            </a:pPr>
            <a:r>
              <a:rPr lang="en-US" sz="1800" dirty="0">
                <a:solidFill>
                  <a:srgbClr val="000000"/>
                </a:solidFill>
              </a:rPr>
              <a:t>Be free of electronic devices and music</a:t>
            </a:r>
          </a:p>
          <a:p>
            <a:pPr marL="285750" indent="-285750">
              <a:buClr>
                <a:sysClr val="windowText" lastClr="000000"/>
              </a:buClr>
              <a:defRPr/>
            </a:pPr>
            <a:r>
              <a:rPr lang="en-US" sz="1800" dirty="0">
                <a:solidFill>
                  <a:srgbClr val="000000"/>
                </a:solidFill>
              </a:rPr>
              <a:t>Have a “Do Not Disturb/Only Authorized Personnel Allowed” sign placed on the door during test sessions</a:t>
            </a:r>
          </a:p>
        </p:txBody>
      </p:sp>
      <p:sp>
        <p:nvSpPr>
          <p:cNvPr id="4" name="Slide Number Placeholder 3">
            <a:extLst>
              <a:ext uri="{FF2B5EF4-FFF2-40B4-BE49-F238E27FC236}">
                <a16:creationId xmlns:a16="http://schemas.microsoft.com/office/drawing/2014/main" id="{DF7C2255-B44D-3B11-1A9C-4177CE893376}"/>
              </a:ext>
            </a:extLst>
          </p:cNvPr>
          <p:cNvSpPr>
            <a:spLocks noGrp="1"/>
          </p:cNvSpPr>
          <p:nvPr>
            <p:ph type="sldNum" idx="12"/>
          </p:nvPr>
        </p:nvSpPr>
        <p:spPr/>
        <p:txBody>
          <a:bodyPr>
            <a:normAutofit/>
          </a:bodyPr>
          <a:lstStyle/>
          <a:p>
            <a:fld id="{C479D5F6-EDCB-402A-AC08-4943A1820E8F}" type="slidenum">
              <a:rPr lang="en-US" smtClean="0"/>
              <a:pPr/>
              <a:t>56</a:t>
            </a:fld>
            <a:endParaRPr lang="en-US" dirty="0"/>
          </a:p>
        </p:txBody>
      </p:sp>
      <p:pic>
        <p:nvPicPr>
          <p:cNvPr id="6" name="Picture 5" descr="A child sitting at a desk writing on paper.">
            <a:extLst>
              <a:ext uri="{FF2B5EF4-FFF2-40B4-BE49-F238E27FC236}">
                <a16:creationId xmlns:a16="http://schemas.microsoft.com/office/drawing/2014/main" id="{EB53143F-3364-B791-6263-1EE4A134D138}"/>
              </a:ext>
            </a:extLst>
          </p:cNvPr>
          <p:cNvPicPr>
            <a:picLocks noChangeAspect="1"/>
          </p:cNvPicPr>
          <p:nvPr/>
        </p:nvPicPr>
        <p:blipFill>
          <a:blip r:embed="rId2"/>
          <a:srcRect l="5655" t="14672" r="1830" b="25009"/>
          <a:stretch/>
        </p:blipFill>
        <p:spPr>
          <a:xfrm>
            <a:off x="6150707" y="1874793"/>
            <a:ext cx="2745607" cy="1194130"/>
          </a:xfrm>
          <a:prstGeom prst="rect">
            <a:avLst/>
          </a:prstGeom>
        </p:spPr>
      </p:pic>
    </p:spTree>
    <p:extLst>
      <p:ext uri="{BB962C8B-B14F-4D97-AF65-F5344CB8AC3E}">
        <p14:creationId xmlns:p14="http://schemas.microsoft.com/office/powerpoint/2010/main" val="12960434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DD43B-1E56-5C89-00E9-EFA6BBD869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95F27B-9F21-257A-E8CF-6686536AD8C0}"/>
              </a:ext>
            </a:extLst>
          </p:cNvPr>
          <p:cNvSpPr>
            <a:spLocks noGrp="1"/>
          </p:cNvSpPr>
          <p:nvPr>
            <p:ph type="title"/>
          </p:nvPr>
        </p:nvSpPr>
        <p:spPr/>
        <p:txBody>
          <a:bodyPr>
            <a:normAutofit/>
          </a:bodyPr>
          <a:lstStyle/>
          <a:p>
            <a:r>
              <a:rPr lang="en-US" sz="2800" dirty="0"/>
              <a:t>Prohibited Materials</a:t>
            </a:r>
          </a:p>
        </p:txBody>
      </p:sp>
      <p:sp>
        <p:nvSpPr>
          <p:cNvPr id="3" name="Content Placeholder 2">
            <a:extLst>
              <a:ext uri="{FF2B5EF4-FFF2-40B4-BE49-F238E27FC236}">
                <a16:creationId xmlns:a16="http://schemas.microsoft.com/office/drawing/2014/main" id="{0D5E872F-93F1-8D8B-6950-1836361A6F00}"/>
              </a:ext>
            </a:extLst>
          </p:cNvPr>
          <p:cNvSpPr>
            <a:spLocks noGrp="1"/>
          </p:cNvSpPr>
          <p:nvPr>
            <p:ph type="body" idx="1"/>
          </p:nvPr>
        </p:nvSpPr>
        <p:spPr>
          <a:xfrm>
            <a:off x="311702" y="930031"/>
            <a:ext cx="8487741" cy="3426843"/>
          </a:xfrm>
        </p:spPr>
        <p:txBody>
          <a:bodyPr>
            <a:normAutofit fontScale="77500" lnSpcReduction="20000"/>
          </a:bodyPr>
          <a:lstStyle/>
          <a:p>
            <a:pPr marL="228612" indent="-228600">
              <a:lnSpc>
                <a:spcPct val="90000"/>
              </a:lnSpc>
              <a:spcBef>
                <a:spcPts val="500"/>
              </a:spcBef>
              <a:buClrTx/>
              <a:buSzTx/>
              <a:defRPr/>
            </a:pPr>
            <a:r>
              <a:rPr kumimoji="0" lang="en-US" sz="2400" b="0" i="0" u="none" strike="noStrike" kern="1200" cap="none" spc="0" normalizeH="0" baseline="0" noProof="0" dirty="0">
                <a:ln>
                  <a:noFill/>
                </a:ln>
                <a:solidFill>
                  <a:prstClr val="black"/>
                </a:solidFill>
                <a:effectLst/>
                <a:uLnTx/>
                <a:uFillTx/>
                <a:latin typeface="+mn-lt"/>
                <a:ea typeface="+mn-ea"/>
                <a:cs typeface="+mn-cs"/>
              </a:rPr>
              <a:t>All cell phones </a:t>
            </a:r>
          </a:p>
          <a:p>
            <a:pPr marL="685811" lvl="1" indent="-228600">
              <a:lnSpc>
                <a:spcPct val="90000"/>
              </a:lnSpc>
              <a:spcBef>
                <a:spcPts val="500"/>
              </a:spcBef>
              <a:buClrTx/>
              <a:buSzTx/>
              <a:buFont typeface="Arial" panose="020B0604020202020204" pitchFamily="34" charset="0"/>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Exception: Test Administrator may have a cell phone for emergency use ONLY, but the ringer must be turned off</a:t>
            </a:r>
          </a:p>
          <a:p>
            <a:pPr marL="685811" lvl="1" indent="-228600">
              <a:lnSpc>
                <a:spcPct val="90000"/>
              </a:lnSpc>
              <a:spcBef>
                <a:spcPts val="500"/>
              </a:spcBef>
              <a:buClrTx/>
              <a:buSzTx/>
              <a:buFont typeface="Arial" panose="020B0604020202020204" pitchFamily="34" charset="0"/>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Exception: Student medical monitoring devices</a:t>
            </a:r>
          </a:p>
          <a:p>
            <a:pPr marL="228612" indent="-228600">
              <a:lnSpc>
                <a:spcPct val="90000"/>
              </a:lnSpc>
              <a:spcBef>
                <a:spcPts val="500"/>
              </a:spcBef>
              <a:buClrTx/>
              <a:buSzTx/>
              <a:defRPr/>
            </a:pPr>
            <a:r>
              <a:rPr kumimoji="0" lang="en-US" sz="2400" b="0" i="0" u="none" strike="noStrike" kern="1200" cap="none" spc="0" normalizeH="0" baseline="0" noProof="0" dirty="0">
                <a:ln>
                  <a:noFill/>
                </a:ln>
                <a:solidFill>
                  <a:prstClr val="black"/>
                </a:solidFill>
                <a:effectLst/>
                <a:uLnTx/>
                <a:uFillTx/>
                <a:latin typeface="+mn-lt"/>
                <a:ea typeface="+mn-ea"/>
                <a:cs typeface="+mn-cs"/>
              </a:rPr>
              <a:t>Electronic devices including, but not limited to: </a:t>
            </a:r>
          </a:p>
          <a:p>
            <a:pPr marL="685811" lvl="1" indent="-228600">
              <a:lnSpc>
                <a:spcPct val="90000"/>
              </a:lnSpc>
              <a:spcBef>
                <a:spcPts val="500"/>
              </a:spcBef>
              <a:buClr>
                <a:srgbClr val="FF0000"/>
              </a:buClr>
              <a:buSzTx/>
              <a:buFont typeface="Wingdings 2" panose="05020102010507070707" pitchFamily="18" charset="2"/>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E-readers </a:t>
            </a:r>
          </a:p>
          <a:p>
            <a:pPr marL="685811" lvl="1" indent="-228600">
              <a:lnSpc>
                <a:spcPct val="90000"/>
              </a:lnSpc>
              <a:spcBef>
                <a:spcPts val="500"/>
              </a:spcBef>
              <a:buClr>
                <a:srgbClr val="FF0000"/>
              </a:buClr>
              <a:buSzTx/>
              <a:buFont typeface="Wingdings 2" panose="05020102010507070707" pitchFamily="18" charset="2"/>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Personal document scanners</a:t>
            </a:r>
          </a:p>
          <a:p>
            <a:pPr marL="685811" lvl="1" indent="-228600">
              <a:lnSpc>
                <a:spcPct val="90000"/>
              </a:lnSpc>
              <a:spcBef>
                <a:spcPts val="500"/>
              </a:spcBef>
              <a:buClr>
                <a:srgbClr val="FF0000"/>
              </a:buClr>
              <a:buSzTx/>
              <a:buFont typeface="Wingdings 2" panose="05020102010507070707" pitchFamily="18" charset="2"/>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Electronic pens</a:t>
            </a:r>
          </a:p>
          <a:p>
            <a:pPr marL="685811" lvl="1" indent="-228600">
              <a:lnSpc>
                <a:spcPct val="90000"/>
              </a:lnSpc>
              <a:spcBef>
                <a:spcPts val="500"/>
              </a:spcBef>
              <a:buClr>
                <a:srgbClr val="FF0000"/>
              </a:buClr>
              <a:buSzTx/>
              <a:buFont typeface="Wingdings 2" panose="05020102010507070707" pitchFamily="18" charset="2"/>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Smartwatches</a:t>
            </a:r>
          </a:p>
          <a:p>
            <a:pPr marL="685811" lvl="1" indent="-228600">
              <a:lnSpc>
                <a:spcPct val="90000"/>
              </a:lnSpc>
              <a:spcBef>
                <a:spcPts val="500"/>
              </a:spcBef>
              <a:buClr>
                <a:srgbClr val="FF0000"/>
              </a:buClr>
              <a:buSzTx/>
              <a:buFont typeface="Wingdings 2" panose="05020102010507070707" pitchFamily="18" charset="2"/>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Smart glasses</a:t>
            </a:r>
          </a:p>
          <a:p>
            <a:pPr marL="685811" lvl="1" indent="-228600">
              <a:lnSpc>
                <a:spcPct val="90000"/>
              </a:lnSpc>
              <a:spcBef>
                <a:spcPts val="500"/>
              </a:spcBef>
              <a:buClr>
                <a:srgbClr val="FF0000"/>
              </a:buClr>
              <a:buSzTx/>
              <a:buFont typeface="Wingdings 2" panose="05020102010507070707" pitchFamily="18" charset="2"/>
              <a:buChar char=""/>
              <a:defRPr/>
            </a:pPr>
            <a:r>
              <a:rPr lang="en-US" sz="1900" kern="1200" dirty="0">
                <a:solidFill>
                  <a:prstClr val="black"/>
                </a:solidFill>
                <a:latin typeface="+mn-lt"/>
                <a:ea typeface="+mn-ea"/>
                <a:cs typeface="Arial" panose="020B0604020202020204" pitchFamily="34" charset="0"/>
              </a:rPr>
              <a:t>Bluetooth earbuds</a:t>
            </a:r>
            <a:endPar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685811" lvl="1" indent="-228600">
              <a:lnSpc>
                <a:spcPct val="90000"/>
              </a:lnSpc>
              <a:spcBef>
                <a:spcPts val="500"/>
              </a:spcBef>
              <a:buClr>
                <a:srgbClr val="FF0000"/>
              </a:buClr>
              <a:buSzTx/>
              <a:buFont typeface="Wingdings 2" panose="05020102010507070707" pitchFamily="18" charset="2"/>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iPods, MP3 players, or other music players</a:t>
            </a:r>
          </a:p>
          <a:p>
            <a:pPr marL="685811" lvl="1" indent="-228600">
              <a:lnSpc>
                <a:spcPct val="90000"/>
              </a:lnSpc>
              <a:spcBef>
                <a:spcPts val="500"/>
              </a:spcBef>
              <a:buClr>
                <a:srgbClr val="FF0000"/>
              </a:buClr>
              <a:buSzTx/>
              <a:buFont typeface="Wingdings 2" panose="05020102010507070707" pitchFamily="18" charset="2"/>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Instructional aids relevant to content being assessed</a:t>
            </a:r>
          </a:p>
          <a:p>
            <a:pPr marL="685811" lvl="1" indent="-228600">
              <a:lnSpc>
                <a:spcPct val="90000"/>
              </a:lnSpc>
              <a:spcBef>
                <a:spcPts val="500"/>
              </a:spcBef>
              <a:buClr>
                <a:srgbClr val="FF0000"/>
              </a:buClr>
              <a:buSzTx/>
              <a:buFont typeface="Wingdings 2" panose="05020102010507070707" pitchFamily="18" charset="2"/>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Reference books (exception: word-to-word dictionaries for ML)</a:t>
            </a:r>
            <a:endParaRPr lang="en-US" sz="1800" dirty="0">
              <a:solidFill>
                <a:srgbClr val="000000"/>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1D421F40-4FCD-250C-CA65-FDB4D7E6739E}"/>
              </a:ext>
            </a:extLst>
          </p:cNvPr>
          <p:cNvSpPr>
            <a:spLocks noGrp="1"/>
          </p:cNvSpPr>
          <p:nvPr>
            <p:ph type="title" idx="2"/>
          </p:nvPr>
        </p:nvSpPr>
        <p:spPr>
          <a:xfrm>
            <a:off x="921972" y="4586751"/>
            <a:ext cx="7267200" cy="326200"/>
          </a:xfrm>
        </p:spPr>
        <p:txBody>
          <a:bodyPr anchor="ctr"/>
          <a:lstStyle/>
          <a:p>
            <a:pPr algn="ctr"/>
            <a:r>
              <a:rPr lang="en-US" sz="1600" b="1" dirty="0">
                <a:latin typeface="+mn-lt"/>
              </a:rPr>
              <a:t>Note</a:t>
            </a:r>
            <a:r>
              <a:rPr lang="en-US" sz="1600" dirty="0">
                <a:latin typeface="+mn-lt"/>
              </a:rPr>
              <a:t>: Food and drinks are not allowed on desks or near test materials</a:t>
            </a:r>
          </a:p>
        </p:txBody>
      </p:sp>
      <p:sp>
        <p:nvSpPr>
          <p:cNvPr id="4" name="Slide Number Placeholder 3">
            <a:extLst>
              <a:ext uri="{FF2B5EF4-FFF2-40B4-BE49-F238E27FC236}">
                <a16:creationId xmlns:a16="http://schemas.microsoft.com/office/drawing/2014/main" id="{4B6FB593-4E22-2966-C201-FE59129F8B25}"/>
              </a:ext>
            </a:extLst>
          </p:cNvPr>
          <p:cNvSpPr>
            <a:spLocks noGrp="1"/>
          </p:cNvSpPr>
          <p:nvPr>
            <p:ph type="sldNum" idx="12"/>
          </p:nvPr>
        </p:nvSpPr>
        <p:spPr/>
        <p:txBody>
          <a:bodyPr>
            <a:normAutofit/>
          </a:bodyPr>
          <a:lstStyle/>
          <a:p>
            <a:fld id="{C479D5F6-EDCB-402A-AC08-4943A1820E8F}" type="slidenum">
              <a:rPr lang="en-US" smtClean="0"/>
              <a:pPr/>
              <a:t>57</a:t>
            </a:fld>
            <a:endParaRPr lang="en-US" dirty="0"/>
          </a:p>
        </p:txBody>
      </p:sp>
    </p:spTree>
    <p:extLst>
      <p:ext uri="{BB962C8B-B14F-4D97-AF65-F5344CB8AC3E}">
        <p14:creationId xmlns:p14="http://schemas.microsoft.com/office/powerpoint/2010/main" val="33664105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D9FF3-14E4-5021-66C8-1077778122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DA31F8-CEB2-E802-70E9-B0119D0864B6}"/>
              </a:ext>
            </a:extLst>
          </p:cNvPr>
          <p:cNvSpPr>
            <a:spLocks noGrp="1"/>
          </p:cNvSpPr>
          <p:nvPr>
            <p:ph type="title"/>
          </p:nvPr>
        </p:nvSpPr>
        <p:spPr/>
        <p:txBody>
          <a:bodyPr>
            <a:normAutofit/>
          </a:bodyPr>
          <a:lstStyle/>
          <a:p>
            <a:r>
              <a:rPr lang="en-US" sz="2800" dirty="0"/>
              <a:t>Prohibited Displays and Visual Aids</a:t>
            </a:r>
          </a:p>
        </p:txBody>
      </p:sp>
      <p:sp>
        <p:nvSpPr>
          <p:cNvPr id="3" name="Content Placeholder 2">
            <a:extLst>
              <a:ext uri="{FF2B5EF4-FFF2-40B4-BE49-F238E27FC236}">
                <a16:creationId xmlns:a16="http://schemas.microsoft.com/office/drawing/2014/main" id="{57CBF5C0-B9E7-D8C1-ED1E-87878FBA2AE2}"/>
              </a:ext>
            </a:extLst>
          </p:cNvPr>
          <p:cNvSpPr>
            <a:spLocks noGrp="1"/>
          </p:cNvSpPr>
          <p:nvPr>
            <p:ph type="body" idx="1"/>
          </p:nvPr>
        </p:nvSpPr>
        <p:spPr>
          <a:xfrm>
            <a:off x="311702" y="961292"/>
            <a:ext cx="8487741" cy="3225983"/>
          </a:xfrm>
        </p:spPr>
        <p:txBody>
          <a:bodyPr>
            <a:noAutofit/>
          </a:bodyPr>
          <a:lstStyle/>
          <a:p>
            <a:pPr marL="285750" indent="-285750">
              <a:buClr>
                <a:sysClr val="windowText" lastClr="000000"/>
              </a:buClr>
              <a:defRPr/>
            </a:pPr>
            <a:r>
              <a:rPr lang="en-US" sz="1500" b="1" dirty="0">
                <a:solidFill>
                  <a:srgbClr val="000000"/>
                </a:solidFill>
              </a:rPr>
              <a:t>Do not </a:t>
            </a:r>
            <a:r>
              <a:rPr lang="en-US" sz="1500" dirty="0">
                <a:solidFill>
                  <a:srgbClr val="000000"/>
                </a:solidFill>
              </a:rPr>
              <a:t>display/allow any content related posters or aids that suggest possible answers to students in the testing environment</a:t>
            </a:r>
          </a:p>
          <a:p>
            <a:pPr marL="742938" lvl="1" indent="-285750">
              <a:buClr>
                <a:sysClr val="windowText" lastClr="000000"/>
              </a:buClr>
              <a:buFont typeface="Arial" panose="020B0604020202020204" pitchFamily="34" charset="0"/>
              <a:buChar char="•"/>
              <a:defRPr/>
            </a:pPr>
            <a:r>
              <a:rPr lang="en-US" sz="1300" dirty="0">
                <a:solidFill>
                  <a:srgbClr val="000000"/>
                </a:solidFill>
                <a:latin typeface="+mn-lt"/>
                <a:cs typeface="Arial" panose="020B0604020202020204" pitchFamily="34" charset="0"/>
              </a:rPr>
              <a:t>Posters that do not include content specific definitions, content related processes or solutions may remain on the wall</a:t>
            </a:r>
          </a:p>
          <a:p>
            <a:pPr marL="342900" marR="0" lvl="0" indent="-342900" algn="l" defTabSz="914400" rtl="0" eaLnBrk="1" fontAlgn="auto" latinLnBrk="0" hangingPunct="1">
              <a:lnSpc>
                <a:spcPct val="90000"/>
              </a:lnSpc>
              <a:spcBef>
                <a:spcPts val="1000"/>
              </a:spcBef>
              <a:spcAft>
                <a:spcPts val="0"/>
              </a:spcAft>
              <a:buClr>
                <a:prstClr val="black"/>
              </a:buClr>
              <a:buSzTx/>
              <a:tabLst/>
              <a:defRPr/>
            </a:pPr>
            <a:r>
              <a:rPr kumimoji="0" lang="en-US" sz="1500" b="0" i="0" u="none" strike="noStrike" kern="1200" cap="none" spc="0" normalizeH="0" baseline="0" noProof="0" dirty="0">
                <a:ln>
                  <a:noFill/>
                </a:ln>
                <a:solidFill>
                  <a:srgbClr val="000000"/>
                </a:solidFill>
                <a:effectLst/>
                <a:uLnTx/>
                <a:uFillTx/>
                <a:ea typeface="+mn-ea"/>
                <a:cs typeface="+mn-cs"/>
              </a:rPr>
              <a:t>Prohibited visual aids in the test environment must be removed or covered</a:t>
            </a:r>
          </a:p>
          <a:p>
            <a:pPr marL="1025525" marR="0" lvl="2" indent="-393700" algn="l" defTabSz="914400" rtl="0" eaLnBrk="1" fontAlgn="auto" latinLnBrk="0" hangingPunct="1">
              <a:lnSpc>
                <a:spcPct val="90000"/>
              </a:lnSpc>
              <a:spcBef>
                <a:spcPts val="500"/>
              </a:spcBef>
              <a:spcAft>
                <a:spcPts val="0"/>
              </a:spcAft>
              <a:buClr>
                <a:srgbClr val="FF0000"/>
              </a:buClr>
              <a:buSzTx/>
              <a:buFont typeface="Wingdings 2" panose="05020102010507070707" pitchFamily="18" charset="2"/>
              <a:buChar char="X"/>
              <a:tabLst/>
              <a:defRPr/>
            </a:pPr>
            <a:r>
              <a:rPr kumimoji="0" lang="en-US" sz="13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Number lines</a:t>
            </a:r>
          </a:p>
          <a:p>
            <a:pPr marL="1025525" marR="0" lvl="2" indent="-393700" algn="l" defTabSz="914400" rtl="0" eaLnBrk="1" fontAlgn="auto" latinLnBrk="0" hangingPunct="1">
              <a:lnSpc>
                <a:spcPct val="90000"/>
              </a:lnSpc>
              <a:spcBef>
                <a:spcPts val="500"/>
              </a:spcBef>
              <a:spcAft>
                <a:spcPts val="0"/>
              </a:spcAft>
              <a:buClr>
                <a:srgbClr val="FF0000"/>
              </a:buClr>
              <a:buSzTx/>
              <a:buFont typeface="Wingdings 2" panose="05020102010507070707" pitchFamily="18" charset="2"/>
              <a:buChar char="X"/>
              <a:tabLst/>
              <a:defRPr/>
            </a:pPr>
            <a:r>
              <a:rPr kumimoji="0" lang="en-US" sz="13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Word walls</a:t>
            </a:r>
          </a:p>
          <a:p>
            <a:pPr marL="1025525" marR="0" lvl="2" indent="-393700" algn="l" defTabSz="914400" rtl="0" eaLnBrk="1" fontAlgn="auto" latinLnBrk="0" hangingPunct="1">
              <a:lnSpc>
                <a:spcPct val="90000"/>
              </a:lnSpc>
              <a:spcBef>
                <a:spcPts val="500"/>
              </a:spcBef>
              <a:spcAft>
                <a:spcPts val="0"/>
              </a:spcAft>
              <a:buClr>
                <a:srgbClr val="FF0000"/>
              </a:buClr>
              <a:buSzTx/>
              <a:buFont typeface="Wingdings 2" panose="05020102010507070707" pitchFamily="18" charset="2"/>
              <a:buChar char="X"/>
              <a:tabLst/>
              <a:defRPr/>
            </a:pPr>
            <a:r>
              <a:rPr kumimoji="0" lang="en-US" sz="13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Steps for solving math equations</a:t>
            </a:r>
          </a:p>
          <a:p>
            <a:pPr marL="1025525" marR="0" lvl="2" indent="-393700" algn="l" defTabSz="914400" rtl="0" eaLnBrk="1" fontAlgn="auto" latinLnBrk="0" hangingPunct="1">
              <a:lnSpc>
                <a:spcPct val="90000"/>
              </a:lnSpc>
              <a:spcBef>
                <a:spcPts val="500"/>
              </a:spcBef>
              <a:spcAft>
                <a:spcPts val="0"/>
              </a:spcAft>
              <a:buClr>
                <a:srgbClr val="FF0000"/>
              </a:buClr>
              <a:buSzTx/>
              <a:buFont typeface="Wingdings 2" panose="05020102010507070707" pitchFamily="18" charset="2"/>
              <a:buChar char="X"/>
              <a:tabLst/>
              <a:defRPr/>
            </a:pPr>
            <a:r>
              <a:rPr kumimoji="0" lang="en-US" sz="13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Maps</a:t>
            </a:r>
          </a:p>
          <a:p>
            <a:pPr marL="1025525" marR="0" lvl="2" indent="-393700" algn="l" defTabSz="914400" rtl="0" eaLnBrk="1" fontAlgn="auto" latinLnBrk="0" hangingPunct="1">
              <a:lnSpc>
                <a:spcPct val="90000"/>
              </a:lnSpc>
              <a:spcBef>
                <a:spcPts val="500"/>
              </a:spcBef>
              <a:spcAft>
                <a:spcPts val="0"/>
              </a:spcAft>
              <a:buClr>
                <a:srgbClr val="FF0000"/>
              </a:buClr>
              <a:buSzTx/>
              <a:buFont typeface="Wingdings 2" panose="05020102010507070707" pitchFamily="18" charset="2"/>
              <a:buChar char="X"/>
              <a:tabLst/>
              <a:defRPr/>
            </a:pPr>
            <a:r>
              <a:rPr kumimoji="0" lang="en-US" sz="13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Charts </a:t>
            </a:r>
          </a:p>
          <a:p>
            <a:pPr marL="1025525" marR="0" lvl="2" indent="-393700" algn="l" defTabSz="914400" rtl="0" eaLnBrk="1" fontAlgn="auto" latinLnBrk="0" hangingPunct="1">
              <a:lnSpc>
                <a:spcPct val="90000"/>
              </a:lnSpc>
              <a:spcBef>
                <a:spcPts val="500"/>
              </a:spcBef>
              <a:spcAft>
                <a:spcPts val="0"/>
              </a:spcAft>
              <a:buClr>
                <a:srgbClr val="FF0000"/>
              </a:buClr>
              <a:buSzTx/>
              <a:buFont typeface="Wingdings 2" panose="05020102010507070707" pitchFamily="18" charset="2"/>
              <a:buChar char="X"/>
              <a:tabLst/>
              <a:defRPr/>
            </a:pPr>
            <a:r>
              <a:rPr kumimoji="0" lang="en-US" sz="13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Models </a:t>
            </a:r>
          </a:p>
          <a:p>
            <a:pPr marL="1025525" marR="0" lvl="2" indent="-393700" algn="l" defTabSz="914400" rtl="0" eaLnBrk="1" fontAlgn="auto" latinLnBrk="0" hangingPunct="1">
              <a:lnSpc>
                <a:spcPct val="90000"/>
              </a:lnSpc>
              <a:spcBef>
                <a:spcPts val="500"/>
              </a:spcBef>
              <a:spcAft>
                <a:spcPts val="0"/>
              </a:spcAft>
              <a:buClr>
                <a:srgbClr val="FF0000"/>
              </a:buClr>
              <a:buSzTx/>
              <a:buFont typeface="Wingdings 2" panose="05020102010507070707" pitchFamily="18" charset="2"/>
              <a:buChar char="X"/>
              <a:tabLst/>
              <a:defRPr/>
            </a:pPr>
            <a:r>
              <a:rPr kumimoji="0" lang="en-US" sz="13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Any content related materials </a:t>
            </a:r>
          </a:p>
          <a:p>
            <a:pPr marL="1025525" marR="0" lvl="2" indent="-393700" algn="l" defTabSz="914400" rtl="0" eaLnBrk="1" fontAlgn="auto" latinLnBrk="0" hangingPunct="1">
              <a:lnSpc>
                <a:spcPct val="90000"/>
              </a:lnSpc>
              <a:spcBef>
                <a:spcPts val="500"/>
              </a:spcBef>
              <a:spcAft>
                <a:spcPts val="0"/>
              </a:spcAft>
              <a:buClr>
                <a:srgbClr val="FF0000"/>
              </a:buClr>
              <a:buSzTx/>
              <a:buFont typeface="Wingdings 2" panose="05020102010507070707" pitchFamily="18" charset="2"/>
              <a:buChar char="X"/>
              <a:tabLst/>
              <a:defRPr/>
            </a:pPr>
            <a:r>
              <a:rPr kumimoji="0" lang="en-US" sz="13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Any resource that defines, explains, or illustrates terminology or concepts</a:t>
            </a:r>
          </a:p>
        </p:txBody>
      </p:sp>
      <p:sp>
        <p:nvSpPr>
          <p:cNvPr id="7" name="Title 6">
            <a:extLst>
              <a:ext uri="{FF2B5EF4-FFF2-40B4-BE49-F238E27FC236}">
                <a16:creationId xmlns:a16="http://schemas.microsoft.com/office/drawing/2014/main" id="{C47B84B6-DCBD-EAE3-7A9E-7ED4BE8F2FBB}"/>
              </a:ext>
            </a:extLst>
          </p:cNvPr>
          <p:cNvSpPr>
            <a:spLocks noGrp="1"/>
          </p:cNvSpPr>
          <p:nvPr>
            <p:ph type="title" idx="2"/>
          </p:nvPr>
        </p:nvSpPr>
        <p:spPr>
          <a:xfrm>
            <a:off x="311702" y="4574038"/>
            <a:ext cx="7988494" cy="351625"/>
          </a:xfrm>
        </p:spPr>
        <p:txBody>
          <a:bodyPr anchor="ctr"/>
          <a:lstStyle/>
          <a:p>
            <a:pPr algn="ctr"/>
            <a:r>
              <a:rPr lang="en-US" sz="1600" b="1" dirty="0">
                <a:solidFill>
                  <a:srgbClr val="000000"/>
                </a:solidFill>
                <a:latin typeface="+mn-lt"/>
              </a:rPr>
              <a:t>General rule: When in doubt, cover it.</a:t>
            </a:r>
            <a:endParaRPr lang="en-US" sz="1600" dirty="0">
              <a:latin typeface="+mn-lt"/>
            </a:endParaRPr>
          </a:p>
        </p:txBody>
      </p:sp>
      <p:sp>
        <p:nvSpPr>
          <p:cNvPr id="4" name="Slide Number Placeholder 3">
            <a:extLst>
              <a:ext uri="{FF2B5EF4-FFF2-40B4-BE49-F238E27FC236}">
                <a16:creationId xmlns:a16="http://schemas.microsoft.com/office/drawing/2014/main" id="{3AB2C11A-EF57-D9E0-26BE-F5E3115253A3}"/>
              </a:ext>
            </a:extLst>
          </p:cNvPr>
          <p:cNvSpPr>
            <a:spLocks noGrp="1"/>
          </p:cNvSpPr>
          <p:nvPr>
            <p:ph type="sldNum" idx="12"/>
          </p:nvPr>
        </p:nvSpPr>
        <p:spPr/>
        <p:txBody>
          <a:bodyPr>
            <a:normAutofit/>
          </a:bodyPr>
          <a:lstStyle/>
          <a:p>
            <a:fld id="{C479D5F6-EDCB-402A-AC08-4943A1820E8F}" type="slidenum">
              <a:rPr lang="en-US" smtClean="0"/>
              <a:pPr/>
              <a:t>58</a:t>
            </a:fld>
            <a:endParaRPr lang="en-US" dirty="0"/>
          </a:p>
        </p:txBody>
      </p:sp>
    </p:spTree>
    <p:extLst>
      <p:ext uri="{BB962C8B-B14F-4D97-AF65-F5344CB8AC3E}">
        <p14:creationId xmlns:p14="http://schemas.microsoft.com/office/powerpoint/2010/main" val="30544129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E778C-F2DA-0C1D-0F89-D6B1C13C49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F7037E-C775-A759-87A8-2F0E67BED2CF}"/>
              </a:ext>
            </a:extLst>
          </p:cNvPr>
          <p:cNvSpPr>
            <a:spLocks noGrp="1"/>
          </p:cNvSpPr>
          <p:nvPr>
            <p:ph type="title"/>
          </p:nvPr>
        </p:nvSpPr>
        <p:spPr/>
        <p:txBody>
          <a:bodyPr>
            <a:noAutofit/>
          </a:bodyPr>
          <a:lstStyle/>
          <a:p>
            <a:r>
              <a:rPr lang="en-US" sz="2800" dirty="0"/>
              <a:t>Student-to-Test Administrator Ratio</a:t>
            </a:r>
          </a:p>
        </p:txBody>
      </p:sp>
      <p:sp>
        <p:nvSpPr>
          <p:cNvPr id="6" name="Subtitle 5">
            <a:extLst>
              <a:ext uri="{FF2B5EF4-FFF2-40B4-BE49-F238E27FC236}">
                <a16:creationId xmlns:a16="http://schemas.microsoft.com/office/drawing/2014/main" id="{11FD5491-2262-BC12-3100-6F465B8ADB0F}"/>
              </a:ext>
            </a:extLst>
          </p:cNvPr>
          <p:cNvSpPr>
            <a:spLocks noGrp="1"/>
          </p:cNvSpPr>
          <p:nvPr>
            <p:ph type="subTitle" idx="1"/>
          </p:nvPr>
        </p:nvSpPr>
        <p:spPr>
          <a:xfrm>
            <a:off x="7816" y="2809261"/>
            <a:ext cx="4634523" cy="1322700"/>
          </a:xfrm>
        </p:spPr>
        <p:txBody>
          <a:bodyPr>
            <a:noAutofit/>
          </a:bodyPr>
          <a:lstStyle/>
          <a:p>
            <a:pPr marL="171450" indent="-171450" algn="l">
              <a:lnSpc>
                <a:spcPct val="120000"/>
              </a:lnSpc>
              <a:buClr>
                <a:sysClr val="windowText" lastClr="000000"/>
              </a:buClr>
              <a:buFont typeface="Arial" panose="020B0604020202020204" pitchFamily="34" charset="0"/>
              <a:buChar char="•"/>
              <a:defRPr/>
            </a:pPr>
            <a:r>
              <a:rPr lang="en-US" sz="1400" dirty="0">
                <a:solidFill>
                  <a:srgbClr val="000000"/>
                </a:solidFill>
                <a:latin typeface="+mn-lt"/>
              </a:rPr>
              <a:t>Student-to-Test Administrator ratio must not exceed 30-to-1</a:t>
            </a:r>
          </a:p>
          <a:p>
            <a:pPr marL="460375" lvl="1" indent="-168275" algn="l">
              <a:lnSpc>
                <a:spcPct val="120000"/>
              </a:lnSpc>
              <a:buClr>
                <a:sysClr val="windowText" lastClr="000000"/>
              </a:buClr>
              <a:buFont typeface="Arial" panose="020B0604020202020204" pitchFamily="34" charset="0"/>
              <a:buChar char="•"/>
              <a:defRPr/>
            </a:pPr>
            <a:r>
              <a:rPr lang="en-US" sz="1400" dirty="0">
                <a:solidFill>
                  <a:srgbClr val="000000"/>
                </a:solidFill>
                <a:latin typeface="+mn-lt"/>
              </a:rPr>
              <a:t>Test Administrator must be able to actively monitor the space within the physical testing environment</a:t>
            </a:r>
          </a:p>
          <a:p>
            <a:pPr marL="171450" indent="-171450" algn="l">
              <a:lnSpc>
                <a:spcPct val="120000"/>
              </a:lnSpc>
              <a:buClr>
                <a:sysClr val="windowText" lastClr="000000"/>
              </a:buClr>
              <a:buFont typeface="Arial" panose="020B0604020202020204" pitchFamily="34" charset="0"/>
              <a:buChar char="•"/>
              <a:defRPr/>
            </a:pPr>
            <a:r>
              <a:rPr lang="en-US" sz="1400" dirty="0">
                <a:solidFill>
                  <a:srgbClr val="000000"/>
                </a:solidFill>
                <a:latin typeface="+mn-lt"/>
              </a:rPr>
              <a:t>Consider room configuration</a:t>
            </a:r>
          </a:p>
          <a:p>
            <a:pPr marL="460375" lvl="1" indent="-168275" algn="l">
              <a:lnSpc>
                <a:spcPct val="120000"/>
              </a:lnSpc>
              <a:buClr>
                <a:sysClr val="windowText" lastClr="000000"/>
              </a:buClr>
              <a:buFont typeface="Arial" panose="020B0604020202020204" pitchFamily="34" charset="0"/>
              <a:buChar char="•"/>
              <a:defRPr/>
            </a:pPr>
            <a:r>
              <a:rPr lang="en-US" sz="1400" dirty="0">
                <a:solidFill>
                  <a:srgbClr val="000000"/>
                </a:solidFill>
                <a:latin typeface="+mn-lt"/>
              </a:rPr>
              <a:t>Make special considerations for large testing environments or environments with complicated configurations</a:t>
            </a:r>
          </a:p>
        </p:txBody>
      </p:sp>
      <p:sp>
        <p:nvSpPr>
          <p:cNvPr id="3" name="Content Placeholder 2">
            <a:extLst>
              <a:ext uri="{FF2B5EF4-FFF2-40B4-BE49-F238E27FC236}">
                <a16:creationId xmlns:a16="http://schemas.microsoft.com/office/drawing/2014/main" id="{C489482B-70B4-70E7-0199-11EFF5B178DB}"/>
              </a:ext>
            </a:extLst>
          </p:cNvPr>
          <p:cNvSpPr>
            <a:spLocks noGrp="1"/>
          </p:cNvSpPr>
          <p:nvPr>
            <p:ph type="body" idx="2"/>
          </p:nvPr>
        </p:nvSpPr>
        <p:spPr>
          <a:xfrm>
            <a:off x="4939500" y="125046"/>
            <a:ext cx="3837000" cy="4845539"/>
          </a:xfrm>
        </p:spPr>
        <p:txBody>
          <a:bodyPr>
            <a:noAutofit/>
          </a:bodyPr>
          <a:lstStyle/>
          <a:p>
            <a:pPr marL="0" indent="0">
              <a:lnSpc>
                <a:spcPct val="120000"/>
              </a:lnSpc>
              <a:buClr>
                <a:sysClr val="windowText" lastClr="000000"/>
              </a:buClr>
              <a:buNone/>
              <a:defRPr/>
            </a:pPr>
            <a:r>
              <a:rPr lang="en-US" dirty="0">
                <a:solidFill>
                  <a:srgbClr val="000000"/>
                </a:solidFill>
              </a:rPr>
              <a:t>Test Administrators must:</a:t>
            </a:r>
          </a:p>
          <a:p>
            <a:pPr>
              <a:lnSpc>
                <a:spcPct val="120000"/>
              </a:lnSpc>
              <a:buClr>
                <a:sysClr val="windowText" lastClr="000000"/>
              </a:buClr>
              <a:buFont typeface="Wingdings" panose="05000000000000000000" pitchFamily="2" charset="2"/>
              <a:buChar char="q"/>
              <a:defRPr/>
            </a:pPr>
            <a:r>
              <a:rPr lang="en-US" dirty="0">
                <a:solidFill>
                  <a:srgbClr val="000000"/>
                </a:solidFill>
                <a:latin typeface="+mn-lt"/>
              </a:rPr>
              <a:t>Actively proctor</a:t>
            </a:r>
          </a:p>
          <a:p>
            <a:pPr>
              <a:lnSpc>
                <a:spcPct val="120000"/>
              </a:lnSpc>
              <a:buClr>
                <a:sysClr val="windowText" lastClr="000000"/>
              </a:buClr>
              <a:buFont typeface="Wingdings" panose="05000000000000000000" pitchFamily="2" charset="2"/>
              <a:buChar char="q"/>
              <a:defRPr/>
            </a:pPr>
            <a:r>
              <a:rPr lang="en-US" dirty="0">
                <a:solidFill>
                  <a:srgbClr val="000000"/>
                </a:solidFill>
                <a:latin typeface="+mn-lt"/>
              </a:rPr>
              <a:t>Remain attentive and in the room during the entire testing unit</a:t>
            </a:r>
          </a:p>
          <a:p>
            <a:pPr>
              <a:lnSpc>
                <a:spcPct val="120000"/>
              </a:lnSpc>
              <a:buClr>
                <a:sysClr val="windowText" lastClr="000000"/>
              </a:buClr>
              <a:buFont typeface="Wingdings" panose="05000000000000000000" pitchFamily="2" charset="2"/>
              <a:buChar char="q"/>
              <a:defRPr/>
            </a:pPr>
            <a:r>
              <a:rPr lang="en-US" dirty="0">
                <a:solidFill>
                  <a:srgbClr val="000000"/>
                </a:solidFill>
                <a:latin typeface="+mn-lt"/>
              </a:rPr>
              <a:t>Circulate throughout the room during the test</a:t>
            </a:r>
          </a:p>
          <a:p>
            <a:pPr lvl="1">
              <a:lnSpc>
                <a:spcPct val="120000"/>
              </a:lnSpc>
              <a:buClr>
                <a:sysClr val="windowText" lastClr="000000"/>
              </a:buClr>
              <a:buFont typeface="Wingdings" panose="05000000000000000000" pitchFamily="2" charset="2"/>
              <a:buChar char="q"/>
              <a:defRPr/>
            </a:pPr>
            <a:r>
              <a:rPr lang="en-US" sz="1800" dirty="0">
                <a:solidFill>
                  <a:srgbClr val="000000"/>
                </a:solidFill>
                <a:latin typeface="+mn-lt"/>
              </a:rPr>
              <a:t>Should be able to see students working, not student work</a:t>
            </a:r>
          </a:p>
          <a:p>
            <a:endParaRPr lang="en-US" dirty="0"/>
          </a:p>
        </p:txBody>
      </p:sp>
      <p:sp>
        <p:nvSpPr>
          <p:cNvPr id="4" name="Slide Number Placeholder 3">
            <a:extLst>
              <a:ext uri="{FF2B5EF4-FFF2-40B4-BE49-F238E27FC236}">
                <a16:creationId xmlns:a16="http://schemas.microsoft.com/office/drawing/2014/main" id="{DEDD4776-A18C-310D-6262-8FEB684A1E96}"/>
              </a:ext>
            </a:extLst>
          </p:cNvPr>
          <p:cNvSpPr>
            <a:spLocks noGrp="1"/>
          </p:cNvSpPr>
          <p:nvPr>
            <p:ph type="sldNum" idx="12"/>
          </p:nvPr>
        </p:nvSpPr>
        <p:spPr/>
        <p:txBody>
          <a:bodyPr>
            <a:normAutofit/>
          </a:bodyPr>
          <a:lstStyle/>
          <a:p>
            <a:fld id="{C479D5F6-EDCB-402A-AC08-4943A1820E8F}" type="slidenum">
              <a:rPr lang="en-US" smtClean="0"/>
              <a:pPr/>
              <a:t>59</a:t>
            </a:fld>
            <a:endParaRPr lang="en-US" dirty="0"/>
          </a:p>
        </p:txBody>
      </p:sp>
    </p:spTree>
    <p:extLst>
      <p:ext uri="{BB962C8B-B14F-4D97-AF65-F5344CB8AC3E}">
        <p14:creationId xmlns:p14="http://schemas.microsoft.com/office/powerpoint/2010/main" val="2876110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9" name="Google Shape;489;p19"/>
          <p:cNvSpPr txBox="1">
            <a:spLocks noGrp="1"/>
          </p:cNvSpPr>
          <p:nvPr>
            <p:ph type="title"/>
          </p:nvPr>
        </p:nvSpPr>
        <p:spPr>
          <a:prstGeom prst="rect">
            <a:avLst/>
          </a:prstGeom>
          <a:noFill/>
          <a:ln>
            <a:noFill/>
          </a:ln>
        </p:spPr>
        <p:txBody>
          <a:bodyPr spcFirstLastPara="1" wrap="square" lIns="0" tIns="0" rIns="0" bIns="0" anchor="ctr" anchorCtr="0">
            <a:noAutofit/>
          </a:bodyPr>
          <a:lstStyle/>
          <a:p>
            <a:r>
              <a:rPr lang="en-US" sz="2800" dirty="0">
                <a:latin typeface="+mj-lt"/>
              </a:rPr>
              <a:t>What is CMAS?</a:t>
            </a:r>
            <a:endParaRPr sz="2800" dirty="0">
              <a:latin typeface="+mj-lt"/>
            </a:endParaRPr>
          </a:p>
        </p:txBody>
      </p:sp>
      <p:sp>
        <p:nvSpPr>
          <p:cNvPr id="490" name="Google Shape;490;p19"/>
          <p:cNvSpPr txBox="1">
            <a:spLocks noGrp="1"/>
          </p:cNvSpPr>
          <p:nvPr>
            <p:ph type="body" idx="1"/>
          </p:nvPr>
        </p:nvSpPr>
        <p:spPr>
          <a:xfrm>
            <a:off x="311702" y="1000369"/>
            <a:ext cx="8487741" cy="3186906"/>
          </a:xfrm>
          <a:prstGeom prst="rect">
            <a:avLst/>
          </a:prstGeom>
          <a:noFill/>
          <a:ln>
            <a:noFill/>
          </a:ln>
        </p:spPr>
        <p:txBody>
          <a:bodyPr spcFirstLastPara="1" wrap="square" lIns="91425" tIns="91425" rIns="91425" bIns="91425" anchor="t" anchorCtr="0">
            <a:noAutofit/>
          </a:bodyPr>
          <a:lstStyle/>
          <a:p>
            <a:pPr marL="227013" indent="-227013">
              <a:lnSpc>
                <a:spcPct val="120000"/>
              </a:lnSpc>
            </a:pPr>
            <a:r>
              <a:rPr lang="en-US" sz="1200" dirty="0">
                <a:latin typeface="+mn-lt"/>
                <a:ea typeface="Roboto" panose="02000000000000000000" pitchFamily="2" charset="0"/>
              </a:rPr>
              <a:t>Colorado Measures of Academic Success (CMAS)</a:t>
            </a:r>
          </a:p>
          <a:p>
            <a:pPr marL="569913" lvl="1" indent="-231775">
              <a:lnSpc>
                <a:spcPct val="120000"/>
              </a:lnSpc>
              <a:buFont typeface="Arial" panose="020B0604020202020204" pitchFamily="34" charset="0"/>
              <a:buChar char="•"/>
              <a:tabLst>
                <a:tab pos="4970463" algn="l"/>
              </a:tabLst>
            </a:pPr>
            <a:r>
              <a:rPr lang="en-US" sz="1200" dirty="0">
                <a:latin typeface="+mn-lt"/>
                <a:ea typeface="Roboto" panose="02000000000000000000" pitchFamily="2" charset="0"/>
                <a:cs typeface="Arial" panose="020B0604020202020204" pitchFamily="34" charset="0"/>
              </a:rPr>
              <a:t>Colorado’s standards-based assessments designed to measure the Colorado Academic Standards (CAS)</a:t>
            </a:r>
          </a:p>
          <a:p>
            <a:pPr marL="914400" lvl="2" indent="-228600">
              <a:lnSpc>
                <a:spcPct val="120000"/>
              </a:lnSpc>
              <a:buFont typeface="Arial" panose="020B0604020202020204" pitchFamily="34" charset="0"/>
              <a:buChar char="•"/>
            </a:pPr>
            <a:r>
              <a:rPr lang="en-US" sz="1200" dirty="0">
                <a:latin typeface="+mn-lt"/>
                <a:ea typeface="Roboto" panose="02000000000000000000" pitchFamily="2" charset="0"/>
                <a:cs typeface="Arial" panose="020B0604020202020204" pitchFamily="34" charset="0"/>
              </a:rPr>
              <a:t>English language arts (ELA)</a:t>
            </a:r>
          </a:p>
          <a:p>
            <a:pPr marL="914400" lvl="2" indent="-228600">
              <a:lnSpc>
                <a:spcPct val="120000"/>
              </a:lnSpc>
              <a:buFont typeface="Arial" panose="020B0604020202020204" pitchFamily="34" charset="0"/>
              <a:buChar char="•"/>
            </a:pPr>
            <a:r>
              <a:rPr lang="en-US" sz="1200" dirty="0">
                <a:latin typeface="+mn-lt"/>
                <a:ea typeface="Roboto" panose="02000000000000000000" pitchFamily="2" charset="0"/>
                <a:cs typeface="Arial" panose="020B0604020202020204" pitchFamily="34" charset="0"/>
              </a:rPr>
              <a:t>Mathematics</a:t>
            </a:r>
          </a:p>
          <a:p>
            <a:pPr marL="914400" lvl="2" indent="-228600">
              <a:lnSpc>
                <a:spcPct val="120000"/>
              </a:lnSpc>
              <a:buFont typeface="Arial" panose="020B0604020202020204" pitchFamily="34" charset="0"/>
              <a:buChar char="•"/>
            </a:pPr>
            <a:r>
              <a:rPr lang="en-US" sz="1200" dirty="0">
                <a:latin typeface="+mn-lt"/>
                <a:ea typeface="Roboto" panose="02000000000000000000" pitchFamily="2" charset="0"/>
                <a:cs typeface="Arial" panose="020B0604020202020204" pitchFamily="34" charset="0"/>
              </a:rPr>
              <a:t>Science</a:t>
            </a:r>
          </a:p>
          <a:p>
            <a:pPr marL="914400" lvl="2" indent="-228600">
              <a:lnSpc>
                <a:spcPct val="120000"/>
              </a:lnSpc>
              <a:buFont typeface="Arial" panose="020B0604020202020204" pitchFamily="34" charset="0"/>
              <a:buChar char="•"/>
            </a:pPr>
            <a:r>
              <a:rPr lang="en-US" sz="1200" dirty="0">
                <a:solidFill>
                  <a:srgbClr val="FF0000"/>
                </a:solidFill>
                <a:latin typeface="+mn-lt"/>
                <a:ea typeface="Roboto" panose="02000000000000000000" pitchFamily="2" charset="0"/>
                <a:cs typeface="Arial" panose="020B0604020202020204" pitchFamily="34" charset="0"/>
              </a:rPr>
              <a:t>Social Studies*</a:t>
            </a:r>
          </a:p>
          <a:p>
            <a:pPr marL="227013" indent="-227013">
              <a:lnSpc>
                <a:spcPct val="120000"/>
              </a:lnSpc>
            </a:pPr>
            <a:r>
              <a:rPr lang="en-US" sz="1200" dirty="0">
                <a:latin typeface="+mn-lt"/>
                <a:ea typeface="Roboto" panose="02000000000000000000" pitchFamily="2" charset="0"/>
              </a:rPr>
              <a:t>Purposes</a:t>
            </a:r>
          </a:p>
          <a:p>
            <a:pPr marL="569913" lvl="1" indent="-231775">
              <a:lnSpc>
                <a:spcPct val="120000"/>
              </a:lnSpc>
              <a:buFont typeface="Arial" panose="020B0604020202020204" pitchFamily="34" charset="0"/>
              <a:buChar char="•"/>
            </a:pPr>
            <a:r>
              <a:rPr lang="en-US" sz="1200" dirty="0">
                <a:latin typeface="+mn-lt"/>
                <a:ea typeface="Roboto" panose="02000000000000000000" pitchFamily="2" charset="0"/>
                <a:cs typeface="Arial" panose="020B0604020202020204" pitchFamily="34" charset="0"/>
              </a:rPr>
              <a:t>Indicate the degree to which students have mastered the expectations of the CAS in each content area at the end of the tested grade level</a:t>
            </a:r>
          </a:p>
          <a:p>
            <a:pPr marL="914400" lvl="2" indent="-228600">
              <a:lnSpc>
                <a:spcPct val="120000"/>
              </a:lnSpc>
              <a:buFont typeface="Arial" panose="020B0604020202020204" pitchFamily="34" charset="0"/>
              <a:buChar char="•"/>
            </a:pPr>
            <a:r>
              <a:rPr lang="en-US" sz="1200" dirty="0">
                <a:latin typeface="+mn-lt"/>
                <a:ea typeface="Roboto" panose="02000000000000000000" pitchFamily="2" charset="0"/>
                <a:cs typeface="Arial" panose="020B0604020202020204" pitchFamily="34" charset="0"/>
              </a:rPr>
              <a:t>Results provide one measure of a student’s academic progress relative to the CAS</a:t>
            </a:r>
          </a:p>
          <a:p>
            <a:pPr marL="569913" lvl="1" indent="-231775">
              <a:lnSpc>
                <a:spcPct val="120000"/>
              </a:lnSpc>
              <a:buFont typeface="Arial" panose="020B0604020202020204" pitchFamily="34" charset="0"/>
              <a:buChar char="•"/>
            </a:pPr>
            <a:r>
              <a:rPr lang="en-US" sz="1200" dirty="0">
                <a:latin typeface="+mn-lt"/>
                <a:ea typeface="Roboto" panose="02000000000000000000" pitchFamily="2" charset="0"/>
                <a:cs typeface="Arial" panose="020B0604020202020204" pitchFamily="34" charset="0"/>
              </a:rPr>
              <a:t>Districts and schools may use aggregated scores to monitor their programs’ effectiveness</a:t>
            </a:r>
          </a:p>
          <a:p>
            <a:pPr marL="227013" indent="-227013">
              <a:lnSpc>
                <a:spcPct val="120000"/>
              </a:lnSpc>
            </a:pPr>
            <a:r>
              <a:rPr lang="en-US" sz="1200" dirty="0">
                <a:latin typeface="+mn-lt"/>
                <a:ea typeface="Roboto" panose="02000000000000000000" pitchFamily="2" charset="0"/>
              </a:rPr>
              <a:t>CMAS Administrations</a:t>
            </a:r>
          </a:p>
          <a:p>
            <a:pPr marL="569913" lvl="1" indent="-231775">
              <a:lnSpc>
                <a:spcPct val="120000"/>
              </a:lnSpc>
              <a:buFont typeface="Arial" panose="020B0604020202020204" pitchFamily="34" charset="0"/>
              <a:buChar char="•"/>
            </a:pPr>
            <a:r>
              <a:rPr lang="en-US" sz="1200" dirty="0">
                <a:latin typeface="+mn-lt"/>
                <a:ea typeface="Roboto" panose="02000000000000000000" pitchFamily="2" charset="0"/>
                <a:cs typeface="Arial" panose="020B0604020202020204" pitchFamily="34" charset="0"/>
              </a:rPr>
              <a:t>Science and social studies: 2013-14 was the 1st administration year</a:t>
            </a:r>
          </a:p>
          <a:p>
            <a:pPr marL="569913" lvl="1" indent="-231775">
              <a:lnSpc>
                <a:spcPct val="120000"/>
              </a:lnSpc>
              <a:buFont typeface="Arial" panose="020B0604020202020204" pitchFamily="34" charset="0"/>
              <a:buChar char="•"/>
            </a:pPr>
            <a:r>
              <a:rPr lang="en-US" sz="1200" dirty="0">
                <a:latin typeface="+mn-lt"/>
                <a:ea typeface="Roboto" panose="02000000000000000000" pitchFamily="2" charset="0"/>
                <a:cs typeface="Arial" panose="020B0604020202020204" pitchFamily="34" charset="0"/>
              </a:rPr>
              <a:t>Math and ELA: 2014-15 was the 1st administration year</a:t>
            </a:r>
          </a:p>
        </p:txBody>
      </p:sp>
      <p:sp>
        <p:nvSpPr>
          <p:cNvPr id="2" name="Title 3">
            <a:extLst>
              <a:ext uri="{FF2B5EF4-FFF2-40B4-BE49-F238E27FC236}">
                <a16:creationId xmlns:a16="http://schemas.microsoft.com/office/drawing/2014/main" id="{35F43754-7C04-F29B-B5EA-824F40FEAED3}"/>
              </a:ext>
            </a:extLst>
          </p:cNvPr>
          <p:cNvSpPr>
            <a:spLocks noGrp="1"/>
          </p:cNvSpPr>
          <p:nvPr>
            <p:ph type="title" idx="2"/>
          </p:nvPr>
        </p:nvSpPr>
        <p:spPr>
          <a:xfrm>
            <a:off x="601785" y="4347399"/>
            <a:ext cx="7362092" cy="380909"/>
          </a:xfrm>
        </p:spPr>
        <p:txBody>
          <a:bodyPr anchor="ctr"/>
          <a:lstStyle/>
          <a:p>
            <a:pPr algn="ctr"/>
            <a:r>
              <a:rPr lang="en-US" sz="1200" dirty="0">
                <a:solidFill>
                  <a:srgbClr val="FF0000"/>
                </a:solidFill>
                <a:latin typeface="+mn-lt"/>
              </a:rPr>
              <a:t>* Social studies assessments only administered at schools identified in the spring 2025 social studies sample</a:t>
            </a:r>
            <a:endParaRPr lang="en-US" sz="1200" dirty="0">
              <a:solidFill>
                <a:srgbClr val="FF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905D7-76D5-4B98-3BA7-604159ACA8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30A2FC-FA4E-2FB6-92BD-734CDB2E4E61}"/>
              </a:ext>
            </a:extLst>
          </p:cNvPr>
          <p:cNvSpPr>
            <a:spLocks noGrp="1"/>
          </p:cNvSpPr>
          <p:nvPr>
            <p:ph type="title"/>
          </p:nvPr>
        </p:nvSpPr>
        <p:spPr/>
        <p:txBody>
          <a:bodyPr>
            <a:normAutofit/>
          </a:bodyPr>
          <a:lstStyle/>
          <a:p>
            <a:r>
              <a:rPr lang="en-US" sz="2800" dirty="0"/>
              <a:t>Room Configuration</a:t>
            </a:r>
          </a:p>
        </p:txBody>
      </p:sp>
      <p:sp>
        <p:nvSpPr>
          <p:cNvPr id="3" name="Content Placeholder 2">
            <a:extLst>
              <a:ext uri="{FF2B5EF4-FFF2-40B4-BE49-F238E27FC236}">
                <a16:creationId xmlns:a16="http://schemas.microsoft.com/office/drawing/2014/main" id="{59134826-6DBA-21EB-17A9-85D63532A58A}"/>
              </a:ext>
            </a:extLst>
          </p:cNvPr>
          <p:cNvSpPr>
            <a:spLocks noGrp="1"/>
          </p:cNvSpPr>
          <p:nvPr>
            <p:ph type="body" idx="1"/>
          </p:nvPr>
        </p:nvSpPr>
        <p:spPr>
          <a:xfrm>
            <a:off x="311702" y="906586"/>
            <a:ext cx="8715067" cy="3280690"/>
          </a:xfrm>
        </p:spPr>
        <p:txBody>
          <a:bodyPr>
            <a:noAutofit/>
          </a:bodyPr>
          <a:lstStyle/>
          <a:p>
            <a:pPr marL="0" indent="0">
              <a:lnSpc>
                <a:spcPct val="100000"/>
              </a:lnSpc>
              <a:buClr>
                <a:sysClr val="windowText" lastClr="000000"/>
              </a:buClr>
              <a:buNone/>
              <a:defRPr/>
            </a:pPr>
            <a:r>
              <a:rPr lang="en-US" sz="1800" dirty="0">
                <a:solidFill>
                  <a:srgbClr val="000000"/>
                </a:solidFill>
                <a:ea typeface="Verdana" panose="020B0604030504040204" pitchFamily="34" charset="0"/>
                <a:cs typeface="Verdana" panose="020B0604030504040204" pitchFamily="34" charset="0"/>
              </a:rPr>
              <a:t>Students should not be able to see each other’s work from a normal testing position</a:t>
            </a:r>
          </a:p>
          <a:p>
            <a:pPr>
              <a:lnSpc>
                <a:spcPct val="100000"/>
              </a:lnSpc>
              <a:buClr>
                <a:sysClr val="windowText" lastClr="000000"/>
              </a:buClr>
              <a:defRPr/>
            </a:pPr>
            <a:endParaRPr lang="en-US" sz="1800" dirty="0">
              <a:solidFill>
                <a:srgbClr val="000000"/>
              </a:solidFill>
              <a:ea typeface="Verdana" panose="020B0604030504040204" pitchFamily="34" charset="0"/>
              <a:cs typeface="Verdana" panose="020B0604030504040204" pitchFamily="34" charset="0"/>
            </a:endParaRPr>
          </a:p>
          <a:p>
            <a:pPr marL="0" indent="0">
              <a:lnSpc>
                <a:spcPct val="100000"/>
              </a:lnSpc>
              <a:buClr>
                <a:sysClr val="windowText" lastClr="000000"/>
              </a:buClr>
              <a:buNone/>
              <a:defRPr/>
            </a:pPr>
            <a:r>
              <a:rPr lang="en-US" sz="1800" dirty="0">
                <a:solidFill>
                  <a:srgbClr val="000000"/>
                </a:solidFill>
                <a:ea typeface="Verdana" panose="020B0604030504040204" pitchFamily="34" charset="0"/>
                <a:cs typeface="Verdana" panose="020B0604030504040204" pitchFamily="34" charset="0"/>
              </a:rPr>
              <a:t>Consider the following seating configurations to maintain test security: </a:t>
            </a:r>
          </a:p>
          <a:p>
            <a:pPr marL="285750" indent="-285750">
              <a:lnSpc>
                <a:spcPct val="100000"/>
              </a:lnSpc>
              <a:buClr>
                <a:sysClr val="windowText" lastClr="000000"/>
              </a:buClr>
              <a:defRPr/>
            </a:pPr>
            <a:r>
              <a:rPr lang="en-US" sz="1800" dirty="0">
                <a:solidFill>
                  <a:srgbClr val="000000"/>
                </a:solidFill>
                <a:ea typeface="Verdana" panose="020B0604030504040204" pitchFamily="34" charset="0"/>
                <a:cs typeface="Verdana" panose="020B0604030504040204" pitchFamily="34" charset="0"/>
              </a:rPr>
              <a:t>Seat students in every other seat</a:t>
            </a:r>
          </a:p>
          <a:p>
            <a:pPr marL="285750" indent="-285750">
              <a:lnSpc>
                <a:spcPct val="100000"/>
              </a:lnSpc>
              <a:buClr>
                <a:sysClr val="windowText" lastClr="000000"/>
              </a:buClr>
              <a:defRPr/>
            </a:pPr>
            <a:r>
              <a:rPr lang="en-US" sz="1800" dirty="0">
                <a:solidFill>
                  <a:srgbClr val="000000"/>
                </a:solidFill>
                <a:ea typeface="Verdana" panose="020B0604030504040204" pitchFamily="34" charset="0"/>
                <a:cs typeface="Verdana" panose="020B0604030504040204" pitchFamily="34" charset="0"/>
              </a:rPr>
              <a:t>Seat students back-to-back</a:t>
            </a:r>
          </a:p>
          <a:p>
            <a:pPr marL="285750" indent="-285750">
              <a:lnSpc>
                <a:spcPct val="100000"/>
              </a:lnSpc>
              <a:buClr>
                <a:sysClr val="windowText" lastClr="000000"/>
              </a:buClr>
              <a:defRPr/>
            </a:pPr>
            <a:r>
              <a:rPr lang="en-US" sz="1800" dirty="0">
                <a:solidFill>
                  <a:srgbClr val="000000"/>
                </a:solidFill>
                <a:ea typeface="Verdana" panose="020B0604030504040204" pitchFamily="34" charset="0"/>
                <a:cs typeface="Verdana" panose="020B0604030504040204" pitchFamily="34" charset="0"/>
              </a:rPr>
              <a:t>Seat students in widely spaced rows or in every other row (appropriate for a classroom setup)</a:t>
            </a:r>
          </a:p>
          <a:p>
            <a:pPr marL="549831" lvl="1" indent="-257175">
              <a:lnSpc>
                <a:spcPct val="100000"/>
              </a:lnSpc>
              <a:buClr>
                <a:sysClr val="windowText" lastClr="000000"/>
              </a:buClr>
              <a:defRPr/>
            </a:pPr>
            <a:endParaRPr lang="en-US" sz="1800" dirty="0">
              <a:solidFill>
                <a:srgbClr val="000000"/>
              </a:solidFill>
              <a:latin typeface="+mn-lt"/>
              <a:ea typeface="Verdana" panose="020B0604030504040204" pitchFamily="34" charset="0"/>
              <a:cs typeface="Verdana" panose="020B0604030504040204" pitchFamily="34" charset="0"/>
            </a:endParaRPr>
          </a:p>
          <a:p>
            <a:pPr marL="0" indent="0">
              <a:lnSpc>
                <a:spcPct val="100000"/>
              </a:lnSpc>
              <a:buClr>
                <a:sysClr val="windowText" lastClr="000000"/>
              </a:buClr>
              <a:buNone/>
              <a:defRPr/>
            </a:pPr>
            <a:r>
              <a:rPr lang="en-US" sz="1800" dirty="0">
                <a:solidFill>
                  <a:srgbClr val="040404"/>
                </a:solidFill>
              </a:rPr>
              <a:t>Dividing screens or other privacy materials may be used if students cannot be placed far enough away from each other</a:t>
            </a:r>
          </a:p>
          <a:p>
            <a:endParaRPr lang="en-US" sz="1800" dirty="0"/>
          </a:p>
        </p:txBody>
      </p:sp>
      <p:sp>
        <p:nvSpPr>
          <p:cNvPr id="4" name="Slide Number Placeholder 3">
            <a:extLst>
              <a:ext uri="{FF2B5EF4-FFF2-40B4-BE49-F238E27FC236}">
                <a16:creationId xmlns:a16="http://schemas.microsoft.com/office/drawing/2014/main" id="{56135ADD-FED2-59ED-4428-65D102E013C7}"/>
              </a:ext>
            </a:extLst>
          </p:cNvPr>
          <p:cNvSpPr>
            <a:spLocks noGrp="1"/>
          </p:cNvSpPr>
          <p:nvPr>
            <p:ph type="sldNum" idx="12"/>
          </p:nvPr>
        </p:nvSpPr>
        <p:spPr/>
        <p:txBody>
          <a:bodyPr>
            <a:normAutofit/>
          </a:bodyPr>
          <a:lstStyle/>
          <a:p>
            <a:fld id="{C479D5F6-EDCB-402A-AC08-4943A1820E8F}" type="slidenum">
              <a:rPr lang="en-US" smtClean="0"/>
              <a:pPr/>
              <a:t>60</a:t>
            </a:fld>
            <a:endParaRPr lang="en-US" dirty="0"/>
          </a:p>
        </p:txBody>
      </p:sp>
    </p:spTree>
    <p:extLst>
      <p:ext uri="{BB962C8B-B14F-4D97-AF65-F5344CB8AC3E}">
        <p14:creationId xmlns:p14="http://schemas.microsoft.com/office/powerpoint/2010/main" val="29805726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042-2069-5A45-B017-E2ED3E911A3C}"/>
              </a:ext>
            </a:extLst>
          </p:cNvPr>
          <p:cNvSpPr>
            <a:spLocks noGrp="1"/>
          </p:cNvSpPr>
          <p:nvPr>
            <p:ph type="title"/>
          </p:nvPr>
        </p:nvSpPr>
        <p:spPr/>
        <p:txBody>
          <a:bodyPr/>
          <a:lstStyle/>
          <a:p>
            <a:r>
              <a:rPr lang="en-US" sz="2800" dirty="0"/>
              <a:t>Testing Different Grades Together</a:t>
            </a:r>
          </a:p>
        </p:txBody>
      </p:sp>
      <p:sp>
        <p:nvSpPr>
          <p:cNvPr id="3" name="Text Placeholder 2">
            <a:extLst>
              <a:ext uri="{FF2B5EF4-FFF2-40B4-BE49-F238E27FC236}">
                <a16:creationId xmlns:a16="http://schemas.microsoft.com/office/drawing/2014/main" id="{CFEF383F-6CFF-143D-5DCC-DE677C27970C}"/>
              </a:ext>
            </a:extLst>
          </p:cNvPr>
          <p:cNvSpPr>
            <a:spLocks noGrp="1"/>
          </p:cNvSpPr>
          <p:nvPr>
            <p:ph type="body" idx="1"/>
          </p:nvPr>
        </p:nvSpPr>
        <p:spPr>
          <a:xfrm>
            <a:off x="311702" y="960305"/>
            <a:ext cx="8487741" cy="3533541"/>
          </a:xfrm>
        </p:spPr>
        <p:txBody>
          <a:bodyPr>
            <a:normAutofit fontScale="85000" lnSpcReduction="10000"/>
          </a:bodyPr>
          <a:lstStyle/>
          <a:p>
            <a:pPr lvl="0">
              <a:lnSpc>
                <a:spcPct val="100000"/>
              </a:lnSpc>
              <a:spcBef>
                <a:spcPct val="20000"/>
              </a:spcBef>
              <a:buClrTx/>
              <a:defRPr/>
            </a:pPr>
            <a:r>
              <a:rPr lang="en-US" sz="1900" dirty="0">
                <a:solidFill>
                  <a:sysClr val="windowText" lastClr="000000"/>
                </a:solidFill>
              </a:rPr>
              <a:t>If the unit testing time and directions are the same, different grades can be administered in the same room</a:t>
            </a:r>
          </a:p>
          <a:p>
            <a:pPr>
              <a:buClrTx/>
            </a:pPr>
            <a:r>
              <a:rPr lang="en-US" sz="1900" dirty="0"/>
              <a:t>A </a:t>
            </a:r>
            <a:r>
              <a:rPr lang="en-US" sz="1900" b="1" dirty="0"/>
              <a:t>separate</a:t>
            </a:r>
            <a:r>
              <a:rPr lang="en-US" sz="1900" dirty="0"/>
              <a:t> testing environment is needed for: </a:t>
            </a:r>
          </a:p>
          <a:p>
            <a:pPr lvl="1">
              <a:spcBef>
                <a:spcPts val="0"/>
              </a:spcBef>
              <a:buFont typeface="Arial" panose="020B0604020202020204" pitchFamily="34" charset="0"/>
              <a:buChar char="•"/>
            </a:pPr>
            <a:r>
              <a:rPr lang="en-US" sz="1900" dirty="0">
                <a:solidFill>
                  <a:prstClr val="black"/>
                </a:solidFill>
                <a:latin typeface="+mn-lt"/>
                <a:cs typeface="Arial" panose="020B0604020202020204" pitchFamily="34" charset="0"/>
              </a:rPr>
              <a:t>PBT and CBT (administration SAY directions and materials are different)</a:t>
            </a:r>
          </a:p>
          <a:p>
            <a:pPr lvl="1">
              <a:spcBef>
                <a:spcPts val="0"/>
              </a:spcBef>
              <a:buFont typeface="Arial" panose="020B0604020202020204" pitchFamily="34" charset="0"/>
              <a:buChar char="•"/>
            </a:pPr>
            <a:r>
              <a:rPr lang="en-US" sz="1900" dirty="0">
                <a:solidFill>
                  <a:prstClr val="black"/>
                </a:solidFill>
                <a:latin typeface="+mn-lt"/>
                <a:cs typeface="Arial" panose="020B0604020202020204" pitchFamily="34" charset="0"/>
              </a:rPr>
              <a:t>Different content areas (testing times and SAY directions are different)</a:t>
            </a:r>
          </a:p>
          <a:p>
            <a:pPr lvl="1">
              <a:spcBef>
                <a:spcPts val="0"/>
              </a:spcBef>
              <a:buFont typeface="Arial" panose="020B0604020202020204" pitchFamily="34" charset="0"/>
              <a:buChar char="•"/>
            </a:pPr>
            <a:r>
              <a:rPr lang="en-US" sz="1900" dirty="0">
                <a:solidFill>
                  <a:prstClr val="black"/>
                </a:solidFill>
                <a:latin typeface="+mn-lt"/>
                <a:cs typeface="Arial" panose="020B0604020202020204" pitchFamily="34" charset="0"/>
              </a:rPr>
              <a:t>Directions read aloud in a language other than English</a:t>
            </a:r>
          </a:p>
          <a:p>
            <a:pPr lvl="1">
              <a:spcBef>
                <a:spcPts val="0"/>
              </a:spcBef>
              <a:buFont typeface="Arial" panose="020B0604020202020204" pitchFamily="34" charset="0"/>
              <a:buChar char="•"/>
            </a:pPr>
            <a:r>
              <a:rPr lang="en-US" sz="1900" dirty="0">
                <a:solidFill>
                  <a:prstClr val="black"/>
                </a:solidFill>
                <a:latin typeface="+mn-lt"/>
                <a:cs typeface="Arial" panose="020B0604020202020204" pitchFamily="34" charset="0"/>
              </a:rPr>
              <a:t>English tests and Spanish accommodated forms</a:t>
            </a:r>
          </a:p>
          <a:p>
            <a:pPr lvl="1">
              <a:spcBef>
                <a:spcPts val="0"/>
              </a:spcBef>
              <a:buFont typeface="Arial" panose="020B0604020202020204" pitchFamily="34" charset="0"/>
              <a:buChar char="•"/>
            </a:pPr>
            <a:r>
              <a:rPr lang="en-US" sz="1900" dirty="0">
                <a:solidFill>
                  <a:prstClr val="black"/>
                </a:solidFill>
                <a:latin typeface="+mn-lt"/>
                <a:cs typeface="Arial" panose="020B0604020202020204" pitchFamily="34" charset="0"/>
              </a:rPr>
              <a:t>Grade 11 science and grade 5/8 science (different unit times)</a:t>
            </a:r>
          </a:p>
          <a:p>
            <a:pPr lvl="1">
              <a:spcBef>
                <a:spcPts val="0"/>
              </a:spcBef>
              <a:buFont typeface="Arial" panose="020B0604020202020204" pitchFamily="34" charset="0"/>
              <a:buChar char="•"/>
            </a:pPr>
            <a:r>
              <a:rPr lang="en-US" sz="1900" dirty="0">
                <a:solidFill>
                  <a:prstClr val="black"/>
                </a:solidFill>
                <a:latin typeface="+mn-lt"/>
                <a:cs typeface="Arial" panose="020B0604020202020204" pitchFamily="34" charset="0"/>
              </a:rPr>
              <a:t>ELA grades 3 through 5 and ELA grades 6 through 8 (different testing times)</a:t>
            </a:r>
          </a:p>
          <a:p>
            <a:pPr lvl="1">
              <a:spcBef>
                <a:spcPts val="0"/>
              </a:spcBef>
              <a:buFont typeface="Arial" panose="020B0604020202020204" pitchFamily="34" charset="0"/>
              <a:buChar char="•"/>
            </a:pPr>
            <a:r>
              <a:rPr lang="en-US" sz="1900" dirty="0">
                <a:solidFill>
                  <a:prstClr val="black"/>
                </a:solidFill>
                <a:latin typeface="+mn-lt"/>
                <a:cs typeface="Arial" panose="020B0604020202020204" pitchFamily="34" charset="0"/>
              </a:rPr>
              <a:t>Math grades 3 through 5 and math grades 6 through 8 (different SAY directions)</a:t>
            </a:r>
          </a:p>
          <a:p>
            <a:pPr lvl="1">
              <a:spcBef>
                <a:spcPts val="0"/>
              </a:spcBef>
              <a:buFont typeface="Arial" panose="020B0604020202020204" pitchFamily="34" charset="0"/>
              <a:buChar char="•"/>
            </a:pPr>
            <a:r>
              <a:rPr lang="en-US" sz="1900" dirty="0">
                <a:solidFill>
                  <a:prstClr val="black"/>
                </a:solidFill>
                <a:latin typeface="+mn-lt"/>
                <a:cs typeface="Arial" panose="020B0604020202020204" pitchFamily="34" charset="0"/>
              </a:rPr>
              <a:t>Math grades 6 through 8 unit 1 and math grades 6 through 8 units 2 and 3 (different SAY directions)</a:t>
            </a:r>
          </a:p>
        </p:txBody>
      </p:sp>
      <p:sp>
        <p:nvSpPr>
          <p:cNvPr id="5" name="Diagonal Stripe 4">
            <a:hlinkClick r:id="rId2"/>
            <a:extLst>
              <a:ext uri="{FF2B5EF4-FFF2-40B4-BE49-F238E27FC236}">
                <a16:creationId xmlns:a16="http://schemas.microsoft.com/office/drawing/2014/main" id="{486C5296-0BE8-C6DF-786E-AA4EB3E26437}"/>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Arial" panose="020B0604020202020204" pitchFamily="34" charset="0"/>
              </a:rPr>
              <a:t>Unit Testing Times</a:t>
            </a:r>
          </a:p>
        </p:txBody>
      </p:sp>
    </p:spTree>
    <p:extLst>
      <p:ext uri="{BB962C8B-B14F-4D97-AF65-F5344CB8AC3E}">
        <p14:creationId xmlns:p14="http://schemas.microsoft.com/office/powerpoint/2010/main" val="22979926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0F7A4-6F55-9C0F-595C-C0F869DA9E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C41B9F-ADFC-8093-EB4D-8979B7B2BDE4}"/>
              </a:ext>
            </a:extLst>
          </p:cNvPr>
          <p:cNvSpPr>
            <a:spLocks noGrp="1"/>
          </p:cNvSpPr>
          <p:nvPr>
            <p:ph type="title"/>
          </p:nvPr>
        </p:nvSpPr>
        <p:spPr/>
        <p:txBody>
          <a:bodyPr>
            <a:normAutofit/>
          </a:bodyPr>
          <a:lstStyle/>
          <a:p>
            <a:r>
              <a:rPr lang="en-US" sz="2800" dirty="0"/>
              <a:t>Unauthorized Visitors and the Media</a:t>
            </a:r>
          </a:p>
        </p:txBody>
      </p:sp>
      <p:sp>
        <p:nvSpPr>
          <p:cNvPr id="3" name="Content Placeholder 2">
            <a:extLst>
              <a:ext uri="{FF2B5EF4-FFF2-40B4-BE49-F238E27FC236}">
                <a16:creationId xmlns:a16="http://schemas.microsoft.com/office/drawing/2014/main" id="{9442F8AB-3EA1-408E-2EC4-E1AEA5158CA6}"/>
              </a:ext>
            </a:extLst>
          </p:cNvPr>
          <p:cNvSpPr>
            <a:spLocks noGrp="1"/>
          </p:cNvSpPr>
          <p:nvPr>
            <p:ph type="body" idx="1"/>
          </p:nvPr>
        </p:nvSpPr>
        <p:spPr>
          <a:xfrm>
            <a:off x="311702" y="961292"/>
            <a:ext cx="8652544" cy="3225983"/>
          </a:xfrm>
        </p:spPr>
        <p:txBody>
          <a:bodyPr>
            <a:noAutofit/>
          </a:bodyPr>
          <a:lstStyle/>
          <a:p>
            <a:pPr marL="227013" indent="-212725">
              <a:buClr>
                <a:sysClr val="windowText" lastClr="000000"/>
              </a:buClr>
              <a:defRPr/>
            </a:pPr>
            <a:r>
              <a:rPr lang="en-US" sz="1800" dirty="0">
                <a:solidFill>
                  <a:srgbClr val="000000"/>
                </a:solidFill>
              </a:rPr>
              <a:t>Only students, Test Administrators, and authorized school, district, state personnel, or state-sanctioned test monitors are allowed in testing areas during administration</a:t>
            </a:r>
          </a:p>
          <a:p>
            <a:pPr marL="569913" lvl="1" indent="-204788">
              <a:buClr>
                <a:sysClr val="windowText" lastClr="000000"/>
              </a:buClr>
              <a:buFont typeface="Arial" panose="020B0604020202020204" pitchFamily="34" charset="0"/>
              <a:buChar char="•"/>
              <a:defRPr/>
            </a:pPr>
            <a:r>
              <a:rPr lang="en-US" sz="1800" dirty="0">
                <a:solidFill>
                  <a:srgbClr val="000000"/>
                </a:solidFill>
                <a:latin typeface="+mn-lt"/>
                <a:cs typeface="Arial" panose="020B0604020202020204" pitchFamily="34" charset="0"/>
              </a:rPr>
              <a:t>Official DACs are notified in March if the district is selected for test monitoring</a:t>
            </a:r>
          </a:p>
          <a:p>
            <a:pPr marL="227013" indent="-212725">
              <a:buClr>
                <a:sysClr val="windowText" lastClr="000000"/>
              </a:buClr>
              <a:defRPr/>
            </a:pPr>
            <a:endParaRPr lang="en-US" sz="1800" dirty="0">
              <a:solidFill>
                <a:srgbClr val="000000"/>
              </a:solidFill>
            </a:endParaRPr>
          </a:p>
          <a:p>
            <a:pPr marL="227013" indent="-212725">
              <a:buClr>
                <a:sysClr val="windowText" lastClr="000000"/>
              </a:buClr>
              <a:defRPr/>
            </a:pPr>
            <a:r>
              <a:rPr lang="en-US" sz="1800" dirty="0">
                <a:solidFill>
                  <a:srgbClr val="000000"/>
                </a:solidFill>
              </a:rPr>
              <a:t>Media are not allowed to have access to the tests before, during, or after test administration, or take pictures or video of testing materials or testing students</a:t>
            </a:r>
          </a:p>
          <a:p>
            <a:pPr marL="227013" indent="-212725">
              <a:buClr>
                <a:sysClr val="windowText" lastClr="000000"/>
              </a:buClr>
              <a:defRPr/>
            </a:pPr>
            <a:endParaRPr lang="en-US" sz="1800" dirty="0">
              <a:solidFill>
                <a:srgbClr val="000000"/>
              </a:solidFill>
            </a:endParaRPr>
          </a:p>
          <a:p>
            <a:pPr marL="227013" indent="-212725">
              <a:buClr>
                <a:sysClr val="windowText" lastClr="000000"/>
              </a:buClr>
              <a:defRPr/>
            </a:pPr>
            <a:r>
              <a:rPr lang="en-US" sz="1800" dirty="0">
                <a:solidFill>
                  <a:srgbClr val="000000"/>
                </a:solidFill>
              </a:rPr>
              <a:t>Parents are not allowed in the testing room with their child</a:t>
            </a:r>
          </a:p>
          <a:p>
            <a:endParaRPr lang="en-US" sz="1800" dirty="0"/>
          </a:p>
        </p:txBody>
      </p:sp>
      <p:sp>
        <p:nvSpPr>
          <p:cNvPr id="4" name="Slide Number Placeholder 3">
            <a:extLst>
              <a:ext uri="{FF2B5EF4-FFF2-40B4-BE49-F238E27FC236}">
                <a16:creationId xmlns:a16="http://schemas.microsoft.com/office/drawing/2014/main" id="{2605B102-7817-DB8A-E03C-AB8CBED57E8F}"/>
              </a:ext>
            </a:extLst>
          </p:cNvPr>
          <p:cNvSpPr>
            <a:spLocks noGrp="1"/>
          </p:cNvSpPr>
          <p:nvPr>
            <p:ph type="sldNum" idx="12"/>
          </p:nvPr>
        </p:nvSpPr>
        <p:spPr/>
        <p:txBody>
          <a:bodyPr>
            <a:normAutofit/>
          </a:bodyPr>
          <a:lstStyle/>
          <a:p>
            <a:fld id="{C479D5F6-EDCB-402A-AC08-4943A1820E8F}" type="slidenum">
              <a:rPr lang="en-US" smtClean="0"/>
              <a:pPr/>
              <a:t>62</a:t>
            </a:fld>
            <a:endParaRPr lang="en-US" dirty="0"/>
          </a:p>
        </p:txBody>
      </p:sp>
    </p:spTree>
    <p:extLst>
      <p:ext uri="{BB962C8B-B14F-4D97-AF65-F5344CB8AC3E}">
        <p14:creationId xmlns:p14="http://schemas.microsoft.com/office/powerpoint/2010/main" val="41383725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25"/>
          <p:cNvSpPr txBox="1">
            <a:spLocks noGrp="1"/>
          </p:cNvSpPr>
          <p:nvPr>
            <p:ph type="title"/>
          </p:nvPr>
        </p:nvSpPr>
        <p:spPr>
          <a:prstGeom prst="rect">
            <a:avLst/>
          </a:prstGeom>
          <a:solidFill>
            <a:srgbClr val="488BC9"/>
          </a:solidFill>
          <a:ln>
            <a:noFill/>
          </a:ln>
        </p:spPr>
        <p:txBody>
          <a:bodyPr spcFirstLastPara="1" wrap="square" lIns="91425" tIns="91425" rIns="91425" bIns="91425" anchor="t" anchorCtr="0">
            <a:normAutofit/>
          </a:bodyPr>
          <a:lstStyle/>
          <a:p>
            <a:r>
              <a:rPr lang="en-US" dirty="0"/>
              <a:t>Before Testing</a:t>
            </a:r>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Student Readiness</a:t>
            </a:r>
          </a:p>
        </p:txBody>
      </p:sp>
      <p:sp>
        <p:nvSpPr>
          <p:cNvPr id="5" name="Content Placeholder 4">
            <a:extLst>
              <a:ext uri="{FF2B5EF4-FFF2-40B4-BE49-F238E27FC236}">
                <a16:creationId xmlns:a16="http://schemas.microsoft.com/office/drawing/2014/main" id="{207DBC54-8DA6-4ACC-A897-ED3F0DC13CDA}"/>
              </a:ext>
            </a:extLst>
          </p:cNvPr>
          <p:cNvSpPr>
            <a:spLocks noGrp="1"/>
          </p:cNvSpPr>
          <p:nvPr>
            <p:ph type="body" idx="1"/>
          </p:nvPr>
        </p:nvSpPr>
        <p:spPr>
          <a:xfrm>
            <a:off x="311702" y="885475"/>
            <a:ext cx="8487741" cy="3501000"/>
          </a:xfrm>
        </p:spPr>
        <p:txBody>
          <a:bodyPr>
            <a:noAutofit/>
          </a:bodyPr>
          <a:lstStyle/>
          <a:p>
            <a:pPr marL="285750" indent="-285750">
              <a:lnSpc>
                <a:spcPct val="100000"/>
              </a:lnSpc>
              <a:buClr>
                <a:sysClr val="windowText" lastClr="000000"/>
              </a:buClr>
              <a:defRPr/>
            </a:pPr>
            <a:r>
              <a:rPr lang="en-US" dirty="0">
                <a:solidFill>
                  <a:sysClr val="windowText" lastClr="000000"/>
                </a:solidFill>
              </a:rPr>
              <a:t>Student practice resources are available on the Colorado Assessments Portal</a:t>
            </a:r>
          </a:p>
          <a:p>
            <a:pPr lvl="1">
              <a:lnSpc>
                <a:spcPct val="100000"/>
              </a:lnSpc>
              <a:buClr>
                <a:sysClr val="windowText" lastClr="000000"/>
              </a:buClr>
              <a:buFont typeface="Arial" panose="020B0604020202020204" pitchFamily="34" charset="0"/>
              <a:buChar char="•"/>
              <a:defRPr/>
            </a:pPr>
            <a:r>
              <a:rPr lang="en-US" dirty="0">
                <a:solidFill>
                  <a:sysClr val="windowText" lastClr="000000"/>
                </a:solidFill>
                <a:latin typeface="+mn-lt"/>
                <a:cs typeface="Arial" panose="020B0604020202020204" pitchFamily="34" charset="0"/>
              </a:rPr>
              <a:t>Colorado Practice Resources (CPRs)</a:t>
            </a:r>
          </a:p>
          <a:p>
            <a:pPr lvl="2">
              <a:lnSpc>
                <a:spcPct val="100000"/>
              </a:lnSpc>
              <a:buClr>
                <a:sysClr val="windowText" lastClr="000000"/>
              </a:buClr>
              <a:buFont typeface="Arial" panose="020B0604020202020204" pitchFamily="34" charset="0"/>
              <a:buChar char="•"/>
              <a:defRPr/>
            </a:pPr>
            <a:r>
              <a:rPr lang="en-US" dirty="0">
                <a:solidFill>
                  <a:sysClr val="windowText" lastClr="000000"/>
                </a:solidFill>
                <a:latin typeface="+mn-lt"/>
                <a:cs typeface="Arial" panose="020B0604020202020204" pitchFamily="34" charset="0"/>
              </a:rPr>
              <a:t>For paper-based testing and computer-based testing</a:t>
            </a:r>
          </a:p>
          <a:p>
            <a:pPr lvl="2">
              <a:lnSpc>
                <a:spcPct val="100000"/>
              </a:lnSpc>
              <a:buClr>
                <a:sysClr val="windowText" lastClr="000000"/>
              </a:buClr>
              <a:buFont typeface="Arial" panose="020B0604020202020204" pitchFamily="34" charset="0"/>
              <a:buChar char="•"/>
              <a:defRPr/>
            </a:pPr>
            <a:r>
              <a:rPr lang="en-US" dirty="0">
                <a:solidFill>
                  <a:sysClr val="windowText" lastClr="000000"/>
                </a:solidFill>
                <a:latin typeface="+mn-lt"/>
                <a:cs typeface="Arial" panose="020B0604020202020204" pitchFamily="34" charset="0"/>
              </a:rPr>
              <a:t>In English and Spanish</a:t>
            </a:r>
          </a:p>
          <a:p>
            <a:pPr lvl="1">
              <a:lnSpc>
                <a:spcPct val="100000"/>
              </a:lnSpc>
              <a:buClr>
                <a:sysClr val="windowText" lastClr="000000"/>
              </a:buClr>
              <a:buFont typeface="Arial" panose="020B0604020202020204" pitchFamily="34" charset="0"/>
              <a:buChar char="•"/>
              <a:defRPr/>
            </a:pPr>
            <a:r>
              <a:rPr lang="en-US" dirty="0">
                <a:solidFill>
                  <a:sysClr val="windowText" lastClr="000000"/>
                </a:solidFill>
                <a:latin typeface="+mn-lt"/>
                <a:cs typeface="Arial" panose="020B0604020202020204" pitchFamily="34" charset="0"/>
              </a:rPr>
              <a:t>CPR Guides - include scoring information (e.g., answer keys and rubrics)</a:t>
            </a:r>
          </a:p>
          <a:p>
            <a:pPr marL="285750" indent="-285750">
              <a:lnSpc>
                <a:spcPct val="100000"/>
              </a:lnSpc>
              <a:buClr>
                <a:sysClr val="windowText" lastClr="000000"/>
              </a:buClr>
              <a:defRPr/>
            </a:pPr>
            <a:endParaRPr lang="en-US" sz="1400" dirty="0">
              <a:solidFill>
                <a:sysClr val="windowText" lastClr="000000"/>
              </a:solidFill>
            </a:endParaRPr>
          </a:p>
          <a:p>
            <a:pPr marL="285750" indent="-285750">
              <a:lnSpc>
                <a:spcPct val="100000"/>
              </a:lnSpc>
              <a:buClr>
                <a:sysClr val="windowText" lastClr="000000"/>
              </a:buClr>
              <a:defRPr/>
            </a:pPr>
            <a:r>
              <a:rPr lang="en-US" dirty="0">
                <a:solidFill>
                  <a:sysClr val="windowText" lastClr="000000"/>
                </a:solidFill>
              </a:rPr>
              <a:t>During testing, Test Administrators cannot help students with answering questions in test books, including </a:t>
            </a:r>
            <a:r>
              <a:rPr lang="en-US" i="1" dirty="0">
                <a:solidFill>
                  <a:sysClr val="windowText" lastClr="000000"/>
                </a:solidFill>
              </a:rPr>
              <a:t>how</a:t>
            </a:r>
            <a:r>
              <a:rPr lang="en-US" dirty="0">
                <a:solidFill>
                  <a:sysClr val="windowText" lastClr="000000"/>
                </a:solidFill>
              </a:rPr>
              <a:t> responses are indicated</a:t>
            </a:r>
          </a:p>
          <a:p>
            <a:pPr marL="285750" indent="-285750">
              <a:lnSpc>
                <a:spcPct val="100000"/>
              </a:lnSpc>
              <a:buClr>
                <a:sysClr val="windowText" lastClr="000000"/>
              </a:buClr>
              <a:defRPr/>
            </a:pPr>
            <a:endParaRPr lang="en-US" sz="1400" dirty="0">
              <a:solidFill>
                <a:sysClr val="windowText" lastClr="000000"/>
              </a:solidFill>
            </a:endParaRPr>
          </a:p>
          <a:p>
            <a:pPr marL="285750" indent="-285750">
              <a:lnSpc>
                <a:spcPct val="100000"/>
              </a:lnSpc>
              <a:buClr>
                <a:sysClr val="windowText" lastClr="000000"/>
              </a:buClr>
              <a:defRPr/>
            </a:pPr>
            <a:r>
              <a:rPr lang="en-US" dirty="0">
                <a:solidFill>
                  <a:sysClr val="windowText" lastClr="000000"/>
                </a:solidFill>
              </a:rPr>
              <a:t>Strongly recommend students are provided access to CPRs prior to testing</a:t>
            </a:r>
          </a:p>
          <a:p>
            <a:pPr lvl="1">
              <a:lnSpc>
                <a:spcPct val="100000"/>
              </a:lnSpc>
              <a:buClr>
                <a:sysClr val="windowText" lastClr="000000"/>
              </a:buClr>
              <a:buFont typeface="Arial" panose="020B0604020202020204" pitchFamily="34" charset="0"/>
              <a:buChar char="•"/>
              <a:defRPr/>
            </a:pPr>
            <a:r>
              <a:rPr lang="en-US" dirty="0">
                <a:solidFill>
                  <a:prstClr val="black"/>
                </a:solidFill>
                <a:latin typeface="+mn-lt"/>
                <a:ea typeface="ＭＳ Ｐゴシック" pitchFamily="34" charset="-128"/>
                <a:cs typeface="Arial" panose="020B0604020202020204" pitchFamily="34" charset="0"/>
              </a:rPr>
              <a:t>Paper-based tests include constructed response, converted technology-enhanced, and selected response items – in previous administrations it was reported that some students were unsure of how to indicate answers to selected response questions</a:t>
            </a:r>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64</a:t>
            </a:fld>
            <a:endParaRPr lang="en-US" dirty="0"/>
          </a:p>
        </p:txBody>
      </p:sp>
      <p:sp>
        <p:nvSpPr>
          <p:cNvPr id="6" name="Diagonal Stripe 5">
            <a:hlinkClick r:id="rId2"/>
            <a:extLst>
              <a:ext uri="{FF2B5EF4-FFF2-40B4-BE49-F238E27FC236}">
                <a16:creationId xmlns:a16="http://schemas.microsoft.com/office/drawing/2014/main" id="{FE1E3C32-AB67-63BB-DD91-5A54D82FE16B}"/>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2800" b="1" kern="0" dirty="0">
                <a:solidFill>
                  <a:prstClr val="black"/>
                </a:solidFill>
                <a:latin typeface="+mn-lt"/>
                <a:ea typeface="Roboto" panose="02000000000000000000" pitchFamily="2" charset="0"/>
                <a:cs typeface="Arial" panose="020B0604020202020204" pitchFamily="34" charset="0"/>
              </a:rPr>
              <a:t>CPRs</a:t>
            </a:r>
          </a:p>
        </p:txBody>
      </p:sp>
      <p:pic>
        <p:nvPicPr>
          <p:cNvPr id="4" name="Picture 3" descr="Image showing circles labeled A, B, C etc. The circles appear under the categories of Correct Mark and Incorrect Marks. Under Correct Mark, one circle is completely filled in. Under Incorrect Marks, circles are checked, x'ed, partially filled, dotted, and circled.">
            <a:extLst>
              <a:ext uri="{FF2B5EF4-FFF2-40B4-BE49-F238E27FC236}">
                <a16:creationId xmlns:a16="http://schemas.microsoft.com/office/drawing/2014/main" id="{25F47E0E-8294-ECBC-2E6C-B6D5A0EA6030}"/>
              </a:ext>
            </a:extLst>
          </p:cNvPr>
          <p:cNvPicPr>
            <a:picLocks noChangeAspect="1"/>
          </p:cNvPicPr>
          <p:nvPr/>
        </p:nvPicPr>
        <p:blipFill>
          <a:blip r:embed="rId3"/>
          <a:stretch>
            <a:fillRect/>
          </a:stretch>
        </p:blipFill>
        <p:spPr>
          <a:xfrm>
            <a:off x="1689465" y="4025500"/>
            <a:ext cx="4972050" cy="800100"/>
          </a:xfrm>
          <a:prstGeom prst="rect">
            <a:avLst/>
          </a:prstGeom>
        </p:spPr>
      </p:pic>
    </p:spTree>
    <p:extLst>
      <p:ext uri="{BB962C8B-B14F-4D97-AF65-F5344CB8AC3E}">
        <p14:creationId xmlns:p14="http://schemas.microsoft.com/office/powerpoint/2010/main" val="10843412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59AB-8A7E-4BDA-98F3-EC54D8588494}"/>
              </a:ext>
            </a:extLst>
          </p:cNvPr>
          <p:cNvSpPr>
            <a:spLocks noGrp="1"/>
          </p:cNvSpPr>
          <p:nvPr>
            <p:ph type="title"/>
          </p:nvPr>
        </p:nvSpPr>
        <p:spPr/>
        <p:txBody>
          <a:bodyPr>
            <a:normAutofit/>
          </a:bodyPr>
          <a:lstStyle/>
          <a:p>
            <a:r>
              <a:rPr lang="en-US" sz="2800" dirty="0"/>
              <a:t>Accessibility Features and Accommodations</a:t>
            </a:r>
          </a:p>
        </p:txBody>
      </p:sp>
      <p:sp>
        <p:nvSpPr>
          <p:cNvPr id="3" name="Content Placeholder 2">
            <a:extLst>
              <a:ext uri="{FF2B5EF4-FFF2-40B4-BE49-F238E27FC236}">
                <a16:creationId xmlns:a16="http://schemas.microsoft.com/office/drawing/2014/main" id="{F3DE0895-CA66-4DD3-8E9A-AB502B12C315}"/>
              </a:ext>
            </a:extLst>
          </p:cNvPr>
          <p:cNvSpPr>
            <a:spLocks noGrp="1"/>
          </p:cNvSpPr>
          <p:nvPr>
            <p:ph type="body" idx="1"/>
          </p:nvPr>
        </p:nvSpPr>
        <p:spPr>
          <a:xfrm>
            <a:off x="311702" y="960305"/>
            <a:ext cx="8487741" cy="3226970"/>
          </a:xfrm>
        </p:spPr>
        <p:txBody>
          <a:bodyPr>
            <a:normAutofit lnSpcReduction="10000"/>
          </a:bodyPr>
          <a:lstStyle/>
          <a:p>
            <a:pPr marL="0" indent="0">
              <a:spcBef>
                <a:spcPts val="200"/>
              </a:spcBef>
              <a:spcAft>
                <a:spcPts val="200"/>
              </a:spcAft>
              <a:buClrTx/>
              <a:buSzPct val="100000"/>
              <a:buNone/>
              <a:defRPr/>
            </a:pPr>
            <a:r>
              <a:rPr lang="en-US" sz="1800" dirty="0">
                <a:solidFill>
                  <a:prstClr val="black"/>
                </a:solidFill>
              </a:rPr>
              <a:t>To prepare for providing accommodations:</a:t>
            </a:r>
          </a:p>
          <a:p>
            <a:pPr marL="342900" indent="-342900">
              <a:spcBef>
                <a:spcPts val="200"/>
              </a:spcBef>
              <a:spcAft>
                <a:spcPts val="200"/>
              </a:spcAft>
              <a:buClrTx/>
              <a:buSzPct val="100000"/>
              <a:defRPr/>
            </a:pPr>
            <a:r>
              <a:rPr lang="en-US" sz="1800" dirty="0">
                <a:solidFill>
                  <a:prstClr val="black"/>
                </a:solidFill>
              </a:rPr>
              <a:t>Administer </a:t>
            </a:r>
            <a:r>
              <a:rPr lang="en-US" sz="1800" dirty="0">
                <a:solidFill>
                  <a:prstClr val="black"/>
                </a:solidFill>
                <a:hlinkClick r:id="rId2"/>
              </a:rPr>
              <a:t>student practice resources</a:t>
            </a:r>
            <a:r>
              <a:rPr lang="en-US" sz="1800" dirty="0">
                <a:solidFill>
                  <a:prstClr val="black"/>
                </a:solidFill>
              </a:rPr>
              <a:t> to students</a:t>
            </a:r>
          </a:p>
          <a:p>
            <a:pPr marL="342900" indent="-342900">
              <a:spcBef>
                <a:spcPts val="200"/>
              </a:spcBef>
              <a:spcAft>
                <a:spcPts val="200"/>
              </a:spcAft>
              <a:buSzPct val="100000"/>
              <a:defRPr/>
            </a:pPr>
            <a:r>
              <a:rPr lang="en-US" sz="1800" dirty="0">
                <a:solidFill>
                  <a:prstClr val="black"/>
                </a:solidFill>
              </a:rPr>
              <a:t>Review resources:</a:t>
            </a:r>
          </a:p>
          <a:p>
            <a:pPr marL="800100" lvl="2" indent="-342900">
              <a:spcBef>
                <a:spcPts val="200"/>
              </a:spcBef>
              <a:spcAft>
                <a:spcPts val="200"/>
              </a:spcAft>
              <a:buSzPct val="100000"/>
              <a:buFont typeface="Arial" panose="020B0604020202020204" pitchFamily="34" charset="0"/>
              <a:buChar char="•"/>
              <a:defRPr/>
            </a:pPr>
            <a:r>
              <a:rPr lang="en-US" i="1" dirty="0">
                <a:solidFill>
                  <a:prstClr val="black"/>
                </a:solidFill>
                <a:latin typeface="+mn-lt"/>
                <a:cs typeface="Arial" panose="020B0604020202020204" pitchFamily="34" charset="0"/>
                <a:hlinkClick r:id="rId3"/>
              </a:rPr>
              <a:t>Section 6.0 </a:t>
            </a:r>
            <a:r>
              <a:rPr lang="en-US" dirty="0">
                <a:solidFill>
                  <a:prstClr val="black"/>
                </a:solidFill>
                <a:latin typeface="+mn-lt"/>
                <a:cs typeface="Arial" panose="020B0604020202020204" pitchFamily="34" charset="0"/>
                <a:hlinkClick r:id="rId3"/>
              </a:rPr>
              <a:t>in the </a:t>
            </a:r>
            <a:r>
              <a:rPr lang="en-US" i="1" dirty="0">
                <a:solidFill>
                  <a:prstClr val="black"/>
                </a:solidFill>
                <a:latin typeface="+mn-lt"/>
                <a:cs typeface="Arial" panose="020B0604020202020204" pitchFamily="34" charset="0"/>
                <a:hlinkClick r:id="rId3"/>
              </a:rPr>
              <a:t>Spring 2025 CMAS and CoAlt Procedures Manual</a:t>
            </a:r>
            <a:endParaRPr lang="en-US" dirty="0">
              <a:solidFill>
                <a:prstClr val="black"/>
              </a:solidFill>
              <a:latin typeface="+mn-lt"/>
              <a:cs typeface="Arial" panose="020B0604020202020204" pitchFamily="34" charset="0"/>
            </a:endParaRPr>
          </a:p>
          <a:p>
            <a:pPr marL="800100" lvl="2" indent="-342900">
              <a:spcBef>
                <a:spcPts val="200"/>
              </a:spcBef>
              <a:spcAft>
                <a:spcPts val="200"/>
              </a:spcAft>
              <a:buSzPct val="100000"/>
              <a:buFont typeface="Arial" panose="020B0604020202020204" pitchFamily="34" charset="0"/>
              <a:buChar char="•"/>
              <a:defRPr/>
            </a:pPr>
            <a:r>
              <a:rPr lang="en-US" dirty="0">
                <a:solidFill>
                  <a:prstClr val="black"/>
                </a:solidFill>
                <a:latin typeface="+mn-lt"/>
                <a:cs typeface="Arial" panose="020B0604020202020204" pitchFamily="34" charset="0"/>
              </a:rPr>
              <a:t>CMAS Accessibility Features and Accommodations Trainings</a:t>
            </a:r>
          </a:p>
          <a:p>
            <a:pPr marL="342900" indent="-342900">
              <a:spcBef>
                <a:spcPts val="200"/>
              </a:spcBef>
              <a:spcAft>
                <a:spcPts val="200"/>
              </a:spcAft>
              <a:buSzPct val="100000"/>
              <a:defRPr/>
            </a:pPr>
            <a:r>
              <a:rPr lang="en-US" sz="1800" dirty="0">
                <a:solidFill>
                  <a:prstClr val="black"/>
                </a:solidFill>
              </a:rPr>
              <a:t>Auditory/signed presentation scripts – supervised early access to script for rehearsal, if applicable</a:t>
            </a:r>
          </a:p>
          <a:p>
            <a:pPr marL="342900" indent="-342900">
              <a:spcBef>
                <a:spcPts val="200"/>
              </a:spcBef>
              <a:spcAft>
                <a:spcPts val="200"/>
              </a:spcAft>
              <a:buSzPct val="100000"/>
              <a:defRPr/>
            </a:pPr>
            <a:r>
              <a:rPr lang="en-US" sz="1800" dirty="0">
                <a:solidFill>
                  <a:prstClr val="black"/>
                </a:solidFill>
              </a:rPr>
              <a:t>Confirm students with accommodations are testing in an appropriate environment</a:t>
            </a:r>
          </a:p>
        </p:txBody>
      </p:sp>
      <p:sp>
        <p:nvSpPr>
          <p:cNvPr id="4" name="Slide Number Placeholder 3">
            <a:extLst>
              <a:ext uri="{FF2B5EF4-FFF2-40B4-BE49-F238E27FC236}">
                <a16:creationId xmlns:a16="http://schemas.microsoft.com/office/drawing/2014/main" id="{489283CD-AAE1-468E-8CD9-F1B3F62CFF9C}"/>
              </a:ext>
            </a:extLst>
          </p:cNvPr>
          <p:cNvSpPr>
            <a:spLocks noGrp="1"/>
          </p:cNvSpPr>
          <p:nvPr>
            <p:ph type="sldNum" idx="12"/>
          </p:nvPr>
        </p:nvSpPr>
        <p:spPr/>
        <p:txBody>
          <a:bodyPr>
            <a:normAutofit/>
          </a:bodyPr>
          <a:lstStyle/>
          <a:p>
            <a:fld id="{C479D5F6-EDCB-402A-AC08-4943A1820E8F}" type="slidenum">
              <a:rPr lang="en-US" smtClean="0"/>
              <a:pPr/>
              <a:t>65</a:t>
            </a:fld>
            <a:endParaRPr lang="en-US" dirty="0"/>
          </a:p>
        </p:txBody>
      </p:sp>
      <p:sp>
        <p:nvSpPr>
          <p:cNvPr id="7" name="Diagonal Stripe 6">
            <a:hlinkClick r:id="rId4"/>
            <a:extLst>
              <a:ext uri="{FF2B5EF4-FFF2-40B4-BE49-F238E27FC236}">
                <a16:creationId xmlns:a16="http://schemas.microsoft.com/office/drawing/2014/main" id="{3514D44E-D255-7BE4-0BB8-F5F4D19B68FB}"/>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000" b="1" kern="0" dirty="0">
                <a:solidFill>
                  <a:prstClr val="black"/>
                </a:solidFill>
                <a:latin typeface="+mn-lt"/>
                <a:ea typeface="Roboto" panose="02000000000000000000" pitchFamily="2" charset="0"/>
                <a:cs typeface="Arial" panose="020B0604020202020204" pitchFamily="34" charset="0"/>
              </a:rPr>
              <a:t>Accommodations Training</a:t>
            </a:r>
          </a:p>
        </p:txBody>
      </p:sp>
    </p:spTree>
    <p:extLst>
      <p:ext uri="{BB962C8B-B14F-4D97-AF65-F5344CB8AC3E}">
        <p14:creationId xmlns:p14="http://schemas.microsoft.com/office/powerpoint/2010/main" val="2273147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7CCE0-1C82-D1E3-FF78-5C0FCEB57F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4C1DE0-54BE-7B2B-08D4-CA9F8839D095}"/>
              </a:ext>
            </a:extLst>
          </p:cNvPr>
          <p:cNvSpPr>
            <a:spLocks noGrp="1"/>
          </p:cNvSpPr>
          <p:nvPr>
            <p:ph type="title"/>
          </p:nvPr>
        </p:nvSpPr>
        <p:spPr/>
        <p:txBody>
          <a:bodyPr>
            <a:normAutofit/>
          </a:bodyPr>
          <a:lstStyle/>
          <a:p>
            <a:r>
              <a:rPr lang="en-US" sz="2800" dirty="0"/>
              <a:t>Test Administrator Access to Materials</a:t>
            </a:r>
          </a:p>
        </p:txBody>
      </p:sp>
      <p:sp>
        <p:nvSpPr>
          <p:cNvPr id="3" name="Content Placeholder 2">
            <a:extLst>
              <a:ext uri="{FF2B5EF4-FFF2-40B4-BE49-F238E27FC236}">
                <a16:creationId xmlns:a16="http://schemas.microsoft.com/office/drawing/2014/main" id="{FB98C7CA-2017-4A96-1DD3-9C39054D8B91}"/>
              </a:ext>
            </a:extLst>
          </p:cNvPr>
          <p:cNvSpPr>
            <a:spLocks noGrp="1"/>
          </p:cNvSpPr>
          <p:nvPr>
            <p:ph type="body" idx="1"/>
          </p:nvPr>
        </p:nvSpPr>
        <p:spPr>
          <a:xfrm>
            <a:off x="311702" y="961292"/>
            <a:ext cx="8487741" cy="3225983"/>
          </a:xfrm>
        </p:spPr>
        <p:txBody>
          <a:bodyPr>
            <a:noAutofit/>
          </a:bodyPr>
          <a:lstStyle/>
          <a:p>
            <a:pPr>
              <a:buClrTx/>
            </a:pPr>
            <a:r>
              <a:rPr lang="en-US" dirty="0"/>
              <a:t>Test Administrator access to test materials is only available on the day of testing</a:t>
            </a:r>
          </a:p>
          <a:p>
            <a:pPr marL="914400" lvl="1" indent="-288925">
              <a:buClrTx/>
              <a:buFont typeface="+mj-lt"/>
              <a:buAutoNum type="arabicPeriod"/>
            </a:pPr>
            <a:r>
              <a:rPr lang="en-US" dirty="0">
                <a:latin typeface="+mn-lt"/>
                <a:cs typeface="Arial" panose="020B0604020202020204" pitchFamily="34" charset="0"/>
              </a:rPr>
              <a:t>Check materials out using school chain-of-custody form</a:t>
            </a:r>
          </a:p>
          <a:p>
            <a:pPr marL="914400" lvl="1" indent="-288925">
              <a:buClrTx/>
              <a:buFont typeface="+mj-lt"/>
              <a:buAutoNum type="arabicPeriod"/>
            </a:pPr>
            <a:r>
              <a:rPr lang="en-US" dirty="0">
                <a:latin typeface="+mn-lt"/>
                <a:cs typeface="Arial" panose="020B0604020202020204" pitchFamily="34" charset="0"/>
              </a:rPr>
              <a:t>Administer assessment</a:t>
            </a:r>
          </a:p>
          <a:p>
            <a:pPr marL="914400" lvl="1" indent="-288925">
              <a:buClrTx/>
              <a:buFont typeface="+mj-lt"/>
              <a:buAutoNum type="arabicPeriod"/>
            </a:pPr>
            <a:r>
              <a:rPr lang="en-US" dirty="0">
                <a:latin typeface="+mn-lt"/>
                <a:cs typeface="Arial" panose="020B0604020202020204" pitchFamily="34" charset="0"/>
              </a:rPr>
              <a:t>Check materials in using school chain-of-custody form</a:t>
            </a:r>
          </a:p>
          <a:p>
            <a:pPr>
              <a:buClrTx/>
            </a:pPr>
            <a:endParaRPr lang="en-US" dirty="0"/>
          </a:p>
          <a:p>
            <a:pPr>
              <a:buClrTx/>
            </a:pPr>
            <a:r>
              <a:rPr lang="en-US" dirty="0"/>
              <a:t>There are early access exceptions for some accommodations</a:t>
            </a:r>
          </a:p>
          <a:p>
            <a:pPr lvl="1">
              <a:buClrTx/>
              <a:buFont typeface="Arial" panose="020B0604020202020204" pitchFamily="34" charset="0"/>
              <a:buChar char="•"/>
            </a:pPr>
            <a:r>
              <a:rPr lang="en-US" dirty="0">
                <a:latin typeface="+mn-lt"/>
                <a:cs typeface="Arial" panose="020B0604020202020204" pitchFamily="34" charset="0"/>
              </a:rPr>
              <a:t>See accommodations training information</a:t>
            </a:r>
          </a:p>
          <a:p>
            <a:pPr>
              <a:buClrTx/>
            </a:pPr>
            <a:endParaRPr lang="en-US" dirty="0"/>
          </a:p>
          <a:p>
            <a:pPr>
              <a:buClrTx/>
            </a:pPr>
            <a:r>
              <a:rPr lang="en-US" dirty="0"/>
              <a:t>Secure test materials must:</a:t>
            </a:r>
          </a:p>
          <a:p>
            <a:pPr lvl="1">
              <a:buClrTx/>
              <a:buFont typeface="Arial" panose="020B0604020202020204" pitchFamily="34" charset="0"/>
              <a:buChar char="•"/>
            </a:pPr>
            <a:r>
              <a:rPr lang="en-US" dirty="0">
                <a:latin typeface="+mn-lt"/>
                <a:cs typeface="Arial" panose="020B0604020202020204" pitchFamily="34" charset="0"/>
              </a:rPr>
              <a:t>Not be removed from the school’s campus</a:t>
            </a:r>
          </a:p>
          <a:p>
            <a:pPr lvl="1">
              <a:buClrTx/>
              <a:buFont typeface="Arial" panose="020B0604020202020204" pitchFamily="34" charset="0"/>
              <a:buChar char="•"/>
            </a:pPr>
            <a:r>
              <a:rPr lang="en-US" dirty="0">
                <a:latin typeface="+mn-lt"/>
                <a:cs typeface="Arial" panose="020B0604020202020204" pitchFamily="34" charset="0"/>
              </a:rPr>
              <a:t>Never be left unattended</a:t>
            </a:r>
          </a:p>
          <a:p>
            <a:pPr lvl="1">
              <a:buClrTx/>
              <a:buFont typeface="Arial" panose="020B0604020202020204" pitchFamily="34" charset="0"/>
              <a:buChar char="•"/>
            </a:pPr>
            <a:r>
              <a:rPr lang="en-US" dirty="0">
                <a:latin typeface="+mn-lt"/>
                <a:cs typeface="Arial" panose="020B0604020202020204" pitchFamily="34" charset="0"/>
              </a:rPr>
              <a:t>Be secure while in the Test Administrator’s possession</a:t>
            </a:r>
          </a:p>
        </p:txBody>
      </p:sp>
      <p:sp>
        <p:nvSpPr>
          <p:cNvPr id="4" name="Slide Number Placeholder 3">
            <a:extLst>
              <a:ext uri="{FF2B5EF4-FFF2-40B4-BE49-F238E27FC236}">
                <a16:creationId xmlns:a16="http://schemas.microsoft.com/office/drawing/2014/main" id="{02FEEA87-1A5D-FDC2-8A6C-AA065FB38B7D}"/>
              </a:ext>
            </a:extLst>
          </p:cNvPr>
          <p:cNvSpPr>
            <a:spLocks noGrp="1"/>
          </p:cNvSpPr>
          <p:nvPr>
            <p:ph type="sldNum" idx="12"/>
          </p:nvPr>
        </p:nvSpPr>
        <p:spPr/>
        <p:txBody>
          <a:bodyPr>
            <a:normAutofit/>
          </a:bodyPr>
          <a:lstStyle/>
          <a:p>
            <a:fld id="{C479D5F6-EDCB-402A-AC08-4943A1820E8F}" type="slidenum">
              <a:rPr lang="en-US" smtClean="0"/>
              <a:pPr/>
              <a:t>66</a:t>
            </a:fld>
            <a:endParaRPr lang="en-US" dirty="0"/>
          </a:p>
        </p:txBody>
      </p:sp>
    </p:spTree>
    <p:extLst>
      <p:ext uri="{BB962C8B-B14F-4D97-AF65-F5344CB8AC3E}">
        <p14:creationId xmlns:p14="http://schemas.microsoft.com/office/powerpoint/2010/main" val="2199217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60156-A6A9-9AE8-4FB1-B78D66A8D59B}"/>
              </a:ext>
            </a:extLst>
          </p:cNvPr>
          <p:cNvSpPr>
            <a:spLocks noGrp="1"/>
          </p:cNvSpPr>
          <p:nvPr>
            <p:ph type="title"/>
          </p:nvPr>
        </p:nvSpPr>
        <p:spPr/>
        <p:txBody>
          <a:bodyPr/>
          <a:lstStyle/>
          <a:p>
            <a:r>
              <a:rPr lang="en-US" sz="2800" dirty="0"/>
              <a:t>Tasks: One Week Before Testing</a:t>
            </a:r>
          </a:p>
        </p:txBody>
      </p:sp>
      <p:sp>
        <p:nvSpPr>
          <p:cNvPr id="3" name="Text Placeholder 2">
            <a:extLst>
              <a:ext uri="{FF2B5EF4-FFF2-40B4-BE49-F238E27FC236}">
                <a16:creationId xmlns:a16="http://schemas.microsoft.com/office/drawing/2014/main" id="{843CF893-1811-88F0-48AE-18B7853764C0}"/>
              </a:ext>
            </a:extLst>
          </p:cNvPr>
          <p:cNvSpPr>
            <a:spLocks noGrp="1"/>
          </p:cNvSpPr>
          <p:nvPr>
            <p:ph type="body" idx="1"/>
          </p:nvPr>
        </p:nvSpPr>
        <p:spPr/>
        <p:txBody>
          <a:bodyPr>
            <a:normAutofit/>
          </a:bodyPr>
          <a:lstStyle/>
          <a:p>
            <a:pPr marL="0" marR="0" lvl="0" indent="0" algn="l" defTabSz="914400" rtl="0" eaLnBrk="1" fontAlgn="auto" latinLnBrk="0" hangingPunct="1">
              <a:lnSpc>
                <a:spcPct val="90000"/>
              </a:lnSpc>
              <a:spcBef>
                <a:spcPts val="200"/>
              </a:spcBef>
              <a:spcAft>
                <a:spcPts val="200"/>
              </a:spcAft>
              <a:buClrTx/>
              <a:buSzPct val="100000"/>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ea typeface="+mn-ea"/>
                <a:cs typeface="+mn-cs"/>
              </a:rPr>
              <a:t>At least one week before testing:</a:t>
            </a:r>
          </a:p>
          <a:p>
            <a:pPr marL="450255" marR="0" lvl="0" indent="-450255" algn="l" defTabSz="914400" rtl="0" eaLnBrk="1" fontAlgn="auto" latinLnBrk="0" hangingPunct="1">
              <a:lnSpc>
                <a:spcPct val="90000"/>
              </a:lnSpc>
              <a:spcBef>
                <a:spcPts val="200"/>
              </a:spcBef>
              <a:spcAft>
                <a:spcPts val="200"/>
              </a:spcAft>
              <a:buClrTx/>
              <a:buSzPct val="125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ea typeface="+mn-ea"/>
              <a:cs typeface="+mn-cs"/>
            </a:endParaRPr>
          </a:p>
          <a:p>
            <a:pPr marL="450255" indent="-450255">
              <a:spcBef>
                <a:spcPts val="200"/>
              </a:spcBef>
              <a:spcAft>
                <a:spcPts val="200"/>
              </a:spcAft>
              <a:buClrTx/>
              <a:buSzPct val="125000"/>
              <a:buFont typeface="Arial" panose="020B0604020202020204" pitchFamily="34" charset="0"/>
              <a:buChar char="•"/>
              <a:defRPr/>
            </a:pPr>
            <a:r>
              <a:rPr lang="en-US" sz="1800" dirty="0">
                <a:solidFill>
                  <a:prstClr val="black"/>
                </a:solidFill>
              </a:rPr>
              <a:t>Review the </a:t>
            </a:r>
            <a:r>
              <a:rPr lang="en-US" sz="1800" i="1" dirty="0">
                <a:solidFill>
                  <a:prstClr val="black"/>
                </a:solidFill>
              </a:rPr>
              <a:t>Test Administrator Manual </a:t>
            </a:r>
            <a:r>
              <a:rPr lang="en-US" sz="1800" dirty="0">
                <a:solidFill>
                  <a:prstClr val="black"/>
                </a:solidFill>
              </a:rPr>
              <a:t>and attend training to understand policies and instructions for the spring 2025 test administration</a:t>
            </a:r>
          </a:p>
          <a:p>
            <a:pPr marL="450255" indent="-450255">
              <a:spcBef>
                <a:spcPts val="200"/>
              </a:spcBef>
              <a:spcAft>
                <a:spcPts val="200"/>
              </a:spcAft>
              <a:buClrTx/>
              <a:buSzPct val="125000"/>
              <a:buFont typeface="Arial" panose="020B0604020202020204" pitchFamily="34" charset="0"/>
              <a:buChar char="•"/>
              <a:defRPr/>
            </a:pPr>
            <a:r>
              <a:rPr lang="en-US" sz="1800" dirty="0">
                <a:solidFill>
                  <a:prstClr val="black"/>
                </a:solidFill>
              </a:rPr>
              <a:t>Sign the </a:t>
            </a:r>
            <a:r>
              <a:rPr lang="en-US" sz="1800" i="1" dirty="0">
                <a:solidFill>
                  <a:prstClr val="black"/>
                </a:solidFill>
              </a:rPr>
              <a:t>CMAS and CoAlt Security Agreement</a:t>
            </a:r>
            <a:r>
              <a:rPr lang="en-US" sz="1800" dirty="0">
                <a:solidFill>
                  <a:prstClr val="black"/>
                </a:solidFill>
              </a:rPr>
              <a:t> form</a:t>
            </a:r>
          </a:p>
          <a:p>
            <a:pPr marL="450255" indent="-450255">
              <a:spcBef>
                <a:spcPts val="200"/>
              </a:spcBef>
              <a:spcAft>
                <a:spcPts val="200"/>
              </a:spcAft>
              <a:buClrTx/>
              <a:buSzPct val="125000"/>
              <a:buFont typeface="Arial" panose="020B0604020202020204" pitchFamily="34" charset="0"/>
              <a:buChar char="•"/>
              <a:defRPr/>
            </a:pPr>
            <a:r>
              <a:rPr lang="en-US" sz="1800" dirty="0">
                <a:solidFill>
                  <a:prstClr val="black"/>
                </a:solidFill>
              </a:rPr>
              <a:t>Prepare to administer accommodated tests, if necessary</a:t>
            </a:r>
          </a:p>
          <a:p>
            <a:pPr marL="450255" indent="-450255">
              <a:spcBef>
                <a:spcPts val="200"/>
              </a:spcBef>
              <a:spcAft>
                <a:spcPts val="200"/>
              </a:spcAft>
              <a:buClrTx/>
              <a:buSzPct val="125000"/>
              <a:buFont typeface="Arial" panose="020B0604020202020204" pitchFamily="34" charset="0"/>
              <a:buChar char="•"/>
              <a:defRPr/>
            </a:pPr>
            <a:r>
              <a:rPr lang="en-US" sz="1800" dirty="0">
                <a:solidFill>
                  <a:srgbClr val="FF0000"/>
                </a:solidFill>
              </a:rPr>
              <a:t>Optional: Administer the</a:t>
            </a:r>
            <a:r>
              <a:rPr kumimoji="0" lang="en-US" sz="1800" b="0" i="0" u="none" strike="noStrike" kern="1200" cap="none" spc="0" normalizeH="0" baseline="0" noProof="0" dirty="0">
                <a:ln>
                  <a:noFill/>
                </a:ln>
                <a:solidFill>
                  <a:srgbClr val="FF0000"/>
                </a:solidFill>
                <a:effectLst/>
                <a:uLnTx/>
                <a:uFillTx/>
                <a:ea typeface="+mn-ea"/>
                <a:cs typeface="+mn-cs"/>
              </a:rPr>
              <a:t> </a:t>
            </a:r>
            <a:br>
              <a:rPr kumimoji="0" lang="en-US" sz="1800" b="0" i="0" u="none" strike="noStrike" kern="1200" cap="none" spc="0" normalizeH="0" baseline="0" noProof="0" dirty="0">
                <a:ln>
                  <a:noFill/>
                </a:ln>
                <a:solidFill>
                  <a:srgbClr val="FF0000"/>
                </a:solidFill>
                <a:effectLst/>
                <a:uLnTx/>
                <a:uFillTx/>
                <a:ea typeface="+mn-ea"/>
                <a:cs typeface="+mn-cs"/>
              </a:rPr>
            </a:br>
            <a:r>
              <a:rPr kumimoji="0" lang="en-US" sz="1800" b="0" i="0" u="none" strike="noStrike" kern="1200" cap="none" spc="0" normalizeH="0" baseline="0" noProof="0" dirty="0">
                <a:ln>
                  <a:noFill/>
                </a:ln>
                <a:solidFill>
                  <a:srgbClr val="FF0000"/>
                </a:solidFill>
                <a:effectLst/>
                <a:uLnTx/>
                <a:uFillTx/>
                <a:ea typeface="+mn-ea"/>
                <a:cs typeface="+mn-cs"/>
                <a:hlinkClick r:id="rId2"/>
              </a:rPr>
              <a:t>Colorado Practice Resources (CPRs)</a:t>
            </a:r>
            <a:endParaRPr kumimoji="0" lang="en-US" sz="1800" b="0" i="0" u="none" strike="noStrike" kern="1200" cap="none" spc="0" normalizeH="0" baseline="0" noProof="0" dirty="0">
              <a:ln>
                <a:noFill/>
              </a:ln>
              <a:solidFill>
                <a:srgbClr val="FF0000"/>
              </a:solidFill>
              <a:effectLst/>
              <a:uLnTx/>
              <a:uFillTx/>
              <a:ea typeface="+mn-ea"/>
              <a:cs typeface="+mn-cs"/>
            </a:endParaRPr>
          </a:p>
        </p:txBody>
      </p:sp>
      <p:pic>
        <p:nvPicPr>
          <p:cNvPr id="5" name="Picture 4" descr="A student writing on a piece of paper">
            <a:extLst>
              <a:ext uri="{FF2B5EF4-FFF2-40B4-BE49-F238E27FC236}">
                <a16:creationId xmlns:a16="http://schemas.microsoft.com/office/drawing/2014/main" id="{AFD66BD4-0EFE-D3D2-77B6-256632424650}"/>
              </a:ext>
            </a:extLst>
          </p:cNvPr>
          <p:cNvPicPr>
            <a:picLocks noChangeAspect="1"/>
          </p:cNvPicPr>
          <p:nvPr/>
        </p:nvPicPr>
        <p:blipFill>
          <a:blip r:embed="rId3"/>
          <a:srcRect l="66275" t="50000"/>
          <a:stretch/>
        </p:blipFill>
        <p:spPr>
          <a:xfrm>
            <a:off x="6702507" y="2739700"/>
            <a:ext cx="2324263" cy="2298700"/>
          </a:xfrm>
          <a:prstGeom prst="rect">
            <a:avLst/>
          </a:prstGeom>
        </p:spPr>
      </p:pic>
    </p:spTree>
    <p:extLst>
      <p:ext uri="{BB962C8B-B14F-4D97-AF65-F5344CB8AC3E}">
        <p14:creationId xmlns:p14="http://schemas.microsoft.com/office/powerpoint/2010/main" val="28589624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9F314-B263-8780-077F-55656B5C85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C1659E-8CB7-7743-A687-2E9473408DD1}"/>
              </a:ext>
            </a:extLst>
          </p:cNvPr>
          <p:cNvSpPr>
            <a:spLocks noGrp="1"/>
          </p:cNvSpPr>
          <p:nvPr>
            <p:ph type="title"/>
          </p:nvPr>
        </p:nvSpPr>
        <p:spPr/>
        <p:txBody>
          <a:bodyPr/>
          <a:lstStyle/>
          <a:p>
            <a:r>
              <a:rPr lang="en-US" sz="2800" dirty="0"/>
              <a:t>Tasks: One Day Before Testing</a:t>
            </a:r>
          </a:p>
        </p:txBody>
      </p:sp>
      <p:sp>
        <p:nvSpPr>
          <p:cNvPr id="3" name="Text Placeholder 2">
            <a:extLst>
              <a:ext uri="{FF2B5EF4-FFF2-40B4-BE49-F238E27FC236}">
                <a16:creationId xmlns:a16="http://schemas.microsoft.com/office/drawing/2014/main" id="{70B68686-C1B3-B2F9-B3F6-B4DFE05C3A48}"/>
              </a:ext>
            </a:extLst>
          </p:cNvPr>
          <p:cNvSpPr>
            <a:spLocks noGrp="1"/>
          </p:cNvSpPr>
          <p:nvPr>
            <p:ph type="body" idx="1"/>
          </p:nvPr>
        </p:nvSpPr>
        <p:spPr>
          <a:xfrm>
            <a:off x="311702" y="1152475"/>
            <a:ext cx="8487741" cy="3034800"/>
          </a:xfrm>
        </p:spPr>
        <p:txBody>
          <a:bodyPr>
            <a:normAutofit/>
          </a:bodyPr>
          <a:lstStyle/>
          <a:p>
            <a:pPr marL="0" marR="0" lvl="0" indent="0" algn="l" defTabSz="914400" rtl="0" eaLnBrk="1" fontAlgn="auto" latinLnBrk="0" hangingPunct="1">
              <a:lnSpc>
                <a:spcPct val="90000"/>
              </a:lnSpc>
              <a:spcBef>
                <a:spcPts val="200"/>
              </a:spcBef>
              <a:spcAft>
                <a:spcPts val="200"/>
              </a:spcAft>
              <a:buClrTx/>
              <a:buSzPct val="100000"/>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ea typeface="+mn-ea"/>
                <a:cs typeface="+mn-cs"/>
              </a:rPr>
              <a:t>One </a:t>
            </a:r>
            <a:r>
              <a:rPr lang="en-US" sz="2000" kern="1200" dirty="0">
                <a:solidFill>
                  <a:prstClr val="black"/>
                </a:solidFill>
                <a:ea typeface="+mn-ea"/>
                <a:cs typeface="+mn-cs"/>
              </a:rPr>
              <a:t>day </a:t>
            </a:r>
            <a:r>
              <a:rPr kumimoji="0" lang="en-US" sz="2000" b="0" i="0" u="none" strike="noStrike" kern="1200" cap="none" spc="0" normalizeH="0" baseline="0" noProof="0" dirty="0">
                <a:ln>
                  <a:noFill/>
                </a:ln>
                <a:solidFill>
                  <a:prstClr val="black"/>
                </a:solidFill>
                <a:effectLst/>
                <a:uLnTx/>
                <a:uFillTx/>
                <a:ea typeface="+mn-ea"/>
                <a:cs typeface="+mn-cs"/>
              </a:rPr>
              <a:t>before testing:</a:t>
            </a:r>
          </a:p>
          <a:p>
            <a:pPr marL="450255" marR="0" lvl="0" indent="-450255" algn="l" defTabSz="914400" rtl="0" eaLnBrk="1" fontAlgn="auto" latinLnBrk="0" hangingPunct="1">
              <a:lnSpc>
                <a:spcPct val="90000"/>
              </a:lnSpc>
              <a:spcBef>
                <a:spcPts val="200"/>
              </a:spcBef>
              <a:spcAft>
                <a:spcPts val="200"/>
              </a:spcAft>
              <a:buClrTx/>
              <a:buSzPct val="125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ea typeface="+mn-ea"/>
              <a:cs typeface="+mn-cs"/>
            </a:endParaRPr>
          </a:p>
          <a:p>
            <a:pPr marL="342900" indent="-342900">
              <a:spcBef>
                <a:spcPts val="200"/>
              </a:spcBef>
              <a:spcAft>
                <a:spcPts val="200"/>
              </a:spcAft>
              <a:buClrTx/>
              <a:buSzPct val="125000"/>
              <a:buFont typeface="Arial" panose="020B0604020202020204" pitchFamily="34" charset="0"/>
              <a:buChar char="•"/>
              <a:defRPr/>
            </a:pPr>
            <a:r>
              <a:rPr lang="en-US" sz="1800" dirty="0">
                <a:solidFill>
                  <a:prstClr val="black"/>
                </a:solidFill>
              </a:rPr>
              <a:t>Prepare the testing environment</a:t>
            </a:r>
          </a:p>
          <a:p>
            <a:pPr marL="342900" indent="-342900">
              <a:spcBef>
                <a:spcPts val="200"/>
              </a:spcBef>
              <a:spcAft>
                <a:spcPts val="200"/>
              </a:spcAft>
              <a:buClrTx/>
              <a:buSzPct val="125000"/>
              <a:buFont typeface="Arial" panose="020B0604020202020204" pitchFamily="34" charset="0"/>
              <a:buChar char="•"/>
              <a:defRPr/>
            </a:pPr>
            <a:r>
              <a:rPr lang="en-US" sz="1800" dirty="0"/>
              <a:t>Ensure the spring 2025 administration instructions (TAM) are available</a:t>
            </a:r>
          </a:p>
          <a:p>
            <a:pPr marL="342900" indent="-342900">
              <a:spcBef>
                <a:spcPts val="200"/>
              </a:spcBef>
              <a:spcAft>
                <a:spcPts val="200"/>
              </a:spcAft>
              <a:buClrTx/>
              <a:buSzPct val="125000"/>
              <a:buFont typeface="Arial" panose="020B0604020202020204" pitchFamily="34" charset="0"/>
              <a:buChar char="•"/>
              <a:defRPr/>
            </a:pPr>
            <a:r>
              <a:rPr lang="en-US" sz="1800" dirty="0">
                <a:solidFill>
                  <a:srgbClr val="FF0000"/>
                </a:solidFill>
              </a:rPr>
              <a:t>Know what, when, and where testing will take place</a:t>
            </a:r>
          </a:p>
          <a:p>
            <a:pPr marL="342900" indent="-342900">
              <a:spcBef>
                <a:spcPts val="200"/>
              </a:spcBef>
              <a:spcAft>
                <a:spcPts val="200"/>
              </a:spcAft>
              <a:buClrTx/>
              <a:buSzPct val="125000"/>
              <a:buFont typeface="Arial" panose="020B0604020202020204" pitchFamily="34" charset="0"/>
              <a:buChar char="•"/>
              <a:defRPr/>
            </a:pPr>
            <a:r>
              <a:rPr lang="en-US" sz="1800" dirty="0">
                <a:solidFill>
                  <a:srgbClr val="FF0000"/>
                </a:solidFill>
              </a:rPr>
              <a:t>Arrange for school-supplied materials (e.g., scratch paper, calculators)</a:t>
            </a:r>
            <a:endParaRPr kumimoji="0" lang="en-US" sz="1800" b="0" i="0" u="none" strike="noStrike" kern="1200" cap="none" spc="0" normalizeH="0" baseline="0" noProof="0" dirty="0">
              <a:ln>
                <a:noFill/>
              </a:ln>
              <a:solidFill>
                <a:srgbClr val="FF0000"/>
              </a:solidFill>
              <a:effectLst/>
              <a:uLnTx/>
              <a:uFillTx/>
              <a:ea typeface="+mn-ea"/>
              <a:cs typeface="+mn-cs"/>
            </a:endParaRPr>
          </a:p>
        </p:txBody>
      </p:sp>
    </p:spTree>
    <p:extLst>
      <p:ext uri="{BB962C8B-B14F-4D97-AF65-F5344CB8AC3E}">
        <p14:creationId xmlns:p14="http://schemas.microsoft.com/office/powerpoint/2010/main" val="7864989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6A6A8-CE36-5985-C0C9-058FFF3EFB7F}"/>
              </a:ext>
            </a:extLst>
          </p:cNvPr>
          <p:cNvSpPr>
            <a:spLocks noGrp="1"/>
          </p:cNvSpPr>
          <p:nvPr>
            <p:ph type="title"/>
          </p:nvPr>
        </p:nvSpPr>
        <p:spPr/>
        <p:txBody>
          <a:bodyPr/>
          <a:lstStyle/>
          <a:p>
            <a:r>
              <a:rPr lang="en-US" dirty="0"/>
              <a:t>During Testing</a:t>
            </a:r>
          </a:p>
        </p:txBody>
      </p:sp>
    </p:spTree>
    <p:extLst>
      <p:ext uri="{BB962C8B-B14F-4D97-AF65-F5344CB8AC3E}">
        <p14:creationId xmlns:p14="http://schemas.microsoft.com/office/powerpoint/2010/main" val="4029254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278539799a0_0_5"/>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800" dirty="0">
                <a:latin typeface="+mj-lt"/>
              </a:rPr>
              <a:t>Did you know?</a:t>
            </a:r>
            <a:endParaRPr sz="2800" dirty="0">
              <a:latin typeface="+mj-lt"/>
            </a:endParaRPr>
          </a:p>
        </p:txBody>
      </p:sp>
      <p:sp>
        <p:nvSpPr>
          <p:cNvPr id="419" name="Google Shape;419;g278539799a0_0_5"/>
          <p:cNvSpPr txBox="1">
            <a:spLocks noGrp="1"/>
          </p:cNvSpPr>
          <p:nvPr>
            <p:ph type="body" idx="1"/>
          </p:nvPr>
        </p:nvSpPr>
        <p:spPr>
          <a:prstGeom prst="rect">
            <a:avLst/>
          </a:prstGeom>
        </p:spPr>
        <p:txBody>
          <a:bodyPr spcFirstLastPara="1" wrap="square" lIns="91425" tIns="91425" rIns="91425" bIns="91425" anchor="t" anchorCtr="0">
            <a:normAutofit/>
          </a:bodyPr>
          <a:lstStyle/>
          <a:p>
            <a:pPr marL="285750" indent="-285750">
              <a:spcAft>
                <a:spcPts val="600"/>
              </a:spcAft>
              <a:buFont typeface="Arial" panose="020B0604020202020204" pitchFamily="34" charset="0"/>
              <a:buChar char="•"/>
            </a:pPr>
            <a:r>
              <a:rPr lang="en-US" sz="1400" dirty="0">
                <a:latin typeface="+mn-lt"/>
              </a:rPr>
              <a:t>Colorado Measures of Academic Success (CMAS) assessments are developed by Colorado educators</a:t>
            </a:r>
          </a:p>
          <a:p>
            <a:pPr marL="285750" indent="-285750">
              <a:spcAft>
                <a:spcPts val="600"/>
              </a:spcAft>
              <a:buFont typeface="Arial" panose="020B0604020202020204" pitchFamily="34" charset="0"/>
              <a:buChar char="•"/>
            </a:pPr>
            <a:r>
              <a:rPr lang="en-US" sz="1400" dirty="0">
                <a:highlight>
                  <a:srgbClr val="5BCBD4"/>
                </a:highlight>
                <a:latin typeface="+mn-lt"/>
              </a:rPr>
              <a:t>Colorado educators:</a:t>
            </a:r>
          </a:p>
          <a:p>
            <a:pPr marL="742950" lvl="1" indent="-285750">
              <a:spcAft>
                <a:spcPts val="600"/>
              </a:spcAft>
              <a:buFont typeface="Arial" panose="020B0604020202020204" pitchFamily="34" charset="0"/>
              <a:buChar char="•"/>
            </a:pPr>
            <a:r>
              <a:rPr lang="en-US" sz="1200" dirty="0">
                <a:latin typeface="+mn-lt"/>
                <a:cs typeface="Arial" panose="020B0604020202020204" pitchFamily="34" charset="0"/>
              </a:rPr>
              <a:t>Write questions that appear on the CMAS tests</a:t>
            </a:r>
          </a:p>
          <a:p>
            <a:pPr marL="742950" lvl="1" indent="-285750">
              <a:spcAft>
                <a:spcPts val="600"/>
              </a:spcAft>
              <a:buFont typeface="Arial" panose="020B0604020202020204" pitchFamily="34" charset="0"/>
              <a:buChar char="•"/>
            </a:pPr>
            <a:r>
              <a:rPr lang="en-US" sz="1200" dirty="0">
                <a:latin typeface="+mn-lt"/>
                <a:cs typeface="Arial" panose="020B0604020202020204" pitchFamily="34" charset="0"/>
              </a:rPr>
              <a:t>Review every question, passage, and simulation to ensure</a:t>
            </a:r>
          </a:p>
          <a:p>
            <a:pPr marL="1200150" lvl="2" indent="-285750">
              <a:spcAft>
                <a:spcPts val="600"/>
              </a:spcAft>
              <a:buFont typeface="Arial" panose="020B0604020202020204" pitchFamily="34" charset="0"/>
              <a:buChar char="•"/>
            </a:pPr>
            <a:r>
              <a:rPr lang="en-US" sz="1200" dirty="0">
                <a:latin typeface="+mn-lt"/>
                <a:cs typeface="Arial" panose="020B0604020202020204" pitchFamily="34" charset="0"/>
              </a:rPr>
              <a:t>Alignment to the Colorado Academic Standards </a:t>
            </a:r>
          </a:p>
          <a:p>
            <a:pPr marL="1200150" lvl="2" indent="-285750">
              <a:spcAft>
                <a:spcPts val="600"/>
              </a:spcAft>
              <a:buFont typeface="Arial" panose="020B0604020202020204" pitchFamily="34" charset="0"/>
              <a:buChar char="•"/>
            </a:pPr>
            <a:r>
              <a:rPr lang="en-US" sz="1200" dirty="0">
                <a:latin typeface="+mn-lt"/>
                <a:cs typeface="Arial" panose="020B0604020202020204" pitchFamily="34" charset="0"/>
              </a:rPr>
              <a:t>Freedom from bias and sensitivity issues</a:t>
            </a:r>
          </a:p>
          <a:p>
            <a:pPr marL="742950" lvl="1" indent="-285750">
              <a:spcAft>
                <a:spcPts val="600"/>
              </a:spcAft>
              <a:buFont typeface="Arial" panose="020B0604020202020204" pitchFamily="34" charset="0"/>
              <a:buChar char="•"/>
            </a:pPr>
            <a:r>
              <a:rPr lang="en-US" sz="1200" dirty="0">
                <a:latin typeface="+mn-lt"/>
                <a:cs typeface="Arial" panose="020B0604020202020204" pitchFamily="34" charset="0"/>
              </a:rPr>
              <a:t>Review student responses to determine how test questions are scored</a:t>
            </a:r>
          </a:p>
          <a:p>
            <a:pPr marL="742950" lvl="1" indent="-285750">
              <a:spcAft>
                <a:spcPts val="600"/>
              </a:spcAft>
              <a:buFont typeface="Arial" panose="020B0604020202020204" pitchFamily="34" charset="0"/>
              <a:buChar char="•"/>
            </a:pPr>
            <a:r>
              <a:rPr lang="en-US" sz="1200" dirty="0">
                <a:latin typeface="+mn-lt"/>
                <a:cs typeface="Arial" panose="020B0604020202020204" pitchFamily="34" charset="0"/>
              </a:rPr>
              <a:t>Review student performance data associated with questions</a:t>
            </a:r>
          </a:p>
        </p:txBody>
      </p:sp>
      <p:sp>
        <p:nvSpPr>
          <p:cNvPr id="2" name="Title 1">
            <a:extLst>
              <a:ext uri="{FF2B5EF4-FFF2-40B4-BE49-F238E27FC236}">
                <a16:creationId xmlns:a16="http://schemas.microsoft.com/office/drawing/2014/main" id="{0928C8CB-5EDC-5638-4FE6-A1BFC4E5E606}"/>
              </a:ext>
            </a:extLst>
          </p:cNvPr>
          <p:cNvSpPr>
            <a:spLocks noGrp="1"/>
          </p:cNvSpPr>
          <p:nvPr>
            <p:ph type="title" idx="2"/>
          </p:nvPr>
        </p:nvSpPr>
        <p:spPr/>
        <p:txBody>
          <a:bodyPr/>
          <a:lstStyle/>
          <a:p>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1CCA1-20D6-423F-71D8-5B23DCC3EF86}"/>
              </a:ext>
            </a:extLst>
          </p:cNvPr>
          <p:cNvSpPr>
            <a:spLocks noGrp="1"/>
          </p:cNvSpPr>
          <p:nvPr>
            <p:ph type="title"/>
          </p:nvPr>
        </p:nvSpPr>
        <p:spPr/>
        <p:txBody>
          <a:bodyPr/>
          <a:lstStyle/>
          <a:p>
            <a:r>
              <a:rPr lang="en-US" sz="2800" dirty="0"/>
              <a:t>Maintain Test Security</a:t>
            </a:r>
          </a:p>
        </p:txBody>
      </p:sp>
      <p:sp>
        <p:nvSpPr>
          <p:cNvPr id="3" name="Text Placeholder 2">
            <a:extLst>
              <a:ext uri="{FF2B5EF4-FFF2-40B4-BE49-F238E27FC236}">
                <a16:creationId xmlns:a16="http://schemas.microsoft.com/office/drawing/2014/main" id="{B908B8AD-DB37-DB34-C353-9B54499E006A}"/>
              </a:ext>
            </a:extLst>
          </p:cNvPr>
          <p:cNvSpPr>
            <a:spLocks noGrp="1"/>
          </p:cNvSpPr>
          <p:nvPr>
            <p:ph type="body" idx="1"/>
          </p:nvPr>
        </p:nvSpPr>
        <p:spPr>
          <a:xfrm>
            <a:off x="311702" y="846400"/>
            <a:ext cx="8487741" cy="4030400"/>
          </a:xfrm>
        </p:spPr>
        <p:txBody>
          <a:bodyPr>
            <a:normAutofit fontScale="70000" lnSpcReduction="20000"/>
          </a:bodyPr>
          <a:lstStyle/>
          <a:p>
            <a:pPr marL="288925" indent="-288925">
              <a:spcBef>
                <a:spcPts val="600"/>
              </a:spcBef>
              <a:buClrTx/>
              <a:buSzPct val="100000"/>
              <a:buFont typeface="+mj-lt"/>
              <a:buAutoNum type="arabicPeriod"/>
              <a:defRPr/>
            </a:pPr>
            <a:r>
              <a:rPr lang="en-US" sz="2000" dirty="0"/>
              <a:t>Administer test sessions properly and securely according to protocol</a:t>
            </a:r>
          </a:p>
          <a:p>
            <a:pPr marL="800088" lvl="1" indent="-342900">
              <a:spcBef>
                <a:spcPts val="600"/>
              </a:spcBef>
              <a:buClrTx/>
              <a:buSzPct val="100000"/>
              <a:buFont typeface="Arial" panose="020B0604020202020204" pitchFamily="34" charset="0"/>
              <a:buChar char="•"/>
              <a:defRPr/>
            </a:pPr>
            <a:r>
              <a:rPr lang="en-US" sz="1900" dirty="0">
                <a:latin typeface="+mn-lt"/>
                <a:cs typeface="Arial" panose="020B0604020202020204" pitchFamily="34" charset="0"/>
              </a:rPr>
              <a:t>Refer to training and TAM</a:t>
            </a:r>
          </a:p>
          <a:p>
            <a:pPr marL="288925" indent="-288925">
              <a:spcBef>
                <a:spcPts val="600"/>
              </a:spcBef>
              <a:buClrTx/>
              <a:buSzPct val="100000"/>
              <a:buFont typeface="+mj-lt"/>
              <a:buAutoNum type="arabicPeriod"/>
              <a:defRPr/>
            </a:pPr>
            <a:r>
              <a:rPr lang="en-US" sz="2000" dirty="0"/>
              <a:t>Administer all tests </a:t>
            </a:r>
          </a:p>
          <a:p>
            <a:pPr marL="288925" indent="-288925">
              <a:spcBef>
                <a:spcPts val="600"/>
              </a:spcBef>
              <a:buClrTx/>
              <a:buSzPct val="100000"/>
              <a:buFont typeface="+mj-lt"/>
              <a:buAutoNum type="arabicPeriod"/>
              <a:defRPr/>
            </a:pPr>
            <a:r>
              <a:rPr lang="en-US" sz="2000" dirty="0"/>
              <a:t>Focus full attention on the testing environment at all times during testing</a:t>
            </a:r>
          </a:p>
          <a:p>
            <a:pPr marL="746113" lvl="1" indent="-288925">
              <a:spcBef>
                <a:spcPts val="600"/>
              </a:spcBef>
              <a:buClrTx/>
              <a:buSzPct val="100000"/>
              <a:buFont typeface="Arial" panose="020B0604020202020204" pitchFamily="34" charset="0"/>
              <a:buChar char="•"/>
              <a:defRPr/>
            </a:pPr>
            <a:r>
              <a:rPr lang="en-US" sz="1800" dirty="0">
                <a:latin typeface="+mn-lt"/>
                <a:cs typeface="Arial" panose="020B0604020202020204" pitchFamily="34" charset="0"/>
              </a:rPr>
              <a:t>Ensure students do not participate in any prohibited activities</a:t>
            </a:r>
          </a:p>
          <a:p>
            <a:pPr marL="288925" indent="-288925">
              <a:spcBef>
                <a:spcPts val="600"/>
              </a:spcBef>
              <a:buClrTx/>
              <a:buSzPct val="100000"/>
              <a:buFont typeface="+mj-lt"/>
              <a:buAutoNum type="arabicPeriod"/>
              <a:defRPr/>
            </a:pPr>
            <a:r>
              <a:rPr lang="en-US" sz="2000" dirty="0"/>
              <a:t>Do not provide students assistance that could impact answers</a:t>
            </a:r>
          </a:p>
          <a:p>
            <a:pPr marL="288925" indent="-288925">
              <a:spcBef>
                <a:spcPts val="600"/>
              </a:spcBef>
              <a:buClrTx/>
              <a:buSzPct val="100000"/>
              <a:buFont typeface="+mj-lt"/>
              <a:buAutoNum type="arabicPeriod"/>
              <a:defRPr/>
            </a:pPr>
            <a:r>
              <a:rPr lang="en-US" sz="2000" dirty="0"/>
              <a:t>Follow proper test security procedures for providing accessibility features or accommodations</a:t>
            </a:r>
          </a:p>
          <a:p>
            <a:pPr marL="288925" indent="-288925">
              <a:spcBef>
                <a:spcPts val="600"/>
              </a:spcBef>
              <a:buClrTx/>
              <a:buSzPct val="100000"/>
              <a:buFont typeface="+mj-lt"/>
              <a:buAutoNum type="arabicPeriod"/>
              <a:defRPr/>
            </a:pPr>
            <a:r>
              <a:rPr lang="en-US" sz="2000" dirty="0"/>
              <a:t>Follow chain-of-custody requirements to return all test materials after testing</a:t>
            </a:r>
          </a:p>
          <a:p>
            <a:pPr marL="0" indent="0">
              <a:buClrTx/>
              <a:buNone/>
            </a:pPr>
            <a:endParaRPr lang="en-US" sz="1900" b="1" dirty="0">
              <a:solidFill>
                <a:prstClr val="black"/>
              </a:solidFill>
            </a:endParaRPr>
          </a:p>
          <a:p>
            <a:pPr marL="0" indent="0">
              <a:buClrTx/>
              <a:buNone/>
            </a:pPr>
            <a:r>
              <a:rPr lang="en-US" sz="1900" b="1" dirty="0">
                <a:solidFill>
                  <a:prstClr val="black"/>
                </a:solidFill>
              </a:rPr>
              <a:t>Reporting Testing Irregularities and Security Breaches:</a:t>
            </a:r>
          </a:p>
          <a:p>
            <a:pPr marL="342900" indent="-342900">
              <a:spcBef>
                <a:spcPts val="600"/>
              </a:spcBef>
              <a:buClrTx/>
              <a:buSzPct val="100000"/>
              <a:defRPr/>
            </a:pPr>
            <a:r>
              <a:rPr lang="en-US" sz="2000" dirty="0"/>
              <a:t>Immediately repot all instances of testing irregularities and security breaches to the SAC, and subsequently, the DAC</a:t>
            </a:r>
          </a:p>
          <a:p>
            <a:pPr marL="800088" lvl="1" indent="-342900">
              <a:spcBef>
                <a:spcPts val="600"/>
              </a:spcBef>
              <a:buClrTx/>
              <a:buSzPct val="100000"/>
              <a:buFont typeface="Arial" panose="020B0604020202020204" pitchFamily="34" charset="0"/>
              <a:buChar char="•"/>
              <a:defRPr/>
            </a:pPr>
            <a:r>
              <a:rPr lang="en-US" sz="1800" dirty="0">
                <a:latin typeface="+mn-lt"/>
                <a:cs typeface="Arial" panose="020B0604020202020204" pitchFamily="34" charset="0"/>
              </a:rPr>
              <a:t>Be prepared to provide a written statement of the incident to the SAC</a:t>
            </a:r>
          </a:p>
        </p:txBody>
      </p:sp>
      <p:pic>
        <p:nvPicPr>
          <p:cNvPr id="5" name="Picture 4" descr="A teacher observing students.">
            <a:extLst>
              <a:ext uri="{FF2B5EF4-FFF2-40B4-BE49-F238E27FC236}">
                <a16:creationId xmlns:a16="http://schemas.microsoft.com/office/drawing/2014/main" id="{CC731175-D380-DCCA-2C7C-10CBE9AF1362}"/>
              </a:ext>
            </a:extLst>
          </p:cNvPr>
          <p:cNvPicPr>
            <a:picLocks noChangeAspect="1"/>
          </p:cNvPicPr>
          <p:nvPr/>
        </p:nvPicPr>
        <p:blipFill>
          <a:blip r:embed="rId2"/>
          <a:srcRect l="20630" t="18740" r="38293" b="4275"/>
          <a:stretch/>
        </p:blipFill>
        <p:spPr>
          <a:xfrm>
            <a:off x="7166708" y="189318"/>
            <a:ext cx="1805354" cy="2257103"/>
          </a:xfrm>
          <a:prstGeom prst="rect">
            <a:avLst/>
          </a:prstGeom>
        </p:spPr>
      </p:pic>
    </p:spTree>
    <p:extLst>
      <p:ext uri="{BB962C8B-B14F-4D97-AF65-F5344CB8AC3E}">
        <p14:creationId xmlns:p14="http://schemas.microsoft.com/office/powerpoint/2010/main" val="38093847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5BA60-A9B9-4D74-8502-A0631AF7EBB0}"/>
              </a:ext>
            </a:extLst>
          </p:cNvPr>
          <p:cNvSpPr>
            <a:spLocks noGrp="1"/>
          </p:cNvSpPr>
          <p:nvPr>
            <p:ph type="title"/>
          </p:nvPr>
        </p:nvSpPr>
        <p:spPr/>
        <p:txBody>
          <a:bodyPr>
            <a:normAutofit/>
          </a:bodyPr>
          <a:lstStyle/>
          <a:p>
            <a:r>
              <a:rPr lang="en-US" sz="2800" dirty="0"/>
              <a:t>Tasks: Complete on the Day of Testing</a:t>
            </a:r>
          </a:p>
        </p:txBody>
      </p:sp>
      <p:sp>
        <p:nvSpPr>
          <p:cNvPr id="3" name="Content Placeholder 2">
            <a:extLst>
              <a:ext uri="{FF2B5EF4-FFF2-40B4-BE49-F238E27FC236}">
                <a16:creationId xmlns:a16="http://schemas.microsoft.com/office/drawing/2014/main" id="{8FE9C10C-15B7-4A18-8A30-C2AC7BC3120E}"/>
              </a:ext>
            </a:extLst>
          </p:cNvPr>
          <p:cNvSpPr>
            <a:spLocks noGrp="1"/>
          </p:cNvSpPr>
          <p:nvPr>
            <p:ph type="body" idx="1"/>
          </p:nvPr>
        </p:nvSpPr>
        <p:spPr>
          <a:xfrm>
            <a:off x="311702" y="846400"/>
            <a:ext cx="8738513" cy="3340875"/>
          </a:xfrm>
        </p:spPr>
        <p:txBody>
          <a:bodyPr>
            <a:noAutofit/>
          </a:bodyPr>
          <a:lstStyle/>
          <a:p>
            <a:pPr marL="502821" indent="-502821">
              <a:lnSpc>
                <a:spcPct val="100000"/>
              </a:lnSpc>
              <a:spcBef>
                <a:spcPts val="200"/>
              </a:spcBef>
              <a:spcAft>
                <a:spcPts val="600"/>
              </a:spcAft>
              <a:buClrTx/>
              <a:buSzPct val="100000"/>
              <a:buFont typeface="Wingdings" panose="05000000000000000000" pitchFamily="2" charset="2"/>
              <a:buChar char="q"/>
              <a:defRPr/>
            </a:pPr>
            <a:r>
              <a:rPr lang="en-US" sz="1400" dirty="0"/>
              <a:t>Receive test materials</a:t>
            </a:r>
          </a:p>
          <a:p>
            <a:pPr marL="705549" lvl="1" indent="-314421">
              <a:lnSpc>
                <a:spcPct val="100000"/>
              </a:lnSpc>
              <a:spcBef>
                <a:spcPts val="200"/>
              </a:spcBef>
              <a:spcAft>
                <a:spcPts val="600"/>
              </a:spcAft>
              <a:buClrTx/>
              <a:buSzPct val="100000"/>
              <a:buFont typeface="Wingdings" panose="05000000000000000000" pitchFamily="2" charset="2"/>
              <a:buChar char="q"/>
              <a:defRPr/>
            </a:pPr>
            <a:r>
              <a:rPr lang="en-US" dirty="0">
                <a:latin typeface="+mn-lt"/>
                <a:cs typeface="Arial" panose="020B0604020202020204" pitchFamily="34" charset="0"/>
              </a:rPr>
              <a:t>Secure test materials, scratch paper, and pencils</a:t>
            </a:r>
          </a:p>
          <a:p>
            <a:pPr marL="705549" lvl="1" indent="-314421">
              <a:lnSpc>
                <a:spcPct val="100000"/>
              </a:lnSpc>
              <a:spcBef>
                <a:spcPts val="200"/>
              </a:spcBef>
              <a:spcAft>
                <a:spcPts val="600"/>
              </a:spcAft>
              <a:buClrTx/>
              <a:buSzPct val="100000"/>
              <a:buFont typeface="Wingdings" panose="05000000000000000000" pitchFamily="2" charset="2"/>
              <a:buChar char="q"/>
              <a:defRPr/>
            </a:pPr>
            <a:r>
              <a:rPr lang="en-US" dirty="0">
                <a:latin typeface="+mn-lt"/>
                <a:cs typeface="Arial" panose="020B0604020202020204" pitchFamily="34" charset="0"/>
              </a:rPr>
              <a:t>Required materials for each test are listed in the TAM</a:t>
            </a:r>
          </a:p>
          <a:p>
            <a:pPr marL="502821" indent="-502821">
              <a:lnSpc>
                <a:spcPct val="100000"/>
              </a:lnSpc>
              <a:spcBef>
                <a:spcPts val="200"/>
              </a:spcBef>
              <a:spcAft>
                <a:spcPts val="600"/>
              </a:spcAft>
              <a:buClrTx/>
              <a:buSzPct val="100000"/>
              <a:buFont typeface="Wingdings" panose="05000000000000000000" pitchFamily="2" charset="2"/>
              <a:buChar char="q"/>
              <a:defRPr/>
            </a:pPr>
            <a:r>
              <a:rPr lang="en-US" sz="1400" dirty="0"/>
              <a:t>Read the appropriate “SAY” directions from the TAM</a:t>
            </a:r>
          </a:p>
          <a:p>
            <a:pPr marL="502821" indent="-502821">
              <a:lnSpc>
                <a:spcPct val="100000"/>
              </a:lnSpc>
              <a:spcBef>
                <a:spcPts val="200"/>
              </a:spcBef>
              <a:spcAft>
                <a:spcPts val="600"/>
              </a:spcAft>
              <a:buClrTx/>
              <a:buSzPct val="100000"/>
              <a:buFont typeface="Wingdings" panose="05000000000000000000" pitchFamily="2" charset="2"/>
              <a:buChar char="q"/>
              <a:defRPr/>
            </a:pPr>
            <a:r>
              <a:rPr lang="en-US" sz="1400" dirty="0"/>
              <a:t>Distribute test materials to students</a:t>
            </a:r>
          </a:p>
          <a:p>
            <a:pPr marL="742950" lvl="1" indent="-342900">
              <a:lnSpc>
                <a:spcPct val="100000"/>
              </a:lnSpc>
              <a:spcBef>
                <a:spcPts val="200"/>
              </a:spcBef>
              <a:spcAft>
                <a:spcPts val="600"/>
              </a:spcAft>
              <a:buSzPct val="100000"/>
              <a:buFont typeface="Wingdings" panose="05000000000000000000" pitchFamily="2" charset="2"/>
              <a:buChar char="q"/>
              <a:defRPr/>
            </a:pPr>
            <a:r>
              <a:rPr lang="en-US" dirty="0">
                <a:latin typeface="+mn-lt"/>
                <a:cs typeface="Arial" panose="020B0604020202020204" pitchFamily="34" charset="0"/>
              </a:rPr>
              <a:t>If student ID labels were previously applied to test books, ensure the materials are provided to the correct students</a:t>
            </a:r>
          </a:p>
          <a:p>
            <a:pPr marL="502821" indent="-502821">
              <a:lnSpc>
                <a:spcPct val="100000"/>
              </a:lnSpc>
              <a:spcBef>
                <a:spcPts val="200"/>
              </a:spcBef>
              <a:spcAft>
                <a:spcPts val="600"/>
              </a:spcAft>
              <a:buClrTx/>
              <a:buSzPct val="100000"/>
              <a:buFont typeface="Wingdings" panose="05000000000000000000" pitchFamily="2" charset="2"/>
              <a:buChar char="q"/>
              <a:defRPr/>
            </a:pPr>
            <a:r>
              <a:rPr lang="en-US" sz="1400" dirty="0"/>
              <a:t>Keep/monitor time</a:t>
            </a:r>
            <a:endParaRPr lang="en-US" sz="1400" b="1" dirty="0"/>
          </a:p>
          <a:p>
            <a:pPr marL="502821" indent="-502821">
              <a:lnSpc>
                <a:spcPct val="100000"/>
              </a:lnSpc>
              <a:spcBef>
                <a:spcPts val="200"/>
              </a:spcBef>
              <a:spcAft>
                <a:spcPts val="600"/>
              </a:spcAft>
              <a:buClrTx/>
              <a:buSzPct val="100000"/>
              <a:buFont typeface="Wingdings" panose="05000000000000000000" pitchFamily="2" charset="2"/>
              <a:buChar char="q"/>
              <a:defRPr/>
            </a:pPr>
            <a:r>
              <a:rPr lang="en-US" sz="1400" dirty="0"/>
              <a:t>Supervise and monitor test activity</a:t>
            </a:r>
          </a:p>
          <a:p>
            <a:pPr marL="502821" indent="-502821">
              <a:lnSpc>
                <a:spcPct val="100000"/>
              </a:lnSpc>
              <a:spcBef>
                <a:spcPts val="200"/>
              </a:spcBef>
              <a:spcAft>
                <a:spcPts val="600"/>
              </a:spcAft>
              <a:buClrTx/>
              <a:buSzPct val="100000"/>
              <a:buFont typeface="Wingdings" panose="05000000000000000000" pitchFamily="2" charset="2"/>
              <a:buChar char="q"/>
              <a:defRPr/>
            </a:pPr>
            <a:r>
              <a:rPr lang="en-US" sz="1400" dirty="0"/>
              <a:t>Provide three-minute stand and stretch break, if applicable</a:t>
            </a:r>
          </a:p>
          <a:p>
            <a:pPr marL="502821" indent="-502821">
              <a:lnSpc>
                <a:spcPct val="100000"/>
              </a:lnSpc>
              <a:spcBef>
                <a:spcPts val="200"/>
              </a:spcBef>
              <a:spcAft>
                <a:spcPts val="600"/>
              </a:spcAft>
              <a:buClrTx/>
              <a:buSzPct val="100000"/>
              <a:buFont typeface="Wingdings" panose="05000000000000000000" pitchFamily="2" charset="2"/>
              <a:buChar char="q"/>
              <a:defRPr/>
            </a:pPr>
            <a:r>
              <a:rPr lang="en-US" sz="1400" dirty="0"/>
              <a:t>Report testing irregularities or security breaches to SAC</a:t>
            </a:r>
          </a:p>
        </p:txBody>
      </p:sp>
      <p:sp>
        <p:nvSpPr>
          <p:cNvPr id="4" name="Slide Number Placeholder 3">
            <a:extLst>
              <a:ext uri="{FF2B5EF4-FFF2-40B4-BE49-F238E27FC236}">
                <a16:creationId xmlns:a16="http://schemas.microsoft.com/office/drawing/2014/main" id="{106B9184-10F4-4572-830A-4B8D96580937}"/>
              </a:ext>
            </a:extLst>
          </p:cNvPr>
          <p:cNvSpPr>
            <a:spLocks noGrp="1"/>
          </p:cNvSpPr>
          <p:nvPr>
            <p:ph type="sldNum" idx="12"/>
          </p:nvPr>
        </p:nvSpPr>
        <p:spPr/>
        <p:txBody>
          <a:bodyPr>
            <a:normAutofit/>
          </a:bodyPr>
          <a:lstStyle/>
          <a:p>
            <a:fld id="{C479D5F6-EDCB-402A-AC08-4943A1820E8F}" type="slidenum">
              <a:rPr lang="en-US" smtClean="0"/>
              <a:pPr/>
              <a:t>71</a:t>
            </a:fld>
            <a:endParaRPr lang="en-US" dirty="0"/>
          </a:p>
        </p:txBody>
      </p:sp>
      <p:grpSp>
        <p:nvGrpSpPr>
          <p:cNvPr id="6" name="Group 5" descr="An image of">
            <a:extLst>
              <a:ext uri="{FF2B5EF4-FFF2-40B4-BE49-F238E27FC236}">
                <a16:creationId xmlns:a16="http://schemas.microsoft.com/office/drawing/2014/main" id="{D052CB44-E4E2-5F05-1671-2B3692BCF1D5}"/>
              </a:ext>
            </a:extLst>
          </p:cNvPr>
          <p:cNvGrpSpPr/>
          <p:nvPr/>
        </p:nvGrpSpPr>
        <p:grpSpPr>
          <a:xfrm>
            <a:off x="7128623" y="336032"/>
            <a:ext cx="1796206" cy="1569660"/>
            <a:chOff x="6720524" y="1808564"/>
            <a:chExt cx="2010753" cy="1638664"/>
          </a:xfrm>
          <a:effectLst>
            <a:outerShdw blurRad="50800" dist="38100" dir="2700000" algn="tl" rotWithShape="0">
              <a:prstClr val="black">
                <a:alpha val="40000"/>
              </a:prstClr>
            </a:outerShdw>
          </a:effectLst>
        </p:grpSpPr>
        <p:sp>
          <p:nvSpPr>
            <p:cNvPr id="8" name="TextBox 7" descr="The following icon appears in the “SAY” directions when materials are to be distributed:">
              <a:extLst>
                <a:ext uri="{FF2B5EF4-FFF2-40B4-BE49-F238E27FC236}">
                  <a16:creationId xmlns:a16="http://schemas.microsoft.com/office/drawing/2014/main" id="{A9B4E8F4-5086-4DB4-1282-AE2907FB4C00}"/>
                </a:ext>
              </a:extLst>
            </p:cNvPr>
            <p:cNvSpPr txBox="1"/>
            <p:nvPr/>
          </p:nvSpPr>
          <p:spPr>
            <a:xfrm>
              <a:off x="6720524" y="1808564"/>
              <a:ext cx="2010753" cy="163866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defPPr marR="0" lvl="0" algn="l" rtl="0">
                <a:lnSpc>
                  <a:spcPct val="100000"/>
                </a:lnSpc>
                <a:spcBef>
                  <a:spcPts val="0"/>
                </a:spcBef>
                <a:spcAft>
                  <a:spcPts val="0"/>
                </a:spcAft>
              </a:defPPr>
              <a:lvl1pPr algn="ctr">
                <a:defRPr sz="1800" b="1">
                  <a:solidFill>
                    <a:schemeClr val="tx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1200" dirty="0"/>
                <a:t>The following icon appears with “SAY” directions that indicate materials are to be distributed:</a:t>
              </a:r>
            </a:p>
            <a:p>
              <a:endParaRPr lang="en-US" sz="1200" dirty="0"/>
            </a:p>
            <a:p>
              <a:endParaRPr lang="en-US" sz="1200" dirty="0"/>
            </a:p>
            <a:p>
              <a:endParaRPr lang="en-US" sz="1200" dirty="0"/>
            </a:p>
          </p:txBody>
        </p:sp>
        <p:pic>
          <p:nvPicPr>
            <p:cNvPr id="10" name="Picture 9" descr="An image of a hand passing a piece of paper">
              <a:extLst>
                <a:ext uri="{FF2B5EF4-FFF2-40B4-BE49-F238E27FC236}">
                  <a16:creationId xmlns:a16="http://schemas.microsoft.com/office/drawing/2014/main" id="{4A804875-4E1D-19AB-42F3-DD1760FEF32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259828" y="2867315"/>
              <a:ext cx="726605" cy="546406"/>
            </a:xfrm>
            <a:prstGeom prst="rect">
              <a:avLst/>
            </a:prstGeom>
          </p:spPr>
        </p:pic>
      </p:grpSp>
    </p:spTree>
    <p:extLst>
      <p:ext uri="{BB962C8B-B14F-4D97-AF65-F5344CB8AC3E}">
        <p14:creationId xmlns:p14="http://schemas.microsoft.com/office/powerpoint/2010/main" val="3343050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D97A8-3F6A-6D47-2D4A-F048E4D94CE7}"/>
              </a:ext>
            </a:extLst>
          </p:cNvPr>
          <p:cNvSpPr>
            <a:spLocks noGrp="1"/>
          </p:cNvSpPr>
          <p:nvPr>
            <p:ph type="title"/>
          </p:nvPr>
        </p:nvSpPr>
        <p:spPr/>
        <p:txBody>
          <a:bodyPr/>
          <a:lstStyle/>
          <a:p>
            <a:r>
              <a:rPr lang="en-US" dirty="0"/>
              <a:t>Distributing Test Books to Students</a:t>
            </a:r>
          </a:p>
        </p:txBody>
      </p:sp>
      <p:pic>
        <p:nvPicPr>
          <p:cNvPr id="5" name="Picture 4" descr="An image showing the two places to write a students name on a test book, one space on the front and one space on the back, and the place on the back where a student ID label may appear.">
            <a:extLst>
              <a:ext uri="{FF2B5EF4-FFF2-40B4-BE49-F238E27FC236}">
                <a16:creationId xmlns:a16="http://schemas.microsoft.com/office/drawing/2014/main" id="{FD4E99DB-C9ED-25C6-E43C-5ED928507080}"/>
              </a:ext>
            </a:extLst>
          </p:cNvPr>
          <p:cNvPicPr>
            <a:picLocks noChangeAspect="1"/>
          </p:cNvPicPr>
          <p:nvPr/>
        </p:nvPicPr>
        <p:blipFill>
          <a:blip r:embed="rId2"/>
          <a:stretch>
            <a:fillRect/>
          </a:stretch>
        </p:blipFill>
        <p:spPr>
          <a:xfrm>
            <a:off x="2998457" y="1065475"/>
            <a:ext cx="6145543" cy="3330040"/>
          </a:xfrm>
          <a:prstGeom prst="rect">
            <a:avLst/>
          </a:prstGeom>
        </p:spPr>
      </p:pic>
      <p:sp>
        <p:nvSpPr>
          <p:cNvPr id="3" name="Text Placeholder 2">
            <a:extLst>
              <a:ext uri="{FF2B5EF4-FFF2-40B4-BE49-F238E27FC236}">
                <a16:creationId xmlns:a16="http://schemas.microsoft.com/office/drawing/2014/main" id="{20515E7A-27BC-C0B7-747A-1BF25EBB1846}"/>
              </a:ext>
            </a:extLst>
          </p:cNvPr>
          <p:cNvSpPr>
            <a:spLocks noGrp="1"/>
          </p:cNvSpPr>
          <p:nvPr>
            <p:ph type="body" idx="1"/>
          </p:nvPr>
        </p:nvSpPr>
        <p:spPr>
          <a:xfrm>
            <a:off x="151075" y="1152475"/>
            <a:ext cx="3260035" cy="3034800"/>
          </a:xfrm>
        </p:spPr>
        <p:txBody>
          <a:bodyPr>
            <a:normAutofit lnSpcReduction="10000"/>
          </a:bodyPr>
          <a:lstStyle/>
          <a:p>
            <a:r>
              <a:rPr lang="en-US" sz="1800" dirty="0"/>
              <a:t>When distributing materials to students </a:t>
            </a:r>
            <a:r>
              <a:rPr lang="en-US" sz="1800" b="1" dirty="0"/>
              <a:t>at the start of each testing session</a:t>
            </a:r>
            <a:r>
              <a:rPr lang="en-US" sz="1800" dirty="0"/>
              <a:t>, check for:</a:t>
            </a:r>
          </a:p>
          <a:p>
            <a:pPr lvl="1">
              <a:buFont typeface="Arial" panose="020B0604020202020204" pitchFamily="34" charset="0"/>
              <a:buChar char="•"/>
            </a:pPr>
            <a:r>
              <a:rPr lang="en-US" sz="1600" dirty="0">
                <a:latin typeface="+mn-lt"/>
                <a:cs typeface="Arial" panose="020B0604020202020204" pitchFamily="34" charset="0"/>
              </a:rPr>
              <a:t>Student names written on the front and back covers </a:t>
            </a:r>
          </a:p>
          <a:p>
            <a:pPr lvl="1">
              <a:buFont typeface="Arial" panose="020B0604020202020204" pitchFamily="34" charset="0"/>
              <a:buChar char="•"/>
            </a:pPr>
            <a:r>
              <a:rPr lang="en-US" sz="1600" dirty="0">
                <a:latin typeface="+mn-lt"/>
                <a:cs typeface="Arial" panose="020B0604020202020204" pitchFamily="34" charset="0"/>
              </a:rPr>
              <a:t>Student pre-ID labels that may have been applied</a:t>
            </a:r>
          </a:p>
        </p:txBody>
      </p:sp>
    </p:spTree>
    <p:extLst>
      <p:ext uri="{BB962C8B-B14F-4D97-AF65-F5344CB8AC3E}">
        <p14:creationId xmlns:p14="http://schemas.microsoft.com/office/powerpoint/2010/main" val="21047687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7D92C-884B-9907-3983-59FA289FBB57}"/>
              </a:ext>
            </a:extLst>
          </p:cNvPr>
          <p:cNvSpPr>
            <a:spLocks noGrp="1"/>
          </p:cNvSpPr>
          <p:nvPr>
            <p:ph type="title"/>
          </p:nvPr>
        </p:nvSpPr>
        <p:spPr/>
        <p:txBody>
          <a:bodyPr/>
          <a:lstStyle/>
          <a:p>
            <a:r>
              <a:rPr lang="en-US" sz="2800" dirty="0"/>
              <a:t>Interruptions During Testing</a:t>
            </a:r>
          </a:p>
        </p:txBody>
      </p:sp>
      <p:sp>
        <p:nvSpPr>
          <p:cNvPr id="3" name="Text Placeholder 2">
            <a:extLst>
              <a:ext uri="{FF2B5EF4-FFF2-40B4-BE49-F238E27FC236}">
                <a16:creationId xmlns:a16="http://schemas.microsoft.com/office/drawing/2014/main" id="{EA7BAAC1-D04B-0CF6-CB24-17255AFCCC5A}"/>
              </a:ext>
            </a:extLst>
          </p:cNvPr>
          <p:cNvSpPr>
            <a:spLocks noGrp="1"/>
          </p:cNvSpPr>
          <p:nvPr>
            <p:ph type="body" idx="1"/>
          </p:nvPr>
        </p:nvSpPr>
        <p:spPr/>
        <p:txBody>
          <a:bodyPr/>
          <a:lstStyle/>
          <a:p>
            <a:pPr marL="285750" indent="-285750">
              <a:spcBef>
                <a:spcPts val="0"/>
              </a:spcBef>
              <a:buClrTx/>
            </a:pPr>
            <a:r>
              <a:rPr lang="en-US" sz="1800" dirty="0"/>
              <a:t>If there is an interruption to testing, including if a student becomes ill:</a:t>
            </a:r>
          </a:p>
          <a:p>
            <a:pPr marL="733961" lvl="1" indent="-342900">
              <a:buFont typeface="+mj-lt"/>
              <a:buAutoNum type="arabicPeriod"/>
            </a:pPr>
            <a:r>
              <a:rPr lang="en-US" sz="1800" dirty="0">
                <a:latin typeface="+mn-lt"/>
                <a:cs typeface="Arial" panose="020B0604020202020204" pitchFamily="34" charset="0"/>
              </a:rPr>
              <a:t>The Test Administrator should note where in the test the student stopped testing and the remaining testing time</a:t>
            </a:r>
          </a:p>
          <a:p>
            <a:pPr marL="733961" lvl="1" indent="-342900">
              <a:buFont typeface="+mj-lt"/>
              <a:buAutoNum type="arabicPeriod"/>
            </a:pPr>
            <a:r>
              <a:rPr lang="en-US" sz="1800" dirty="0">
                <a:latin typeface="+mn-lt"/>
                <a:cs typeface="Arial" panose="020B0604020202020204" pitchFamily="34" charset="0"/>
              </a:rPr>
              <a:t>The student should close all test materials for pickup by the Test Administrator</a:t>
            </a:r>
          </a:p>
          <a:p>
            <a:pPr marL="285750" lvl="1" indent="-285750">
              <a:buFont typeface="Arial" panose="020B0604020202020204" pitchFamily="34" charset="0"/>
              <a:buChar char="•"/>
            </a:pPr>
            <a:r>
              <a:rPr lang="en-US" sz="1800" dirty="0">
                <a:latin typeface="+mn-lt"/>
                <a:cs typeface="Arial" panose="020B0604020202020204" pitchFamily="34" charset="0"/>
              </a:rPr>
              <a:t>Upon return, the Test Administrator must:</a:t>
            </a:r>
          </a:p>
          <a:p>
            <a:pPr marL="733961" lvl="1" indent="-342900">
              <a:buFont typeface="+mj-lt"/>
              <a:buAutoNum type="arabicPeriod"/>
            </a:pPr>
            <a:r>
              <a:rPr lang="en-US" sz="1800" dirty="0">
                <a:latin typeface="+mn-lt"/>
                <a:cs typeface="Arial" panose="020B0604020202020204" pitchFamily="34" charset="0"/>
              </a:rPr>
              <a:t>Tell the student they may not revisit any previously answered questions</a:t>
            </a:r>
          </a:p>
          <a:p>
            <a:pPr marL="733961" lvl="1" indent="-342900">
              <a:buFont typeface="+mj-lt"/>
              <a:buAutoNum type="arabicPeriod"/>
            </a:pPr>
            <a:r>
              <a:rPr lang="en-US" sz="1800" dirty="0">
                <a:latin typeface="+mn-lt"/>
                <a:cs typeface="Arial" panose="020B0604020202020204" pitchFamily="34" charset="0"/>
              </a:rPr>
              <a:t>Provide the remaining unit testing time</a:t>
            </a:r>
          </a:p>
        </p:txBody>
      </p:sp>
    </p:spTree>
    <p:extLst>
      <p:ext uri="{BB962C8B-B14F-4D97-AF65-F5344CB8AC3E}">
        <p14:creationId xmlns:p14="http://schemas.microsoft.com/office/powerpoint/2010/main" val="8007684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708E-5335-1C98-3B72-5F2906653021}"/>
              </a:ext>
            </a:extLst>
          </p:cNvPr>
          <p:cNvSpPr>
            <a:spLocks noGrp="1"/>
          </p:cNvSpPr>
          <p:nvPr>
            <p:ph type="title"/>
          </p:nvPr>
        </p:nvSpPr>
        <p:spPr/>
        <p:txBody>
          <a:bodyPr/>
          <a:lstStyle/>
          <a:p>
            <a:r>
              <a:rPr lang="en-US" sz="2800" dirty="0"/>
              <a:t>Math Units with Two Sections</a:t>
            </a:r>
          </a:p>
        </p:txBody>
      </p:sp>
      <p:sp>
        <p:nvSpPr>
          <p:cNvPr id="3" name="Text Placeholder 2">
            <a:extLst>
              <a:ext uri="{FF2B5EF4-FFF2-40B4-BE49-F238E27FC236}">
                <a16:creationId xmlns:a16="http://schemas.microsoft.com/office/drawing/2014/main" id="{3418ED2E-1E97-B8B3-D3B2-2610667EF932}"/>
              </a:ext>
            </a:extLst>
          </p:cNvPr>
          <p:cNvSpPr>
            <a:spLocks noGrp="1"/>
          </p:cNvSpPr>
          <p:nvPr>
            <p:ph type="body" idx="1"/>
          </p:nvPr>
        </p:nvSpPr>
        <p:spPr>
          <a:xfrm>
            <a:off x="125046" y="987534"/>
            <a:ext cx="4446954" cy="3584465"/>
          </a:xfrm>
        </p:spPr>
        <p:txBody>
          <a:bodyPr>
            <a:normAutofit fontScale="70000" lnSpcReduction="20000"/>
          </a:bodyPr>
          <a:lstStyle/>
          <a:p>
            <a:pPr>
              <a:buClrTx/>
            </a:pPr>
            <a:r>
              <a:rPr lang="en-US" sz="1800" dirty="0"/>
              <a:t>Unit 1 for Math Grades 6, 7, and 8 contains two sections:</a:t>
            </a:r>
          </a:p>
          <a:p>
            <a:pPr lvl="1">
              <a:spcBef>
                <a:spcPts val="0"/>
              </a:spcBef>
              <a:buClrTx/>
              <a:buFont typeface="Arial" panose="020B0604020202020204" pitchFamily="34" charset="0"/>
              <a:buChar char="•"/>
            </a:pPr>
            <a:r>
              <a:rPr lang="en-US" sz="1800" dirty="0">
                <a:latin typeface="+mn-lt"/>
                <a:cs typeface="Arial" panose="020B0604020202020204" pitchFamily="34" charset="0"/>
              </a:rPr>
              <a:t>Unit 1 Section 1 = non-calculator</a:t>
            </a:r>
          </a:p>
          <a:p>
            <a:pPr lvl="1">
              <a:spcBef>
                <a:spcPts val="0"/>
              </a:spcBef>
              <a:buClrTx/>
              <a:buFont typeface="Arial" panose="020B0604020202020204" pitchFamily="34" charset="0"/>
              <a:buChar char="•"/>
            </a:pPr>
            <a:r>
              <a:rPr lang="en-US" sz="1800" dirty="0">
                <a:latin typeface="+mn-lt"/>
                <a:cs typeface="Arial" panose="020B0604020202020204" pitchFamily="34" charset="0"/>
              </a:rPr>
              <a:t>Unit 1 Section 2 = calculator</a:t>
            </a:r>
          </a:p>
          <a:p>
            <a:pPr>
              <a:buClrTx/>
            </a:pPr>
            <a:r>
              <a:rPr lang="en-US" sz="1800" b="1" dirty="0">
                <a:solidFill>
                  <a:schemeClr val="bg1"/>
                </a:solidFill>
                <a:highlight>
                  <a:srgbClr val="000080"/>
                </a:highlight>
              </a:rPr>
              <a:t>Both sections must be completed during Unit 1 testing time</a:t>
            </a:r>
          </a:p>
          <a:p>
            <a:pPr lvl="1">
              <a:buClrTx/>
              <a:buFont typeface="Arial" panose="020B0604020202020204" pitchFamily="34" charset="0"/>
              <a:buChar char="•"/>
            </a:pPr>
            <a:r>
              <a:rPr lang="en-US" sz="1800" dirty="0">
                <a:latin typeface="+mn-lt"/>
                <a:cs typeface="Arial" panose="020B0604020202020204" pitchFamily="34" charset="0"/>
              </a:rPr>
              <a:t>Math Grades 6 through 8 – 65-minute unit testing time</a:t>
            </a:r>
          </a:p>
          <a:p>
            <a:pPr>
              <a:buClrTx/>
            </a:pPr>
            <a:r>
              <a:rPr lang="en-US" sz="1800" dirty="0"/>
              <a:t>When 20 minutes remain in the unit, there is a reminder in the “SAY” directions</a:t>
            </a:r>
          </a:p>
          <a:p>
            <a:pPr lvl="1">
              <a:buClrTx/>
              <a:buFont typeface="Arial" panose="020B0604020202020204" pitchFamily="34" charset="0"/>
              <a:buChar char="•"/>
            </a:pPr>
            <a:r>
              <a:rPr lang="en-US" sz="1800" dirty="0">
                <a:latin typeface="+mn-lt"/>
                <a:cs typeface="Arial" panose="020B0604020202020204" pitchFamily="34" charset="0"/>
              </a:rPr>
              <a:t>Distribute calculators when notified by students</a:t>
            </a:r>
          </a:p>
          <a:p>
            <a:pPr lvl="1">
              <a:buClrTx/>
              <a:buFont typeface="Arial" panose="020B0604020202020204" pitchFamily="34" charset="0"/>
              <a:buChar char="•"/>
            </a:pPr>
            <a:r>
              <a:rPr lang="en-US" sz="1800" dirty="0">
                <a:latin typeface="+mn-lt"/>
                <a:cs typeface="Arial" panose="020B0604020202020204" pitchFamily="34" charset="0"/>
              </a:rPr>
              <a:t>At the end of the first section, a PAUSE page appears with directions in the test book</a:t>
            </a:r>
          </a:p>
          <a:p>
            <a:pPr lvl="1">
              <a:buClrTx/>
              <a:buFont typeface="Arial" panose="020B0604020202020204" pitchFamily="34" charset="0"/>
              <a:buChar char="•"/>
            </a:pPr>
            <a:r>
              <a:rPr lang="en-US" sz="1800" dirty="0">
                <a:latin typeface="+mn-lt"/>
                <a:cs typeface="Arial" panose="020B0604020202020204" pitchFamily="34" charset="0"/>
              </a:rPr>
              <a:t>The calculator icon appears at the top of each page in the test book when a calculator can be used</a:t>
            </a:r>
          </a:p>
        </p:txBody>
      </p:sp>
      <p:pic>
        <p:nvPicPr>
          <p:cNvPr id="6" name="Picture 5" descr="calculator icon">
            <a:extLst>
              <a:ext uri="{FF2B5EF4-FFF2-40B4-BE49-F238E27FC236}">
                <a16:creationId xmlns:a16="http://schemas.microsoft.com/office/drawing/2014/main" id="{A99B87CD-2289-67B5-C771-2B9EB30F89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11702" y="3723141"/>
            <a:ext cx="344259" cy="551055"/>
          </a:xfrm>
          <a:prstGeom prst="rect">
            <a:avLst/>
          </a:prstGeom>
        </p:spPr>
      </p:pic>
      <p:sp>
        <p:nvSpPr>
          <p:cNvPr id="8" name="TextBox 7" descr="The calculator icon also appears by calculator references in the TAM “SAY” Directions.">
            <a:extLst>
              <a:ext uri="{FF2B5EF4-FFF2-40B4-BE49-F238E27FC236}">
                <a16:creationId xmlns:a16="http://schemas.microsoft.com/office/drawing/2014/main" id="{6D6B3A28-6527-14EC-CF8D-5C79139A017C}"/>
              </a:ext>
            </a:extLst>
          </p:cNvPr>
          <p:cNvSpPr txBox="1"/>
          <p:nvPr/>
        </p:nvSpPr>
        <p:spPr>
          <a:xfrm>
            <a:off x="5752114" y="609958"/>
            <a:ext cx="2183196"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defPPr marR="0" lvl="0" algn="l" rtl="0">
              <a:lnSpc>
                <a:spcPct val="100000"/>
              </a:lnSpc>
              <a:spcBef>
                <a:spcPts val="0"/>
              </a:spcBef>
              <a:spcAft>
                <a:spcPts val="0"/>
              </a:spcAft>
              <a:defRPr/>
            </a:defPPr>
            <a:lvl1pPr algn="ctr">
              <a:defRPr sz="1200" b="1">
                <a:solidFill>
                  <a:schemeClr val="tx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a:t>The calculator icon also appears by calculator references in the TAM “SAY” Directions.</a:t>
            </a:r>
          </a:p>
        </p:txBody>
      </p:sp>
      <p:pic>
        <p:nvPicPr>
          <p:cNvPr id="11" name="Picture 10" descr="An image of a test book page between Unit 1 Sections 1 and 2:&#10;PAUSE&#10;Directions:&#10;This is the end of the non-calculator section. Check that you answered every&#10;question in the non-calculator section before you continue to the calculator&#10;section.&#10;When you are ready, raise your hand to receive your calculator. You cannot&#10;return to the non-calculator section once you receive your calculator.">
            <a:extLst>
              <a:ext uri="{FF2B5EF4-FFF2-40B4-BE49-F238E27FC236}">
                <a16:creationId xmlns:a16="http://schemas.microsoft.com/office/drawing/2014/main" id="{B9BDCFE9-B6F3-2226-57DA-DFA58533DE8D}"/>
              </a:ext>
            </a:extLst>
          </p:cNvPr>
          <p:cNvPicPr>
            <a:picLocks noChangeAspect="1"/>
          </p:cNvPicPr>
          <p:nvPr/>
        </p:nvPicPr>
        <p:blipFill>
          <a:blip r:embed="rId3"/>
          <a:stretch>
            <a:fillRect/>
          </a:stretch>
        </p:blipFill>
        <p:spPr>
          <a:xfrm>
            <a:off x="4543425" y="2140596"/>
            <a:ext cx="4600575" cy="2133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5129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D1474-BBD9-48AB-043C-EF837169E4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526FA3-1853-0CA8-1548-ED34BB4CC419}"/>
              </a:ext>
            </a:extLst>
          </p:cNvPr>
          <p:cNvSpPr>
            <a:spLocks noGrp="1"/>
          </p:cNvSpPr>
          <p:nvPr>
            <p:ph type="title"/>
          </p:nvPr>
        </p:nvSpPr>
        <p:spPr/>
        <p:txBody>
          <a:bodyPr/>
          <a:lstStyle/>
          <a:p>
            <a:r>
              <a:rPr lang="en-US" sz="2800" dirty="0"/>
              <a:t>Student Submits Test</a:t>
            </a:r>
          </a:p>
        </p:txBody>
      </p:sp>
      <p:sp>
        <p:nvSpPr>
          <p:cNvPr id="3" name="Text Placeholder 2">
            <a:extLst>
              <a:ext uri="{FF2B5EF4-FFF2-40B4-BE49-F238E27FC236}">
                <a16:creationId xmlns:a16="http://schemas.microsoft.com/office/drawing/2014/main" id="{FAA07D50-4E3E-312E-E59E-4ADA50BCD0C0}"/>
              </a:ext>
            </a:extLst>
          </p:cNvPr>
          <p:cNvSpPr>
            <a:spLocks noGrp="1"/>
          </p:cNvSpPr>
          <p:nvPr>
            <p:ph type="body" idx="1"/>
          </p:nvPr>
        </p:nvSpPr>
        <p:spPr/>
        <p:txBody>
          <a:bodyPr>
            <a:normAutofit fontScale="92500" lnSpcReduction="20000"/>
          </a:bodyPr>
          <a:lstStyle/>
          <a:p>
            <a:pPr marL="0" indent="0">
              <a:buNone/>
            </a:pPr>
            <a:r>
              <a:rPr lang="en-US" sz="2000" dirty="0"/>
              <a:t>End of Unit 1:</a:t>
            </a:r>
          </a:p>
          <a:p>
            <a:pPr marL="457200" indent="-457200">
              <a:buFont typeface="+mj-lt"/>
              <a:buAutoNum type="arabicPeriod"/>
            </a:pPr>
            <a:r>
              <a:rPr lang="en-US" sz="2000" dirty="0"/>
              <a:t>Collect the test materials</a:t>
            </a:r>
          </a:p>
          <a:p>
            <a:pPr marL="457200" indent="-457200">
              <a:buFont typeface="+mj-lt"/>
              <a:buAutoNum type="arabicPeriod"/>
            </a:pPr>
            <a:r>
              <a:rPr lang="en-US" sz="2000" dirty="0"/>
              <a:t>Ensure the student’s name is on the test materials</a:t>
            </a:r>
          </a:p>
          <a:p>
            <a:pPr lvl="1">
              <a:buFont typeface="Arial" panose="020B0604020202020204" pitchFamily="34" charset="0"/>
              <a:buChar char="•"/>
            </a:pPr>
            <a:r>
              <a:rPr lang="en-US" sz="1800" dirty="0">
                <a:latin typeface="+mn-lt"/>
                <a:cs typeface="Arial" panose="020B0604020202020204" pitchFamily="34" charset="0"/>
              </a:rPr>
              <a:t>If there is a label, DO NOT bubble any information on the materials</a:t>
            </a:r>
          </a:p>
          <a:p>
            <a:pPr lvl="1">
              <a:buFont typeface="Arial" panose="020B0604020202020204" pitchFamily="34" charset="0"/>
              <a:buChar char="•"/>
            </a:pPr>
            <a:r>
              <a:rPr lang="en-US" sz="1800" dirty="0">
                <a:latin typeface="+mn-lt"/>
                <a:cs typeface="Arial" panose="020B0604020202020204" pitchFamily="34" charset="0"/>
              </a:rPr>
              <a:t>If there is not an ID label, ensure the student’s name is written on the book </a:t>
            </a:r>
            <a:r>
              <a:rPr lang="en-US" sz="1800" dirty="0">
                <a:solidFill>
                  <a:srgbClr val="FF0000"/>
                </a:solidFill>
                <a:latin typeface="+mn-lt"/>
                <a:cs typeface="Arial" panose="020B0604020202020204" pitchFamily="34" charset="0"/>
              </a:rPr>
              <a:t>and check with the SAC on who will bubble in the demographic information</a:t>
            </a:r>
          </a:p>
          <a:p>
            <a:endParaRPr lang="en-US" sz="2000" dirty="0"/>
          </a:p>
          <a:p>
            <a:pPr marL="0" indent="0">
              <a:buNone/>
            </a:pPr>
            <a:r>
              <a:rPr lang="en-US" sz="2000" dirty="0"/>
              <a:t>Prior to Units 2 and 3:</a:t>
            </a:r>
          </a:p>
          <a:p>
            <a:pPr marL="457200" indent="-457200">
              <a:buFont typeface="+mj-lt"/>
              <a:buAutoNum type="arabicPeriod"/>
            </a:pPr>
            <a:r>
              <a:rPr lang="en-US" sz="2000" dirty="0"/>
              <a:t>Ensure students receive their own test materials (check written name and/or ID label)</a:t>
            </a:r>
          </a:p>
          <a:p>
            <a:pPr marL="126997" indent="0">
              <a:buNone/>
            </a:pPr>
            <a:endParaRPr lang="en-US" dirty="0"/>
          </a:p>
        </p:txBody>
      </p:sp>
      <p:sp>
        <p:nvSpPr>
          <p:cNvPr id="4" name="Title 3">
            <a:extLst>
              <a:ext uri="{FF2B5EF4-FFF2-40B4-BE49-F238E27FC236}">
                <a16:creationId xmlns:a16="http://schemas.microsoft.com/office/drawing/2014/main" id="{AB4BFFFA-EE45-91F9-D1F5-CB6374881FC9}"/>
              </a:ext>
            </a:extLst>
          </p:cNvPr>
          <p:cNvSpPr>
            <a:spLocks noGrp="1"/>
          </p:cNvSpPr>
          <p:nvPr>
            <p:ph type="title" idx="2"/>
          </p:nvPr>
        </p:nvSpPr>
        <p:spPr>
          <a:xfrm>
            <a:off x="1359877" y="4347399"/>
            <a:ext cx="6031198" cy="615369"/>
          </a:xfrm>
        </p:spPr>
        <p:txBody>
          <a:bodyPr anchor="ctr"/>
          <a:lstStyle/>
          <a:p>
            <a:pPr algn="ctr"/>
            <a:r>
              <a:rPr lang="en-US" sz="1600" b="1" dirty="0">
                <a:latin typeface="+mn-lt"/>
              </a:rPr>
              <a:t>Once a student turns in their test materials at the end of a unit, they may not get them back to revisit that unit.</a:t>
            </a:r>
          </a:p>
        </p:txBody>
      </p:sp>
    </p:spTree>
    <p:extLst>
      <p:ext uri="{BB962C8B-B14F-4D97-AF65-F5344CB8AC3E}">
        <p14:creationId xmlns:p14="http://schemas.microsoft.com/office/powerpoint/2010/main" val="11588497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7D36B-AE23-39F6-572F-05BCCAEAE5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C80977-F3FE-46D5-ACDE-AE21C7C37E5E}"/>
              </a:ext>
            </a:extLst>
          </p:cNvPr>
          <p:cNvSpPr>
            <a:spLocks noGrp="1"/>
          </p:cNvSpPr>
          <p:nvPr>
            <p:ph type="title"/>
          </p:nvPr>
        </p:nvSpPr>
        <p:spPr/>
        <p:txBody>
          <a:bodyPr/>
          <a:lstStyle/>
          <a:p>
            <a:r>
              <a:rPr lang="en-US" sz="2800" dirty="0"/>
              <a:t>Issues with Individual Items</a:t>
            </a:r>
          </a:p>
        </p:txBody>
      </p:sp>
      <p:sp>
        <p:nvSpPr>
          <p:cNvPr id="3" name="Text Placeholder 2">
            <a:extLst>
              <a:ext uri="{FF2B5EF4-FFF2-40B4-BE49-F238E27FC236}">
                <a16:creationId xmlns:a16="http://schemas.microsoft.com/office/drawing/2014/main" id="{7A4F906C-BD3A-B476-C230-EFC44CA07EE6}"/>
              </a:ext>
            </a:extLst>
          </p:cNvPr>
          <p:cNvSpPr>
            <a:spLocks noGrp="1"/>
          </p:cNvSpPr>
          <p:nvPr>
            <p:ph type="body" idx="1"/>
          </p:nvPr>
        </p:nvSpPr>
        <p:spPr>
          <a:xfrm>
            <a:off x="311702" y="1039446"/>
            <a:ext cx="8487741" cy="3147829"/>
          </a:xfrm>
        </p:spPr>
        <p:txBody>
          <a:bodyPr>
            <a:normAutofit fontScale="77500" lnSpcReduction="20000"/>
          </a:bodyPr>
          <a:lstStyle/>
          <a:p>
            <a:pPr marL="0" indent="0">
              <a:buNone/>
            </a:pPr>
            <a:r>
              <a:rPr lang="en-US" sz="2000" dirty="0"/>
              <a:t>If a student reports there is an issue with an item:</a:t>
            </a:r>
          </a:p>
          <a:p>
            <a:pPr marL="342900" indent="-342900">
              <a:spcBef>
                <a:spcPts val="500"/>
              </a:spcBef>
            </a:pPr>
            <a:r>
              <a:rPr lang="en-US" sz="2000" dirty="0"/>
              <a:t>DO NOT read the item</a:t>
            </a:r>
          </a:p>
          <a:p>
            <a:pPr marL="342900" indent="-342900">
              <a:spcBef>
                <a:spcPts val="500"/>
              </a:spcBef>
            </a:pPr>
            <a:r>
              <a:rPr lang="en-US" sz="2000" dirty="0"/>
              <a:t>Note:</a:t>
            </a:r>
          </a:p>
          <a:p>
            <a:pPr lvl="1">
              <a:spcBef>
                <a:spcPts val="0"/>
              </a:spcBef>
              <a:buClrTx/>
              <a:buFont typeface="Arial" panose="020B0604020202020204" pitchFamily="34" charset="0"/>
              <a:buChar char="•"/>
            </a:pPr>
            <a:r>
              <a:rPr lang="en-US" sz="1800" dirty="0">
                <a:latin typeface="+mn-lt"/>
                <a:cs typeface="Arial" panose="020B0604020202020204" pitchFamily="34" charset="0"/>
              </a:rPr>
              <a:t>Content area</a:t>
            </a:r>
          </a:p>
          <a:p>
            <a:pPr lvl="1">
              <a:spcBef>
                <a:spcPts val="0"/>
              </a:spcBef>
              <a:buClrTx/>
              <a:buFont typeface="Arial" panose="020B0604020202020204" pitchFamily="34" charset="0"/>
              <a:buChar char="•"/>
            </a:pPr>
            <a:r>
              <a:rPr lang="en-US" sz="1800" dirty="0">
                <a:latin typeface="+mn-lt"/>
                <a:cs typeface="Arial" panose="020B0604020202020204" pitchFamily="34" charset="0"/>
              </a:rPr>
              <a:t>Grade level</a:t>
            </a:r>
          </a:p>
          <a:p>
            <a:pPr lvl="1">
              <a:spcBef>
                <a:spcPts val="0"/>
              </a:spcBef>
              <a:buClrTx/>
              <a:buFont typeface="Arial" panose="020B0604020202020204" pitchFamily="34" charset="0"/>
              <a:buChar char="•"/>
            </a:pPr>
            <a:r>
              <a:rPr lang="en-US" sz="1800" dirty="0">
                <a:latin typeface="+mn-lt"/>
                <a:cs typeface="Arial" panose="020B0604020202020204" pitchFamily="34" charset="0"/>
              </a:rPr>
              <a:t>Form number</a:t>
            </a:r>
          </a:p>
          <a:p>
            <a:pPr lvl="1">
              <a:spcBef>
                <a:spcPts val="0"/>
              </a:spcBef>
              <a:buClrTx/>
              <a:buFont typeface="Arial" panose="020B0604020202020204" pitchFamily="34" charset="0"/>
              <a:buChar char="•"/>
            </a:pPr>
            <a:r>
              <a:rPr lang="en-US" sz="1800" dirty="0">
                <a:latin typeface="+mn-lt"/>
                <a:cs typeface="Arial" panose="020B0604020202020204" pitchFamily="34" charset="0"/>
              </a:rPr>
              <a:t>Unit number</a:t>
            </a:r>
          </a:p>
          <a:p>
            <a:pPr lvl="1">
              <a:spcBef>
                <a:spcPts val="0"/>
              </a:spcBef>
              <a:buClrTx/>
              <a:buFont typeface="Arial" panose="020B0604020202020204" pitchFamily="34" charset="0"/>
              <a:buChar char="•"/>
            </a:pPr>
            <a:r>
              <a:rPr lang="en-US" sz="1800" dirty="0">
                <a:latin typeface="+mn-lt"/>
                <a:cs typeface="Arial" panose="020B0604020202020204" pitchFamily="34" charset="0"/>
              </a:rPr>
              <a:t>Item number</a:t>
            </a:r>
          </a:p>
          <a:p>
            <a:pPr lvl="1">
              <a:spcBef>
                <a:spcPts val="0"/>
              </a:spcBef>
              <a:buClrTx/>
              <a:buFont typeface="Arial" panose="020B0604020202020204" pitchFamily="34" charset="0"/>
              <a:buChar char="•"/>
            </a:pPr>
            <a:r>
              <a:rPr lang="en-US" sz="1800" dirty="0">
                <a:latin typeface="+mn-lt"/>
                <a:cs typeface="Arial" panose="020B0604020202020204" pitchFamily="34" charset="0"/>
              </a:rPr>
              <a:t>Test format</a:t>
            </a:r>
          </a:p>
          <a:p>
            <a:pPr marL="342900" indent="-342900">
              <a:spcBef>
                <a:spcPts val="500"/>
              </a:spcBef>
            </a:pPr>
            <a:r>
              <a:rPr lang="en-US" sz="2000" dirty="0"/>
              <a:t>Provide information to the SAC </a:t>
            </a:r>
          </a:p>
          <a:p>
            <a:pPr lvl="1">
              <a:buClrTx/>
              <a:buFont typeface="Arial" panose="020B0604020202020204" pitchFamily="34" charset="0"/>
              <a:buChar char="•"/>
            </a:pPr>
            <a:r>
              <a:rPr lang="en-US" sz="1800" b="1" dirty="0">
                <a:latin typeface="+mn-lt"/>
                <a:cs typeface="Arial" panose="020B0604020202020204" pitchFamily="34" charset="0"/>
              </a:rPr>
              <a:t>Wording from the test must NEVER be included verbally or in writing</a:t>
            </a:r>
          </a:p>
          <a:p>
            <a:pPr marL="342900" indent="-342900">
              <a:spcBef>
                <a:spcPts val="500"/>
              </a:spcBef>
            </a:pPr>
            <a:r>
              <a:rPr lang="en-US" sz="2000" dirty="0"/>
              <a:t>The SAC will contact the DAC and Pearson</a:t>
            </a:r>
          </a:p>
        </p:txBody>
      </p:sp>
    </p:spTree>
    <p:extLst>
      <p:ext uri="{BB962C8B-B14F-4D97-AF65-F5344CB8AC3E}">
        <p14:creationId xmlns:p14="http://schemas.microsoft.com/office/powerpoint/2010/main" val="11537820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EE13A-B0C0-42CA-8055-50FBE95E3D9C}"/>
              </a:ext>
            </a:extLst>
          </p:cNvPr>
          <p:cNvSpPr>
            <a:spLocks noGrp="1"/>
          </p:cNvSpPr>
          <p:nvPr>
            <p:ph type="title"/>
          </p:nvPr>
        </p:nvSpPr>
        <p:spPr/>
        <p:txBody>
          <a:bodyPr>
            <a:normAutofit/>
          </a:bodyPr>
          <a:lstStyle/>
          <a:p>
            <a:r>
              <a:rPr lang="en-US" sz="2800" dirty="0"/>
              <a:t>TAM Reminders</a:t>
            </a:r>
          </a:p>
        </p:txBody>
      </p:sp>
      <p:sp>
        <p:nvSpPr>
          <p:cNvPr id="10" name="Subtitle 9">
            <a:extLst>
              <a:ext uri="{FF2B5EF4-FFF2-40B4-BE49-F238E27FC236}">
                <a16:creationId xmlns:a16="http://schemas.microsoft.com/office/drawing/2014/main" id="{DA0DF28C-C0F1-0F42-74F9-907AFFB3D185}"/>
              </a:ext>
            </a:extLst>
          </p:cNvPr>
          <p:cNvSpPr>
            <a:spLocks noGrp="1"/>
          </p:cNvSpPr>
          <p:nvPr>
            <p:ph type="subTitle" idx="1"/>
          </p:nvPr>
        </p:nvSpPr>
        <p:spPr/>
        <p:txBody>
          <a:bodyPr>
            <a:noAutofit/>
          </a:bodyPr>
          <a:lstStyle/>
          <a:p>
            <a:pPr marL="117475" indent="-3175"/>
            <a:r>
              <a:rPr lang="en-US" sz="1800" dirty="0">
                <a:solidFill>
                  <a:sysClr val="windowText" lastClr="000000"/>
                </a:solidFill>
                <a:latin typeface="+mn-lt"/>
              </a:rPr>
              <a:t>A checklist appears on the back of the TAM for quick reference</a:t>
            </a:r>
          </a:p>
        </p:txBody>
      </p:sp>
      <p:sp>
        <p:nvSpPr>
          <p:cNvPr id="4" name="Slide Number Placeholder 3">
            <a:extLst>
              <a:ext uri="{FF2B5EF4-FFF2-40B4-BE49-F238E27FC236}">
                <a16:creationId xmlns:a16="http://schemas.microsoft.com/office/drawing/2014/main" id="{574CB3CB-23AD-44A6-A15B-F4D426DAC3EC}"/>
              </a:ext>
            </a:extLst>
          </p:cNvPr>
          <p:cNvSpPr>
            <a:spLocks noGrp="1"/>
          </p:cNvSpPr>
          <p:nvPr>
            <p:ph type="sldNum" idx="12"/>
          </p:nvPr>
        </p:nvSpPr>
        <p:spPr/>
        <p:txBody>
          <a:bodyPr>
            <a:normAutofit/>
          </a:bodyPr>
          <a:lstStyle/>
          <a:p>
            <a:fld id="{C479D5F6-EDCB-402A-AC08-4943A1820E8F}" type="slidenum">
              <a:rPr lang="en-US" smtClean="0"/>
              <a:pPr/>
              <a:t>77</a:t>
            </a:fld>
            <a:endParaRPr lang="en-US" dirty="0"/>
          </a:p>
        </p:txBody>
      </p:sp>
      <p:pic>
        <p:nvPicPr>
          <p:cNvPr id="8" name="Picture 7" descr="An image of the before, during, and after testing checklist that appears on the back of the paper-based testing TAM">
            <a:extLst>
              <a:ext uri="{FF2B5EF4-FFF2-40B4-BE49-F238E27FC236}">
                <a16:creationId xmlns:a16="http://schemas.microsoft.com/office/drawing/2014/main" id="{ED845982-3BEF-4144-82CB-0FAE982B93A0}"/>
              </a:ext>
            </a:extLst>
          </p:cNvPr>
          <p:cNvPicPr>
            <a:picLocks noChangeAspect="1"/>
          </p:cNvPicPr>
          <p:nvPr/>
        </p:nvPicPr>
        <p:blipFill>
          <a:blip r:embed="rId2"/>
          <a:stretch>
            <a:fillRect/>
          </a:stretch>
        </p:blipFill>
        <p:spPr>
          <a:xfrm>
            <a:off x="5912164" y="327502"/>
            <a:ext cx="1995013" cy="4407446"/>
          </a:xfrm>
          <a:prstGeom prst="rect">
            <a:avLst/>
          </a:prstGeom>
        </p:spPr>
      </p:pic>
    </p:spTree>
    <p:extLst>
      <p:ext uri="{BB962C8B-B14F-4D97-AF65-F5344CB8AC3E}">
        <p14:creationId xmlns:p14="http://schemas.microsoft.com/office/powerpoint/2010/main" val="22034147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6ADA-B666-E4A4-693F-050DF601B5A1}"/>
              </a:ext>
            </a:extLst>
          </p:cNvPr>
          <p:cNvSpPr>
            <a:spLocks noGrp="1"/>
          </p:cNvSpPr>
          <p:nvPr>
            <p:ph type="title"/>
          </p:nvPr>
        </p:nvSpPr>
        <p:spPr/>
        <p:txBody>
          <a:bodyPr/>
          <a:lstStyle/>
          <a:p>
            <a:r>
              <a:rPr lang="en-US" dirty="0"/>
              <a:t>After Testing</a:t>
            </a:r>
          </a:p>
        </p:txBody>
      </p:sp>
    </p:spTree>
    <p:extLst>
      <p:ext uri="{BB962C8B-B14F-4D97-AF65-F5344CB8AC3E}">
        <p14:creationId xmlns:p14="http://schemas.microsoft.com/office/powerpoint/2010/main" val="32783263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7D14938-7F57-9287-24B2-F4A8A6430275}"/>
              </a:ext>
            </a:extLst>
          </p:cNvPr>
          <p:cNvSpPr>
            <a:spLocks noGrp="1"/>
          </p:cNvSpPr>
          <p:nvPr>
            <p:ph type="body" idx="2"/>
          </p:nvPr>
        </p:nvSpPr>
        <p:spPr>
          <a:xfrm>
            <a:off x="311703" y="925833"/>
            <a:ext cx="8644728" cy="3416400"/>
          </a:xfrm>
        </p:spPr>
        <p:txBody>
          <a:bodyPr>
            <a:noAutofit/>
          </a:bodyPr>
          <a:lstStyle/>
          <a:p>
            <a:pPr marL="228600" indent="-228600">
              <a:spcBef>
                <a:spcPts val="150"/>
              </a:spcBef>
              <a:spcAft>
                <a:spcPts val="150"/>
              </a:spcAft>
              <a:buClr>
                <a:sysClr val="windowText" lastClr="000000"/>
              </a:buClr>
              <a:buSzPct val="125000"/>
              <a:defRPr/>
            </a:pPr>
            <a:r>
              <a:rPr lang="en-US" sz="1800" dirty="0">
                <a:solidFill>
                  <a:sysClr val="windowText" lastClr="000000"/>
                </a:solidFill>
                <a:latin typeface="+mn-lt"/>
              </a:rPr>
              <a:t>Collect materials (test books, scratch paper, etc.)</a:t>
            </a:r>
          </a:p>
          <a:p>
            <a:pPr marL="228600" indent="-228600">
              <a:spcBef>
                <a:spcPts val="150"/>
              </a:spcBef>
              <a:spcAft>
                <a:spcPts val="150"/>
              </a:spcAft>
              <a:buClr>
                <a:sysClr val="windowText" lastClr="000000"/>
              </a:buClr>
              <a:buSzPct val="125000"/>
              <a:defRPr/>
            </a:pPr>
            <a:r>
              <a:rPr lang="en-US" sz="1800" dirty="0">
                <a:solidFill>
                  <a:sysClr val="windowText" lastClr="000000"/>
                </a:solidFill>
                <a:latin typeface="+mn-lt"/>
              </a:rPr>
              <a:t>Ensure names are on test materials</a:t>
            </a:r>
          </a:p>
        </p:txBody>
      </p:sp>
      <p:sp>
        <p:nvSpPr>
          <p:cNvPr id="4" name="Slide Number Placeholder 3">
            <a:extLst>
              <a:ext uri="{FF2B5EF4-FFF2-40B4-BE49-F238E27FC236}">
                <a16:creationId xmlns:a16="http://schemas.microsoft.com/office/drawing/2014/main" id="{4E9F44E8-439A-411C-9752-4EFD2E775CA2}"/>
              </a:ext>
            </a:extLst>
          </p:cNvPr>
          <p:cNvSpPr>
            <a:spLocks noGrp="1"/>
          </p:cNvSpPr>
          <p:nvPr>
            <p:ph type="sldNum" idx="12"/>
          </p:nvPr>
        </p:nvSpPr>
        <p:spPr/>
        <p:txBody>
          <a:bodyPr>
            <a:normAutofit/>
          </a:bodyPr>
          <a:lstStyle/>
          <a:p>
            <a:fld id="{C479D5F6-EDCB-402A-AC08-4943A1820E8F}" type="slidenum">
              <a:rPr lang="en-US" smtClean="0"/>
              <a:pPr/>
              <a:t>79</a:t>
            </a:fld>
            <a:endParaRPr lang="en-US" dirty="0"/>
          </a:p>
        </p:txBody>
      </p:sp>
      <p:sp>
        <p:nvSpPr>
          <p:cNvPr id="2" name="Title 1">
            <a:extLst>
              <a:ext uri="{FF2B5EF4-FFF2-40B4-BE49-F238E27FC236}">
                <a16:creationId xmlns:a16="http://schemas.microsoft.com/office/drawing/2014/main" id="{84A65D89-B587-46F9-8561-3CF8C6676B63}"/>
              </a:ext>
            </a:extLst>
          </p:cNvPr>
          <p:cNvSpPr>
            <a:spLocks noGrp="1"/>
          </p:cNvSpPr>
          <p:nvPr>
            <p:ph type="title"/>
          </p:nvPr>
        </p:nvSpPr>
        <p:spPr/>
        <p:txBody>
          <a:bodyPr>
            <a:normAutofit/>
          </a:bodyPr>
          <a:lstStyle/>
          <a:p>
            <a:r>
              <a:rPr lang="en-US" sz="2800" dirty="0"/>
              <a:t>Task: After Each Testing Session</a:t>
            </a:r>
          </a:p>
        </p:txBody>
      </p:sp>
      <p:grpSp>
        <p:nvGrpSpPr>
          <p:cNvPr id="10" name="Group 9" descr="An image showing the two places to write a students name on a test book, one space on the front and one space on the back.">
            <a:extLst>
              <a:ext uri="{FF2B5EF4-FFF2-40B4-BE49-F238E27FC236}">
                <a16:creationId xmlns:a16="http://schemas.microsoft.com/office/drawing/2014/main" id="{6652C9B4-DAB6-088C-5E90-EF17BC435A37}"/>
              </a:ext>
            </a:extLst>
          </p:cNvPr>
          <p:cNvGrpSpPr/>
          <p:nvPr/>
        </p:nvGrpSpPr>
        <p:grpSpPr>
          <a:xfrm>
            <a:off x="640371" y="1887244"/>
            <a:ext cx="7682354" cy="1152941"/>
            <a:chOff x="2309635" y="3025212"/>
            <a:chExt cx="4976055" cy="746789"/>
          </a:xfrm>
        </p:grpSpPr>
        <p:pic>
          <p:nvPicPr>
            <p:cNvPr id="5" name="Picture 4"/>
            <p:cNvPicPr>
              <a:picLocks noChangeAspect="1"/>
            </p:cNvPicPr>
            <p:nvPr/>
          </p:nvPicPr>
          <p:blipFill>
            <a:blip r:embed="rId2"/>
            <a:stretch>
              <a:fillRect/>
            </a:stretch>
          </p:blipFill>
          <p:spPr>
            <a:xfrm>
              <a:off x="2309635" y="3025212"/>
              <a:ext cx="2128103" cy="746789"/>
            </a:xfrm>
            <a:prstGeom prst="rect">
              <a:avLst/>
            </a:prstGeom>
            <a:ln>
              <a:no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stretch>
              <a:fillRect/>
            </a:stretch>
          </p:blipFill>
          <p:spPr>
            <a:xfrm>
              <a:off x="5132884" y="3028099"/>
              <a:ext cx="2152806" cy="743902"/>
            </a:xfrm>
            <a:prstGeom prst="rect">
              <a:avLst/>
            </a:prstGeom>
            <a:ln>
              <a:noFill/>
            </a:ln>
            <a:effectLst>
              <a:outerShdw blurRad="50800" dist="38100" dir="2700000" algn="tl" rotWithShape="0">
                <a:prstClr val="black">
                  <a:alpha val="40000"/>
                </a:prstClr>
              </a:outerShdw>
            </a:effectLst>
          </p:spPr>
        </p:pic>
        <p:sp>
          <p:nvSpPr>
            <p:cNvPr id="7" name="Left-Right Arrow 6"/>
            <p:cNvSpPr/>
            <p:nvPr/>
          </p:nvSpPr>
          <p:spPr>
            <a:xfrm>
              <a:off x="4277170" y="3025212"/>
              <a:ext cx="1006268" cy="435836"/>
            </a:xfrm>
            <a:prstGeom prst="lef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75" b="1" dirty="0">
                  <a:solidFill>
                    <a:sysClr val="windowText" lastClr="000000"/>
                  </a:solidFill>
                </a:rPr>
                <a:t>Front and/or back</a:t>
              </a:r>
            </a:p>
          </p:txBody>
        </p:sp>
      </p:grpSp>
    </p:spTree>
    <p:extLst>
      <p:ext uri="{BB962C8B-B14F-4D97-AF65-F5344CB8AC3E}">
        <p14:creationId xmlns:p14="http://schemas.microsoft.com/office/powerpoint/2010/main" val="1595900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D9D425-7AF4-7CFA-D2C1-338875A1137D}"/>
              </a:ext>
            </a:extLst>
          </p:cNvPr>
          <p:cNvSpPr>
            <a:spLocks noGrp="1"/>
          </p:cNvSpPr>
          <p:nvPr>
            <p:ph type="title"/>
          </p:nvPr>
        </p:nvSpPr>
        <p:spPr>
          <a:xfrm>
            <a:off x="234462" y="105100"/>
            <a:ext cx="8564981" cy="611954"/>
          </a:xfrm>
        </p:spPr>
        <p:txBody>
          <a:bodyPr anchor="ctr">
            <a:noAutofit/>
          </a:bodyPr>
          <a:lstStyle/>
          <a:p>
            <a:r>
              <a:rPr lang="en-US" sz="2400" dirty="0">
                <a:latin typeface="+mj-lt"/>
                <a:ea typeface="Roboto" panose="02000000000000000000" pitchFamily="2" charset="0"/>
              </a:rPr>
              <a:t>Districts with Recent CMAS Development/Review Participation</a:t>
            </a:r>
          </a:p>
        </p:txBody>
      </p:sp>
      <p:graphicFrame>
        <p:nvGraphicFramePr>
          <p:cNvPr id="12" name="Table 11">
            <a:extLst>
              <a:ext uri="{FF2B5EF4-FFF2-40B4-BE49-F238E27FC236}">
                <a16:creationId xmlns:a16="http://schemas.microsoft.com/office/drawing/2014/main" id="{9E296CE4-BE37-975E-89AF-79CCCF14F42C}"/>
              </a:ext>
            </a:extLst>
          </p:cNvPr>
          <p:cNvGraphicFramePr>
            <a:graphicFrameLocks noGrp="1"/>
          </p:cNvGraphicFramePr>
          <p:nvPr>
            <p:extLst>
              <p:ext uri="{D42A27DB-BD31-4B8C-83A1-F6EECF244321}">
                <p14:modId xmlns:p14="http://schemas.microsoft.com/office/powerpoint/2010/main" val="3268243775"/>
              </p:ext>
            </p:extLst>
          </p:nvPr>
        </p:nvGraphicFramePr>
        <p:xfrm>
          <a:off x="0" y="717054"/>
          <a:ext cx="9148169" cy="4426450"/>
        </p:xfrm>
        <a:graphic>
          <a:graphicData uri="http://schemas.openxmlformats.org/drawingml/2006/table">
            <a:tbl>
              <a:tblPr firstRow="1" bandRow="1">
                <a:tableStyleId>{FABFCF23-3B69-468F-B69F-88F6DE6A72F2}</a:tableStyleId>
              </a:tblPr>
              <a:tblGrid>
                <a:gridCol w="1829634">
                  <a:extLst>
                    <a:ext uri="{9D8B030D-6E8A-4147-A177-3AD203B41FA5}">
                      <a16:colId xmlns:a16="http://schemas.microsoft.com/office/drawing/2014/main" val="1168872515"/>
                    </a:ext>
                  </a:extLst>
                </a:gridCol>
                <a:gridCol w="1829634">
                  <a:extLst>
                    <a:ext uri="{9D8B030D-6E8A-4147-A177-3AD203B41FA5}">
                      <a16:colId xmlns:a16="http://schemas.microsoft.com/office/drawing/2014/main" val="2386925917"/>
                    </a:ext>
                  </a:extLst>
                </a:gridCol>
                <a:gridCol w="1701451">
                  <a:extLst>
                    <a:ext uri="{9D8B030D-6E8A-4147-A177-3AD203B41FA5}">
                      <a16:colId xmlns:a16="http://schemas.microsoft.com/office/drawing/2014/main" val="377268638"/>
                    </a:ext>
                  </a:extLst>
                </a:gridCol>
                <a:gridCol w="1805835">
                  <a:extLst>
                    <a:ext uri="{9D8B030D-6E8A-4147-A177-3AD203B41FA5}">
                      <a16:colId xmlns:a16="http://schemas.microsoft.com/office/drawing/2014/main" val="1270277525"/>
                    </a:ext>
                  </a:extLst>
                </a:gridCol>
                <a:gridCol w="1981615">
                  <a:extLst>
                    <a:ext uri="{9D8B030D-6E8A-4147-A177-3AD203B41FA5}">
                      <a16:colId xmlns:a16="http://schemas.microsoft.com/office/drawing/2014/main" val="3027288028"/>
                    </a:ext>
                  </a:extLst>
                </a:gridCol>
              </a:tblGrid>
              <a:tr h="316175">
                <a:tc>
                  <a:txBody>
                    <a:bodyPr/>
                    <a:lstStyle/>
                    <a:p>
                      <a:pPr marL="57150"/>
                      <a:r>
                        <a:rPr lang="en-US" sz="1200" b="0" dirty="0">
                          <a:solidFill>
                            <a:schemeClr val="tx1"/>
                          </a:solidFill>
                          <a:effectLst/>
                        </a:rPr>
                        <a:t>Academy 20</a:t>
                      </a:r>
                      <a:endParaRPr lang="en-US" sz="1200" b="0" dirty="0">
                        <a:solidFill>
                          <a:schemeClr val="tx1"/>
                        </a:solidFill>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b="0" dirty="0">
                          <a:solidFill>
                            <a:schemeClr val="tx1"/>
                          </a:solidFill>
                          <a:effectLst/>
                        </a:rPr>
                        <a:t>Custer County SD C-1</a:t>
                      </a:r>
                      <a:endParaRPr lang="en-US" sz="1200" b="0" dirty="0">
                        <a:solidFill>
                          <a:schemeClr val="tx1"/>
                        </a:solidFill>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b="0" dirty="0">
                          <a:solidFill>
                            <a:schemeClr val="tx1"/>
                          </a:solidFill>
                          <a:effectLst/>
                        </a:rPr>
                        <a:t>Garfield RE-2</a:t>
                      </a:r>
                      <a:endParaRPr lang="en-US" sz="1200" b="0" dirty="0">
                        <a:solidFill>
                          <a:schemeClr val="tx1"/>
                        </a:solidFill>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b="0" dirty="0">
                          <a:solidFill>
                            <a:schemeClr val="tx1"/>
                          </a:solidFill>
                          <a:effectLst/>
                        </a:rPr>
                        <a:t>Monte Vista C-8</a:t>
                      </a:r>
                      <a:endParaRPr lang="en-US" sz="1200" b="0" dirty="0">
                        <a:solidFill>
                          <a:schemeClr val="tx1"/>
                        </a:solidFill>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b="0" dirty="0">
                          <a:solidFill>
                            <a:schemeClr val="tx1"/>
                          </a:solidFill>
                          <a:effectLst/>
                        </a:rPr>
                        <a:t>School District 27J</a:t>
                      </a:r>
                      <a:endParaRPr lang="en-US" sz="1200" b="0" dirty="0">
                        <a:solidFill>
                          <a:schemeClr val="tx1"/>
                        </a:solidFill>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extLst>
                  <a:ext uri="{0D108BD9-81ED-4DB2-BD59-A6C34878D82A}">
                    <a16:rowId xmlns:a16="http://schemas.microsoft.com/office/drawing/2014/main" val="3043881046"/>
                  </a:ext>
                </a:extLst>
              </a:tr>
              <a:tr h="316175">
                <a:tc>
                  <a:txBody>
                    <a:bodyPr/>
                    <a:lstStyle/>
                    <a:p>
                      <a:pPr marL="57150"/>
                      <a:r>
                        <a:rPr lang="en-US" sz="1200" dirty="0">
                          <a:effectLst/>
                        </a:rPr>
                        <a:t>Adams 12 Schools</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Delta County 50(J)</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Gilpin County RE-1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Montrose County RE-1J</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effectLst/>
                        </a:rPr>
                        <a:t>St Vrain Valley RE 1J</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extLst>
                  <a:ext uri="{0D108BD9-81ED-4DB2-BD59-A6C34878D82A}">
                    <a16:rowId xmlns:a16="http://schemas.microsoft.com/office/drawing/2014/main" val="2662482496"/>
                  </a:ext>
                </a:extLst>
              </a:tr>
              <a:tr h="316175">
                <a:tc>
                  <a:txBody>
                    <a:bodyPr/>
                    <a:lstStyle/>
                    <a:p>
                      <a:pPr marL="57150"/>
                      <a:r>
                        <a:rPr lang="en-US" sz="1200" dirty="0">
                          <a:effectLst/>
                        </a:rPr>
                        <a:t>Adams County 14</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Denver County 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Harrison 2</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Otis R-3</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Steamboat Springs RE-2</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extLst>
                  <a:ext uri="{0D108BD9-81ED-4DB2-BD59-A6C34878D82A}">
                    <a16:rowId xmlns:a16="http://schemas.microsoft.com/office/drawing/2014/main" val="3127361767"/>
                  </a:ext>
                </a:extLst>
              </a:tr>
              <a:tr h="316175">
                <a:tc>
                  <a:txBody>
                    <a:bodyPr/>
                    <a:lstStyle/>
                    <a:p>
                      <a:pPr marL="57150"/>
                      <a:r>
                        <a:rPr lang="en-US" sz="1200" dirty="0">
                          <a:effectLst/>
                        </a:rPr>
                        <a:t>Adams-Arapahoe 28J</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District 49</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Hinsdale County RE-1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effectLst/>
                        </a:rPr>
                        <a:t>Peyton 23 JT</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Summit RE-1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extLst>
                  <a:ext uri="{0D108BD9-81ED-4DB2-BD59-A6C34878D82A}">
                    <a16:rowId xmlns:a16="http://schemas.microsoft.com/office/drawing/2014/main" val="1600999828"/>
                  </a:ext>
                </a:extLst>
              </a:tr>
              <a:tr h="316175">
                <a:tc>
                  <a:txBody>
                    <a:bodyPr/>
                    <a:lstStyle/>
                    <a:p>
                      <a:pPr marL="57150"/>
                      <a:r>
                        <a:rPr lang="en-US" sz="1200" dirty="0">
                          <a:effectLst/>
                        </a:rPr>
                        <a:t>Aguilar RE-6</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Dolores RE-4A</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Holly RE-3</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Plateau Valley 50</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Thompson R2-J</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extLst>
                  <a:ext uri="{0D108BD9-81ED-4DB2-BD59-A6C34878D82A}">
                    <a16:rowId xmlns:a16="http://schemas.microsoft.com/office/drawing/2014/main" val="3896873694"/>
                  </a:ext>
                </a:extLst>
              </a:tr>
              <a:tr h="316175">
                <a:tc>
                  <a:txBody>
                    <a:bodyPr/>
                    <a:lstStyle/>
                    <a:p>
                      <a:pPr marL="57150"/>
                      <a:r>
                        <a:rPr lang="en-US" sz="1200" dirty="0">
                          <a:effectLst/>
                        </a:rPr>
                        <a:t>Archuleta County 50 JT</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Douglas County RE-1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effectLst/>
                        </a:rPr>
                        <a:t>Jefferson County R-1</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Platte Valley RE-7</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Weld County 4 (Windsor)</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extLst>
                  <a:ext uri="{0D108BD9-81ED-4DB2-BD59-A6C34878D82A}">
                    <a16:rowId xmlns:a16="http://schemas.microsoft.com/office/drawing/2014/main" val="2296894459"/>
                  </a:ext>
                </a:extLst>
              </a:tr>
              <a:tr h="316175">
                <a:tc>
                  <a:txBody>
                    <a:bodyPr/>
                    <a:lstStyle/>
                    <a:p>
                      <a:pPr marL="57150"/>
                      <a:r>
                        <a:rPr lang="en-US" sz="1200" dirty="0">
                          <a:effectLst/>
                        </a:rPr>
                        <a:t>Arriba-Flagler C-20</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Durango 9-R</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Julesburg RE-1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effectLst/>
                        </a:rPr>
                        <a:t>Poudre R-1</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Weld County 6 (Greeley)</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extLst>
                  <a:ext uri="{0D108BD9-81ED-4DB2-BD59-A6C34878D82A}">
                    <a16:rowId xmlns:a16="http://schemas.microsoft.com/office/drawing/2014/main" val="4116713931"/>
                  </a:ext>
                </a:extLst>
              </a:tr>
              <a:tr h="316175">
                <a:tc>
                  <a:txBody>
                    <a:bodyPr/>
                    <a:lstStyle/>
                    <a:p>
                      <a:pPr marL="57150"/>
                      <a:r>
                        <a:rPr lang="en-US" sz="1200" dirty="0">
                          <a:effectLst/>
                        </a:rPr>
                        <a:t>Boulder Valley RE 2</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Eagle County RE-50J</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Lamar RE-2</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Pritchett RE-3</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Weld County RE-1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extLst>
                  <a:ext uri="{0D108BD9-81ED-4DB2-BD59-A6C34878D82A}">
                    <a16:rowId xmlns:a16="http://schemas.microsoft.com/office/drawing/2014/main" val="3297055427"/>
                  </a:ext>
                </a:extLst>
              </a:tr>
              <a:tr h="316175">
                <a:tc>
                  <a:txBody>
                    <a:bodyPr/>
                    <a:lstStyle/>
                    <a:p>
                      <a:pPr marL="57150"/>
                      <a:r>
                        <a:rPr lang="en-US" sz="1200" dirty="0">
                          <a:effectLst/>
                        </a:rPr>
                        <a:t>Branson RE-82</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East Otero R-1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Lewis-Palmer 38</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Pueblo City 60</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Weld County RE-3(J)</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extLst>
                  <a:ext uri="{0D108BD9-81ED-4DB2-BD59-A6C34878D82A}">
                    <a16:rowId xmlns:a16="http://schemas.microsoft.com/office/drawing/2014/main" val="3282279755"/>
                  </a:ext>
                </a:extLst>
              </a:tr>
              <a:tr h="316175">
                <a:tc>
                  <a:txBody>
                    <a:bodyPr/>
                    <a:lstStyle/>
                    <a:p>
                      <a:pPr marL="57150"/>
                      <a:r>
                        <a:rPr lang="en-US" sz="1200" dirty="0">
                          <a:effectLst/>
                        </a:rPr>
                        <a:t>Centennial R-1</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Ed reEnvisioned BOCES</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Littleton 6</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Pueblo County 70</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Weld RE-5J</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extLst>
                  <a:ext uri="{0D108BD9-81ED-4DB2-BD59-A6C34878D82A}">
                    <a16:rowId xmlns:a16="http://schemas.microsoft.com/office/drawing/2014/main" val="2186258299"/>
                  </a:ext>
                </a:extLst>
              </a:tr>
              <a:tr h="316175">
                <a:tc>
                  <a:txBody>
                    <a:bodyPr/>
                    <a:lstStyle/>
                    <a:p>
                      <a:pPr marL="57150"/>
                      <a:r>
                        <a:rPr lang="en-US" sz="1200" dirty="0">
                          <a:effectLst/>
                        </a:rPr>
                        <a:t>Charter School Institute</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Ellicott 22</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Manitou Springs 14</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Ridgway R-2</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Westminster Schools</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extLst>
                  <a:ext uri="{0D108BD9-81ED-4DB2-BD59-A6C34878D82A}">
                    <a16:rowId xmlns:a16="http://schemas.microsoft.com/office/drawing/2014/main" val="1374288849"/>
                  </a:ext>
                </a:extLst>
              </a:tr>
              <a:tr h="316175">
                <a:tc>
                  <a:txBody>
                    <a:bodyPr/>
                    <a:lstStyle/>
                    <a:p>
                      <a:pPr marL="57150"/>
                      <a:r>
                        <a:rPr lang="en-US" sz="1200" dirty="0">
                          <a:effectLst/>
                        </a:rPr>
                        <a:t>Cherry Creek 5</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effectLst/>
                        </a:rPr>
                        <a:t>Estes Park R-3</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Mapleton 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Roaring Fork RE-1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Widefield 3</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extLst>
                  <a:ext uri="{0D108BD9-81ED-4DB2-BD59-A6C34878D82A}">
                    <a16:rowId xmlns:a16="http://schemas.microsoft.com/office/drawing/2014/main" val="1930582914"/>
                  </a:ext>
                </a:extLst>
              </a:tr>
              <a:tr h="316175">
                <a:tc>
                  <a:txBody>
                    <a:bodyPr/>
                    <a:lstStyle/>
                    <a:p>
                      <a:pPr marL="57150"/>
                      <a:r>
                        <a:rPr lang="en-US" sz="1200" dirty="0">
                          <a:effectLst/>
                        </a:rPr>
                        <a:t>Cheyenne Mountain 12</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Fountain 8</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Mesa County Valley 51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effectLst/>
                        </a:rPr>
                        <a:t>Salida R-32-J</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Wiley RE-13 JT</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extLst>
                  <a:ext uri="{0D108BD9-81ED-4DB2-BD59-A6C34878D82A}">
                    <a16:rowId xmlns:a16="http://schemas.microsoft.com/office/drawing/2014/main" val="601781921"/>
                  </a:ext>
                </a:extLst>
              </a:tr>
              <a:tr h="316175">
                <a:tc>
                  <a:txBody>
                    <a:bodyPr/>
                    <a:lstStyle/>
                    <a:p>
                      <a:pPr marL="57150"/>
                      <a:r>
                        <a:rPr lang="en-US" sz="1200" dirty="0">
                          <a:effectLst/>
                        </a:rPr>
                        <a:t>Colorado Springs 11</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Fremont RE-2</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Moffat County RE-1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Sangre De Cristo RE-22J</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Yuma 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extLst>
                  <a:ext uri="{0D108BD9-81ED-4DB2-BD59-A6C34878D82A}">
                    <a16:rowId xmlns:a16="http://schemas.microsoft.com/office/drawing/2014/main" val="2512914657"/>
                  </a:ext>
                </a:extLst>
              </a:tr>
            </a:tbl>
          </a:graphicData>
        </a:graphic>
      </p:graphicFrame>
      <p:sp>
        <p:nvSpPr>
          <p:cNvPr id="7" name="Slide Number Placeholder 3">
            <a:extLst>
              <a:ext uri="{FF2B5EF4-FFF2-40B4-BE49-F238E27FC236}">
                <a16:creationId xmlns:a16="http://schemas.microsoft.com/office/drawing/2014/main" id="{6C6C8C3D-5647-0EBF-08D9-2B6FA3A63CF9}"/>
              </a:ext>
            </a:extLst>
          </p:cNvPr>
          <p:cNvSpPr>
            <a:spLocks noGrp="1"/>
          </p:cNvSpPr>
          <p:nvPr>
            <p:ph type="sldNum" idx="12"/>
          </p:nvPr>
        </p:nvSpPr>
        <p:spPr/>
        <p:txBody>
          <a:bodyPr>
            <a:normAutofit/>
          </a:bodyPr>
          <a:lstStyle/>
          <a:p>
            <a:fld id="{C479D5F6-EDCB-402A-AC08-4943A1820E8F}" type="slidenum">
              <a:rPr lang="en-US" smtClean="0"/>
              <a:pPr/>
              <a:t>8</a:t>
            </a:fld>
            <a:endParaRPr lang="en-US" dirty="0"/>
          </a:p>
        </p:txBody>
      </p:sp>
    </p:spTree>
    <p:extLst>
      <p:ext uri="{BB962C8B-B14F-4D97-AF65-F5344CB8AC3E}">
        <p14:creationId xmlns:p14="http://schemas.microsoft.com/office/powerpoint/2010/main" val="18171597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A0CD66-9205-748E-6EC6-9CDE67579A33}"/>
              </a:ext>
            </a:extLst>
          </p:cNvPr>
          <p:cNvSpPr>
            <a:spLocks noGrp="1"/>
          </p:cNvSpPr>
          <p:nvPr>
            <p:ph type="body" idx="1"/>
          </p:nvPr>
        </p:nvSpPr>
        <p:spPr>
          <a:xfrm>
            <a:off x="311702" y="1023815"/>
            <a:ext cx="3999900" cy="3545060"/>
          </a:xfrm>
        </p:spPr>
        <p:txBody>
          <a:bodyPr>
            <a:normAutofit lnSpcReduction="10000"/>
          </a:bodyPr>
          <a:lstStyle/>
          <a:p>
            <a:pPr marL="502821" indent="-502821">
              <a:spcBef>
                <a:spcPts val="200"/>
              </a:spcBef>
              <a:spcAft>
                <a:spcPts val="200"/>
              </a:spcAft>
              <a:buClrTx/>
              <a:buSzPct val="100000"/>
              <a:buFont typeface="+mj-lt"/>
              <a:buAutoNum type="arabicPeriod"/>
              <a:defRPr/>
            </a:pPr>
            <a:r>
              <a:rPr lang="en-US" sz="2000" dirty="0"/>
              <a:t>Collect materials (see below)</a:t>
            </a:r>
          </a:p>
          <a:p>
            <a:pPr marL="502821" indent="-502821">
              <a:spcBef>
                <a:spcPts val="200"/>
              </a:spcBef>
              <a:spcAft>
                <a:spcPts val="200"/>
              </a:spcAft>
              <a:buClrTx/>
              <a:buSzPct val="100000"/>
              <a:buFont typeface="+mj-lt"/>
              <a:buAutoNum type="arabicPeriod"/>
              <a:defRPr/>
            </a:pPr>
            <a:r>
              <a:rPr lang="en-US" sz="2000" dirty="0"/>
              <a:t>Return materials to the SAC using the chain of custody form</a:t>
            </a:r>
          </a:p>
          <a:p>
            <a:pPr lvl="1">
              <a:buClrTx/>
              <a:buSzPct val="125000"/>
              <a:buFont typeface="Arial" panose="020B0604020202020204" pitchFamily="34" charset="0"/>
              <a:buChar char="•"/>
            </a:pPr>
            <a:r>
              <a:rPr lang="en-US" i="1" dirty="0">
                <a:solidFill>
                  <a:schemeClr val="tx1"/>
                </a:solidFill>
              </a:rPr>
              <a:t>Test Administrator Manual</a:t>
            </a:r>
          </a:p>
          <a:p>
            <a:pPr lvl="1">
              <a:buClrTx/>
              <a:buSzPct val="125000"/>
              <a:buFont typeface="Arial" panose="020B0604020202020204" pitchFamily="34" charset="0"/>
              <a:buChar char="•"/>
            </a:pPr>
            <a:r>
              <a:rPr lang="en-US" dirty="0">
                <a:solidFill>
                  <a:schemeClr val="tx1"/>
                </a:solidFill>
              </a:rPr>
              <a:t>Test books</a:t>
            </a:r>
          </a:p>
          <a:p>
            <a:pPr lvl="1">
              <a:buClrTx/>
              <a:buSzPct val="125000"/>
              <a:buFont typeface="Arial" panose="020B0604020202020204" pitchFamily="34" charset="0"/>
              <a:buChar char="•"/>
            </a:pPr>
            <a:r>
              <a:rPr lang="en-US" dirty="0">
                <a:solidFill>
                  <a:schemeClr val="tx1"/>
                </a:solidFill>
              </a:rPr>
              <a:t>Periodic tables (science grade 11 only)</a:t>
            </a:r>
          </a:p>
          <a:p>
            <a:pPr lvl="1">
              <a:buClrTx/>
              <a:buSzPct val="125000"/>
              <a:buFont typeface="Arial" panose="020B0604020202020204" pitchFamily="34" charset="0"/>
              <a:buChar char="•"/>
            </a:pPr>
            <a:r>
              <a:rPr lang="en-US" dirty="0">
                <a:solidFill>
                  <a:schemeClr val="tx1"/>
                </a:solidFill>
              </a:rPr>
              <a:t>Mathematics reference sheets (math grades 5 through 8 only)</a:t>
            </a:r>
          </a:p>
          <a:p>
            <a:pPr lvl="1">
              <a:buClrTx/>
              <a:buSzPct val="125000"/>
              <a:buFont typeface="Arial" panose="020B0604020202020204" pitchFamily="34" charset="0"/>
              <a:buChar char="•"/>
            </a:pPr>
            <a:r>
              <a:rPr lang="en-US" dirty="0">
                <a:solidFill>
                  <a:schemeClr val="tx1"/>
                </a:solidFill>
              </a:rPr>
              <a:t>Calculators (if applicable)</a:t>
            </a:r>
          </a:p>
          <a:p>
            <a:pPr lvl="2">
              <a:buSzPct val="125000"/>
              <a:buFont typeface="Arial" panose="020B0604020202020204" pitchFamily="34" charset="0"/>
              <a:buChar char="•"/>
            </a:pPr>
            <a:r>
              <a:rPr lang="en-US" dirty="0">
                <a:solidFill>
                  <a:schemeClr val="tx1"/>
                </a:solidFill>
              </a:rPr>
              <a:t>Calculators are not used for math grades 3 through 5</a:t>
            </a:r>
          </a:p>
          <a:p>
            <a:pPr lvl="1">
              <a:buClrTx/>
              <a:buSzPct val="125000"/>
              <a:buFont typeface="Arial" panose="020B0604020202020204" pitchFamily="34" charset="0"/>
              <a:buChar char="•"/>
            </a:pPr>
            <a:r>
              <a:rPr lang="en-US" dirty="0">
                <a:solidFill>
                  <a:schemeClr val="tx1"/>
                </a:solidFill>
              </a:rPr>
              <a:t>Used and unused scratch paper</a:t>
            </a:r>
          </a:p>
        </p:txBody>
      </p:sp>
      <p:sp>
        <p:nvSpPr>
          <p:cNvPr id="3" name="Text Placeholder 2">
            <a:extLst>
              <a:ext uri="{FF2B5EF4-FFF2-40B4-BE49-F238E27FC236}">
                <a16:creationId xmlns:a16="http://schemas.microsoft.com/office/drawing/2014/main" id="{C4775C41-C640-3E3A-13CC-BF8BC7B75929}"/>
              </a:ext>
            </a:extLst>
          </p:cNvPr>
          <p:cNvSpPr>
            <a:spLocks noGrp="1"/>
          </p:cNvSpPr>
          <p:nvPr>
            <p:ph type="body" idx="2"/>
          </p:nvPr>
        </p:nvSpPr>
        <p:spPr>
          <a:xfrm>
            <a:off x="4832402" y="1023815"/>
            <a:ext cx="3999900" cy="3545060"/>
          </a:xfrm>
        </p:spPr>
        <p:txBody>
          <a:bodyPr>
            <a:normAutofit/>
          </a:bodyPr>
          <a:lstStyle/>
          <a:p>
            <a:pPr marL="502821" indent="-502821">
              <a:spcBef>
                <a:spcPts val="200"/>
              </a:spcBef>
              <a:spcAft>
                <a:spcPts val="200"/>
              </a:spcAft>
              <a:buClrTx/>
              <a:buSzPct val="100000"/>
              <a:buFont typeface="+mj-lt"/>
              <a:buAutoNum type="arabicPeriod" startAt="3"/>
              <a:defRPr/>
            </a:pPr>
            <a:r>
              <a:rPr lang="en-US" sz="2000" dirty="0"/>
              <a:t>Notify the SAC of absent students and/or needed transcriptions</a:t>
            </a:r>
          </a:p>
          <a:p>
            <a:pPr marL="502821" indent="-502821">
              <a:spcBef>
                <a:spcPts val="200"/>
              </a:spcBef>
              <a:spcAft>
                <a:spcPts val="200"/>
              </a:spcAft>
              <a:buClrTx/>
              <a:buSzPct val="100000"/>
              <a:buFont typeface="+mj-lt"/>
              <a:buAutoNum type="arabicPeriod" startAt="3"/>
              <a:defRPr/>
            </a:pPr>
            <a:r>
              <a:rPr lang="en-US" sz="2000" dirty="0"/>
              <a:t>Report any testing irregularities or security breaches to the SAC, including missing materials</a:t>
            </a:r>
          </a:p>
        </p:txBody>
      </p:sp>
      <p:sp>
        <p:nvSpPr>
          <p:cNvPr id="4" name="Title 3">
            <a:extLst>
              <a:ext uri="{FF2B5EF4-FFF2-40B4-BE49-F238E27FC236}">
                <a16:creationId xmlns:a16="http://schemas.microsoft.com/office/drawing/2014/main" id="{18E6A785-7146-2F86-94B1-99C6DED07002}"/>
              </a:ext>
            </a:extLst>
          </p:cNvPr>
          <p:cNvSpPr>
            <a:spLocks noGrp="1"/>
          </p:cNvSpPr>
          <p:nvPr>
            <p:ph type="title"/>
          </p:nvPr>
        </p:nvSpPr>
        <p:spPr/>
        <p:txBody>
          <a:bodyPr/>
          <a:lstStyle/>
          <a:p>
            <a:r>
              <a:rPr lang="en-US" sz="2800" dirty="0"/>
              <a:t>Tasks: After Each Testing Session</a:t>
            </a:r>
          </a:p>
        </p:txBody>
      </p:sp>
    </p:spTree>
    <p:extLst>
      <p:ext uri="{BB962C8B-B14F-4D97-AF65-F5344CB8AC3E}">
        <p14:creationId xmlns:p14="http://schemas.microsoft.com/office/powerpoint/2010/main" val="13075681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n image of the demographic page with an arrow pointing to the lower left corner where the student ID label is to be applied.">
            <a:extLst>
              <a:ext uri="{FF2B5EF4-FFF2-40B4-BE49-F238E27FC236}">
                <a16:creationId xmlns:a16="http://schemas.microsoft.com/office/drawing/2014/main" id="{A9BB6936-2F74-6617-CE1D-63F3B2D6FA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9137" y="587443"/>
            <a:ext cx="3377247" cy="3617276"/>
          </a:xfrm>
          <a:prstGeom prst="rect">
            <a:avLst/>
          </a:prstGeom>
          <a:effectLst/>
        </p:spPr>
      </p:pic>
      <p:sp>
        <p:nvSpPr>
          <p:cNvPr id="5" name="Title 4">
            <a:extLst>
              <a:ext uri="{FF2B5EF4-FFF2-40B4-BE49-F238E27FC236}">
                <a16:creationId xmlns:a16="http://schemas.microsoft.com/office/drawing/2014/main" id="{45BCC886-6409-4D14-ADBC-2A95A011F4F9}"/>
              </a:ext>
            </a:extLst>
          </p:cNvPr>
          <p:cNvSpPr>
            <a:spLocks noGrp="1"/>
          </p:cNvSpPr>
          <p:nvPr>
            <p:ph type="title"/>
          </p:nvPr>
        </p:nvSpPr>
        <p:spPr/>
        <p:txBody>
          <a:bodyPr>
            <a:normAutofit/>
          </a:bodyPr>
          <a:lstStyle/>
          <a:p>
            <a:r>
              <a:rPr lang="en-US" sz="2800" dirty="0"/>
              <a:t>Student ID Labels</a:t>
            </a:r>
          </a:p>
        </p:txBody>
      </p:sp>
      <p:sp>
        <p:nvSpPr>
          <p:cNvPr id="4" name="Slide Number Placeholder 3">
            <a:extLst>
              <a:ext uri="{FF2B5EF4-FFF2-40B4-BE49-F238E27FC236}">
                <a16:creationId xmlns:a16="http://schemas.microsoft.com/office/drawing/2014/main" id="{12F691F4-78FC-4305-B627-0248DAF45D3A}"/>
              </a:ext>
            </a:extLst>
          </p:cNvPr>
          <p:cNvSpPr>
            <a:spLocks noGrp="1"/>
          </p:cNvSpPr>
          <p:nvPr>
            <p:ph type="sldNum" idx="12"/>
          </p:nvPr>
        </p:nvSpPr>
        <p:spPr/>
        <p:txBody>
          <a:bodyPr>
            <a:normAutofit/>
          </a:bodyPr>
          <a:lstStyle/>
          <a:p>
            <a:fld id="{C479D5F6-EDCB-402A-AC08-4943A1820E8F}" type="slidenum">
              <a:rPr lang="en-US" smtClean="0"/>
              <a:pPr/>
              <a:t>81</a:t>
            </a:fld>
            <a:endParaRPr lang="en-US" dirty="0"/>
          </a:p>
        </p:txBody>
      </p:sp>
      <p:grpSp>
        <p:nvGrpSpPr>
          <p:cNvPr id="25" name="Group 24" descr="An image of the back of a test book showing where student ID labels must not be applied (i.e., lower right corner and top left corner)">
            <a:extLst>
              <a:ext uri="{FF2B5EF4-FFF2-40B4-BE49-F238E27FC236}">
                <a16:creationId xmlns:a16="http://schemas.microsoft.com/office/drawing/2014/main" id="{9B1B0F7C-8117-8FB1-7A06-0C970910642F}"/>
              </a:ext>
            </a:extLst>
          </p:cNvPr>
          <p:cNvGrpSpPr/>
          <p:nvPr/>
        </p:nvGrpSpPr>
        <p:grpSpPr>
          <a:xfrm>
            <a:off x="1398954" y="1098239"/>
            <a:ext cx="3538078" cy="2766688"/>
            <a:chOff x="1960880" y="712423"/>
            <a:chExt cx="4043680" cy="3560813"/>
          </a:xfrm>
        </p:grpSpPr>
        <p:sp>
          <p:nvSpPr>
            <p:cNvPr id="21" name="Rectangle 20" descr="Images of demographic pages showing where student ID labels must not be applied.">
              <a:extLst>
                <a:ext uri="{FF2B5EF4-FFF2-40B4-BE49-F238E27FC236}">
                  <a16:creationId xmlns:a16="http://schemas.microsoft.com/office/drawing/2014/main" id="{348FD36B-6003-375B-6EAC-1C76D52B7A43}"/>
                </a:ext>
              </a:extLst>
            </p:cNvPr>
            <p:cNvSpPr/>
            <p:nvPr/>
          </p:nvSpPr>
          <p:spPr>
            <a:xfrm>
              <a:off x="1960880" y="712423"/>
              <a:ext cx="4043680" cy="35608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25" b="1" dirty="0">
                  <a:solidFill>
                    <a:srgbClr val="FF0000"/>
                  </a:solidFill>
                </a:rPr>
                <a:t>“Do NOT Affix Student ID Label Here”</a:t>
              </a:r>
            </a:p>
            <a:p>
              <a:pPr algn="ctr"/>
              <a:r>
                <a:rPr lang="en-US" sz="1050" dirty="0">
                  <a:solidFill>
                    <a:srgbClr val="FF0000"/>
                  </a:solidFill>
                </a:rPr>
                <a:t>(indicated above Box A and in the security barcode box)</a:t>
              </a:r>
            </a:p>
          </p:txBody>
        </p:sp>
        <p:grpSp>
          <p:nvGrpSpPr>
            <p:cNvPr id="24" name="Group 23">
              <a:extLst>
                <a:ext uri="{FF2B5EF4-FFF2-40B4-BE49-F238E27FC236}">
                  <a16:creationId xmlns:a16="http://schemas.microsoft.com/office/drawing/2014/main" id="{0F84E6D4-FBFB-77ED-0B73-E7F36FA19AAD}"/>
                </a:ext>
              </a:extLst>
            </p:cNvPr>
            <p:cNvGrpSpPr/>
            <p:nvPr/>
          </p:nvGrpSpPr>
          <p:grpSpPr>
            <a:xfrm>
              <a:off x="2154793" y="1656115"/>
              <a:ext cx="3679439" cy="2489779"/>
              <a:chOff x="2154793" y="1656115"/>
              <a:chExt cx="3679439" cy="2489779"/>
            </a:xfrm>
          </p:grpSpPr>
          <p:pic>
            <p:nvPicPr>
              <p:cNvPr id="15" name="Picture 14" descr="Chart, table&#10;&#10;Description automatically generated">
                <a:extLst>
                  <a:ext uri="{FF2B5EF4-FFF2-40B4-BE49-F238E27FC236}">
                    <a16:creationId xmlns:a16="http://schemas.microsoft.com/office/drawing/2014/main" id="{8D2A5443-69BB-D66F-51CD-91EB4C3BD3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7145" y="1657372"/>
                <a:ext cx="1727087" cy="2488522"/>
              </a:xfrm>
              <a:prstGeom prst="rect">
                <a:avLst/>
              </a:prstGeom>
              <a:ln>
                <a:solidFill>
                  <a:srgbClr val="FF0000"/>
                </a:solidFill>
              </a:ln>
              <a:effectLst>
                <a:outerShdw blurRad="50800" dist="38100" dir="2700000" algn="tl" rotWithShape="0">
                  <a:prstClr val="black">
                    <a:alpha val="40000"/>
                  </a:prstClr>
                </a:outerShdw>
              </a:effectLst>
            </p:spPr>
          </p:pic>
          <p:pic>
            <p:nvPicPr>
              <p:cNvPr id="17" name="Picture 16" descr="Chart, table&#10;&#10;Description automatically generated with medium confidence">
                <a:extLst>
                  <a:ext uri="{FF2B5EF4-FFF2-40B4-BE49-F238E27FC236}">
                    <a16:creationId xmlns:a16="http://schemas.microsoft.com/office/drawing/2014/main" id="{4BD80856-0DD3-3240-C9EB-842916B5AA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4793" y="1656115"/>
                <a:ext cx="1727959" cy="2489779"/>
              </a:xfrm>
              <a:prstGeom prst="rect">
                <a:avLst/>
              </a:prstGeom>
              <a:ln>
                <a:solidFill>
                  <a:srgbClr val="FF0000"/>
                </a:solidFill>
              </a:ln>
              <a:effectLst>
                <a:outerShdw blurRad="50800" dist="38100" dir="2700000" algn="tl" rotWithShape="0">
                  <a:prstClr val="black">
                    <a:alpha val="40000"/>
                  </a:prstClr>
                </a:outerShdw>
              </a:effectLst>
            </p:spPr>
          </p:pic>
        </p:grpSp>
      </p:grpSp>
      <p:sp>
        <p:nvSpPr>
          <p:cNvPr id="26" name="Arrow: Down 25" descr="An arrow">
            <a:extLst>
              <a:ext uri="{FF2B5EF4-FFF2-40B4-BE49-F238E27FC236}">
                <a16:creationId xmlns:a16="http://schemas.microsoft.com/office/drawing/2014/main" id="{DE2D37E0-37DE-A8EA-FD23-5B2AA32615F8}"/>
              </a:ext>
            </a:extLst>
          </p:cNvPr>
          <p:cNvSpPr/>
          <p:nvPr/>
        </p:nvSpPr>
        <p:spPr>
          <a:xfrm rot="3497071">
            <a:off x="5686814" y="3034078"/>
            <a:ext cx="607219" cy="950119"/>
          </a:xfrm>
          <a:prstGeom prst="downArrow">
            <a:avLst/>
          </a:prstGeom>
          <a:solidFill>
            <a:srgbClr val="FF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050" dirty="0"/>
          </a:p>
        </p:txBody>
      </p:sp>
      <p:pic>
        <p:nvPicPr>
          <p:cNvPr id="2" name="Picture 1" descr="Example of a student ID label showing name, SASID, DOB, district, and school, along with a barcode.">
            <a:extLst>
              <a:ext uri="{FF2B5EF4-FFF2-40B4-BE49-F238E27FC236}">
                <a16:creationId xmlns:a16="http://schemas.microsoft.com/office/drawing/2014/main" id="{AD176F60-8449-0F40-F7A4-F4DC13766A99}"/>
              </a:ext>
            </a:extLst>
          </p:cNvPr>
          <p:cNvPicPr>
            <a:picLocks noChangeAspect="1"/>
          </p:cNvPicPr>
          <p:nvPr/>
        </p:nvPicPr>
        <p:blipFill>
          <a:blip r:embed="rId5"/>
          <a:stretch>
            <a:fillRect/>
          </a:stretch>
        </p:blipFill>
        <p:spPr>
          <a:xfrm>
            <a:off x="6677036" y="4392345"/>
            <a:ext cx="1221898" cy="715012"/>
          </a:xfrm>
          <a:prstGeom prst="rect">
            <a:avLst/>
          </a:prstGeom>
          <a:ln>
            <a:noFill/>
          </a:ln>
          <a:effectLst>
            <a:outerShdw blurRad="50800" dist="38100" dir="2700000" algn="tl" rotWithShape="0">
              <a:prstClr val="black">
                <a:alpha val="40000"/>
              </a:prstClr>
            </a:outerShdw>
          </a:effectLst>
        </p:spPr>
      </p:pic>
      <p:sp>
        <p:nvSpPr>
          <p:cNvPr id="3" name="Title 7">
            <a:extLst>
              <a:ext uri="{FF2B5EF4-FFF2-40B4-BE49-F238E27FC236}">
                <a16:creationId xmlns:a16="http://schemas.microsoft.com/office/drawing/2014/main" id="{BE1DA737-4A63-3EAE-6BFF-FC54F0111014}"/>
              </a:ext>
            </a:extLst>
          </p:cNvPr>
          <p:cNvSpPr>
            <a:spLocks noGrp="1"/>
          </p:cNvSpPr>
          <p:nvPr>
            <p:ph type="title" idx="2"/>
          </p:nvPr>
        </p:nvSpPr>
        <p:spPr>
          <a:xfrm>
            <a:off x="2201272" y="4544352"/>
            <a:ext cx="4352878" cy="393599"/>
          </a:xfrm>
        </p:spPr>
        <p:txBody>
          <a:bodyPr anchor="ctr"/>
          <a:lstStyle/>
          <a:p>
            <a:pPr algn="ctr"/>
            <a:r>
              <a:rPr lang="en-US" sz="1600" b="1" dirty="0">
                <a:solidFill>
                  <a:sysClr val="windowText" lastClr="000000"/>
                </a:solidFill>
                <a:latin typeface="+mn-lt"/>
              </a:rPr>
              <a:t>Note</a:t>
            </a:r>
            <a:r>
              <a:rPr lang="en-US" sz="1600" dirty="0">
                <a:solidFill>
                  <a:sysClr val="windowText" lastClr="000000"/>
                </a:solidFill>
                <a:latin typeface="+mn-lt"/>
              </a:rPr>
              <a:t>: If you are responsible for applying student ID labels, apply in the correct location.</a:t>
            </a:r>
            <a:endParaRPr lang="en-US" sz="1600" dirty="0"/>
          </a:p>
        </p:txBody>
      </p:sp>
    </p:spTree>
    <p:extLst>
      <p:ext uri="{BB962C8B-B14F-4D97-AF65-F5344CB8AC3E}">
        <p14:creationId xmlns:p14="http://schemas.microsoft.com/office/powerpoint/2010/main" val="41015002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DC2C5-72D7-4E0E-930A-970410B0237F}"/>
              </a:ext>
            </a:extLst>
          </p:cNvPr>
          <p:cNvSpPr>
            <a:spLocks noGrp="1"/>
          </p:cNvSpPr>
          <p:nvPr>
            <p:ph type="title"/>
          </p:nvPr>
        </p:nvSpPr>
        <p:spPr/>
        <p:txBody>
          <a:bodyPr anchor="ctr">
            <a:normAutofit/>
          </a:bodyPr>
          <a:lstStyle/>
          <a:p>
            <a:r>
              <a:rPr lang="en-US" dirty="0"/>
              <a:t>Reporting, Resources, and Support</a:t>
            </a:r>
          </a:p>
        </p:txBody>
      </p:sp>
      <p:sp>
        <p:nvSpPr>
          <p:cNvPr id="3" name="Slide Number Placeholder 2">
            <a:extLst>
              <a:ext uri="{FF2B5EF4-FFF2-40B4-BE49-F238E27FC236}">
                <a16:creationId xmlns:a16="http://schemas.microsoft.com/office/drawing/2014/main" id="{60859679-EB86-485D-BDA4-820291A5C72A}"/>
              </a:ext>
            </a:extLst>
          </p:cNvPr>
          <p:cNvSpPr>
            <a:spLocks noGrp="1"/>
          </p:cNvSpPr>
          <p:nvPr>
            <p:ph type="sldNum" idx="12"/>
          </p:nvPr>
        </p:nvSpPr>
        <p:spPr/>
        <p:txBody>
          <a:bodyPr>
            <a:normAutofit/>
          </a:bodyPr>
          <a:lstStyle/>
          <a:p>
            <a:fld id="{C479D5F6-EDCB-402A-AC08-4943A1820E8F}" type="slidenum">
              <a:rPr lang="en-US" smtClean="0"/>
              <a:pPr/>
              <a:t>82</a:t>
            </a:fld>
            <a:endParaRPr lang="en-US" dirty="0"/>
          </a:p>
        </p:txBody>
      </p:sp>
    </p:spTree>
    <p:extLst>
      <p:ext uri="{BB962C8B-B14F-4D97-AF65-F5344CB8AC3E}">
        <p14:creationId xmlns:p14="http://schemas.microsoft.com/office/powerpoint/2010/main" val="29740706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EC087-057E-4665-9148-B4884570FE6A}"/>
              </a:ext>
            </a:extLst>
          </p:cNvPr>
          <p:cNvSpPr>
            <a:spLocks noGrp="1"/>
          </p:cNvSpPr>
          <p:nvPr>
            <p:ph type="title"/>
          </p:nvPr>
        </p:nvSpPr>
        <p:spPr/>
        <p:txBody>
          <a:bodyPr>
            <a:normAutofit/>
          </a:bodyPr>
          <a:lstStyle/>
          <a:p>
            <a:r>
              <a:rPr lang="en-US" sz="2800" dirty="0"/>
              <a:t>Typical Reporting Timeline</a:t>
            </a:r>
          </a:p>
        </p:txBody>
      </p:sp>
      <p:sp>
        <p:nvSpPr>
          <p:cNvPr id="3" name="Content Placeholder 2">
            <a:extLst>
              <a:ext uri="{FF2B5EF4-FFF2-40B4-BE49-F238E27FC236}">
                <a16:creationId xmlns:a16="http://schemas.microsoft.com/office/drawing/2014/main" id="{707B4B45-F6DF-4C81-8B7C-E555D707EF26}"/>
              </a:ext>
            </a:extLst>
          </p:cNvPr>
          <p:cNvSpPr>
            <a:spLocks noGrp="1"/>
          </p:cNvSpPr>
          <p:nvPr>
            <p:ph type="body" idx="1"/>
          </p:nvPr>
        </p:nvSpPr>
        <p:spPr>
          <a:xfrm>
            <a:off x="311702" y="937846"/>
            <a:ext cx="6221960" cy="3409553"/>
          </a:xfrm>
        </p:spPr>
        <p:txBody>
          <a:bodyPr>
            <a:noAutofit/>
          </a:bodyPr>
          <a:lstStyle/>
          <a:p>
            <a:pPr marL="342900" indent="-342900">
              <a:buFont typeface="+mj-lt"/>
              <a:buAutoNum type="arabicPeriod"/>
              <a:defRPr/>
            </a:pPr>
            <a:r>
              <a:rPr lang="en-US" sz="1300" dirty="0">
                <a:solidFill>
                  <a:sysClr val="windowText" lastClr="000000"/>
                </a:solidFill>
              </a:rPr>
              <a:t>Student data files are typically expected in </a:t>
            </a:r>
            <a:r>
              <a:rPr lang="en-US" sz="1300" dirty="0">
                <a:solidFill>
                  <a:prstClr val="black"/>
                </a:solidFill>
              </a:rPr>
              <a:t>June</a:t>
            </a:r>
          </a:p>
          <a:p>
            <a:pPr marL="687388" lvl="1" indent="-231775">
              <a:buFont typeface="Arial" panose="020B0604020202020204" pitchFamily="34" charset="0"/>
              <a:buChar char="•"/>
              <a:defRPr/>
            </a:pPr>
            <a:r>
              <a:rPr lang="en-US" sz="1300" dirty="0">
                <a:solidFill>
                  <a:prstClr val="black"/>
                </a:solidFill>
                <a:latin typeface="+mn-lt"/>
                <a:cs typeface="Arial" panose="020B0604020202020204" pitchFamily="34" charset="0"/>
              </a:rPr>
              <a:t>OnDemand student reports available at this time (no comparative data)</a:t>
            </a:r>
          </a:p>
          <a:p>
            <a:pPr marL="342900" indent="-342900">
              <a:buFont typeface="+mj-lt"/>
              <a:buAutoNum type="arabicPeriod"/>
              <a:defRPr/>
            </a:pPr>
            <a:r>
              <a:rPr lang="en-US" sz="1300" dirty="0">
                <a:solidFill>
                  <a:prstClr val="black"/>
                </a:solidFill>
              </a:rPr>
              <a:t>Individual student performance reports and summary data files</a:t>
            </a:r>
          </a:p>
          <a:p>
            <a:pPr marL="342900" indent="-342900">
              <a:buFont typeface="+mj-lt"/>
              <a:buAutoNum type="arabicPeriod"/>
              <a:defRPr/>
            </a:pPr>
            <a:r>
              <a:rPr lang="en-US" sz="1300" dirty="0">
                <a:solidFill>
                  <a:prstClr val="black"/>
                </a:solidFill>
              </a:rPr>
              <a:t>District- and school-level reports</a:t>
            </a:r>
          </a:p>
          <a:p>
            <a:pPr marL="687388" lvl="1" indent="-231775">
              <a:buFont typeface="Arial" panose="020B0604020202020204" pitchFamily="34" charset="0"/>
              <a:buChar char="•"/>
              <a:defRPr/>
            </a:pPr>
            <a:r>
              <a:rPr lang="en-US" sz="1300" dirty="0">
                <a:latin typeface="+mn-lt"/>
                <a:cs typeface="Arial" panose="020B0604020202020204" pitchFamily="34" charset="0"/>
              </a:rPr>
              <a:t>All state assessment results will be embargoed and must not be publicly disseminated, distributed, or published by any means until they are publicly released by the state; however, districts and schools may:</a:t>
            </a:r>
          </a:p>
          <a:p>
            <a:pPr marL="1141413" lvl="2" indent="-228600">
              <a:buFont typeface="Arial" panose="020B0604020202020204" pitchFamily="34" charset="0"/>
              <a:buChar char="•"/>
              <a:defRPr/>
            </a:pPr>
            <a:r>
              <a:rPr lang="en-US" sz="1300" dirty="0">
                <a:latin typeface="+mn-lt"/>
                <a:cs typeface="Arial" panose="020B0604020202020204" pitchFamily="34" charset="0"/>
              </a:rPr>
              <a:t>Share confidential individual student performance reports with parents/guardians </a:t>
            </a:r>
          </a:p>
          <a:p>
            <a:pPr marL="1141413" lvl="2" indent="-228600">
              <a:buFont typeface="Arial" panose="020B0604020202020204" pitchFamily="34" charset="0"/>
              <a:buChar char="•"/>
              <a:defRPr/>
            </a:pPr>
            <a:r>
              <a:rPr lang="en-US" sz="1300" dirty="0">
                <a:latin typeface="+mn-lt"/>
                <a:cs typeface="Arial" panose="020B0604020202020204" pitchFamily="34" charset="0"/>
              </a:rPr>
              <a:t>Use aggregated and individual student level results internally for informational and planning purposes before results are publicly released</a:t>
            </a:r>
          </a:p>
          <a:p>
            <a:pPr marL="687388" lvl="1" indent="-231775">
              <a:buFont typeface="Arial" panose="020B0604020202020204" pitchFamily="34" charset="0"/>
              <a:buChar char="•"/>
              <a:defRPr/>
            </a:pPr>
            <a:r>
              <a:rPr lang="en-US" sz="1300" dirty="0">
                <a:latin typeface="+mn-lt"/>
                <a:cs typeface="Arial" panose="020B0604020202020204" pitchFamily="34" charset="0"/>
              </a:rPr>
              <a:t>Ensure any data you release after the embargo lifts includes appropriate suppressions to meet federal and state data privacy requirements</a:t>
            </a:r>
          </a:p>
        </p:txBody>
      </p:sp>
      <p:sp>
        <p:nvSpPr>
          <p:cNvPr id="4" name="Slide Number Placeholder 3">
            <a:extLst>
              <a:ext uri="{FF2B5EF4-FFF2-40B4-BE49-F238E27FC236}">
                <a16:creationId xmlns:a16="http://schemas.microsoft.com/office/drawing/2014/main" id="{DB270AF4-B14E-4B20-94FA-AB36493CF7A7}"/>
              </a:ext>
            </a:extLst>
          </p:cNvPr>
          <p:cNvSpPr>
            <a:spLocks noGrp="1"/>
          </p:cNvSpPr>
          <p:nvPr>
            <p:ph type="sldNum" idx="12"/>
          </p:nvPr>
        </p:nvSpPr>
        <p:spPr/>
        <p:txBody>
          <a:bodyPr>
            <a:normAutofit/>
          </a:bodyPr>
          <a:lstStyle/>
          <a:p>
            <a:fld id="{C479D5F6-EDCB-402A-AC08-4943A1820E8F}" type="slidenum">
              <a:rPr lang="en-US" smtClean="0"/>
              <a:pPr/>
              <a:t>83</a:t>
            </a:fld>
            <a:endParaRPr lang="en-US" dirty="0"/>
          </a:p>
        </p:txBody>
      </p:sp>
      <p:sp>
        <p:nvSpPr>
          <p:cNvPr id="6" name="TextBox 5"/>
          <p:cNvSpPr txBox="1"/>
          <p:nvPr/>
        </p:nvSpPr>
        <p:spPr>
          <a:xfrm>
            <a:off x="6471139" y="132523"/>
            <a:ext cx="2518526" cy="313932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800" b="1" dirty="0">
                <a:solidFill>
                  <a:schemeClr val="tx1"/>
                </a:solidFill>
              </a:rPr>
              <a:t>Reminder</a:t>
            </a:r>
            <a:r>
              <a:rPr lang="en-US" sz="1800" dirty="0">
                <a:solidFill>
                  <a:schemeClr val="tx1"/>
                </a:solidFill>
              </a:rPr>
              <a:t>: Colorado statute requires that LEPs ensure appropriate personnel provide and explain assessment results to the parent/guardian of each student enrolled in the district or charter school (C.R.S. §22-7-1006.3 (8)(a))</a:t>
            </a:r>
          </a:p>
        </p:txBody>
      </p:sp>
      <p:sp>
        <p:nvSpPr>
          <p:cNvPr id="8" name="7-Point Star 4">
            <a:extLst>
              <a:ext uri="{FF2B5EF4-FFF2-40B4-BE49-F238E27FC236}">
                <a16:creationId xmlns:a16="http://schemas.microsoft.com/office/drawing/2014/main" id="{2B79F86B-977F-D493-225E-B102E3B9BBCD}"/>
              </a:ext>
            </a:extLst>
          </p:cNvPr>
          <p:cNvSpPr/>
          <p:nvPr/>
        </p:nvSpPr>
        <p:spPr>
          <a:xfrm>
            <a:off x="5295885" y="425451"/>
            <a:ext cx="1400233" cy="741300"/>
          </a:xfrm>
          <a:prstGeom prst="star7">
            <a:avLst/>
          </a:prstGeom>
          <a:gradFill>
            <a:gsLst>
              <a:gs pos="0">
                <a:srgbClr val="55A1D5"/>
              </a:gs>
              <a:gs pos="100000">
                <a:srgbClr val="5BCBD4"/>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schemeClr val="tx1"/>
                </a:solidFill>
              </a:rPr>
              <a:t>Common Question</a:t>
            </a:r>
          </a:p>
        </p:txBody>
      </p:sp>
    </p:spTree>
    <p:extLst>
      <p:ext uri="{BB962C8B-B14F-4D97-AF65-F5344CB8AC3E}">
        <p14:creationId xmlns:p14="http://schemas.microsoft.com/office/powerpoint/2010/main" val="21161610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EC087-057E-4665-9148-B4884570FE6A}"/>
              </a:ext>
            </a:extLst>
          </p:cNvPr>
          <p:cNvSpPr>
            <a:spLocks noGrp="1"/>
          </p:cNvSpPr>
          <p:nvPr>
            <p:ph type="title"/>
          </p:nvPr>
        </p:nvSpPr>
        <p:spPr/>
        <p:txBody>
          <a:bodyPr>
            <a:normAutofit/>
          </a:bodyPr>
          <a:lstStyle/>
          <a:p>
            <a:r>
              <a:rPr lang="en-US" sz="2800" dirty="0"/>
              <a:t>Reporting Information</a:t>
            </a:r>
          </a:p>
        </p:txBody>
      </p:sp>
      <p:sp>
        <p:nvSpPr>
          <p:cNvPr id="6" name="Subtitle 5">
            <a:extLst>
              <a:ext uri="{FF2B5EF4-FFF2-40B4-BE49-F238E27FC236}">
                <a16:creationId xmlns:a16="http://schemas.microsoft.com/office/drawing/2014/main" id="{FC969E24-B368-7F31-1990-2C6D446FF733}"/>
              </a:ext>
            </a:extLst>
          </p:cNvPr>
          <p:cNvSpPr>
            <a:spLocks noGrp="1"/>
          </p:cNvSpPr>
          <p:nvPr>
            <p:ph type="subTitle" idx="1"/>
          </p:nvPr>
        </p:nvSpPr>
        <p:spPr/>
        <p:txBody>
          <a:bodyPr/>
          <a:lstStyle/>
          <a:p>
            <a:r>
              <a:rPr lang="en-US" dirty="0"/>
              <a:t>Looking for information about CMAS reports?</a:t>
            </a:r>
          </a:p>
        </p:txBody>
      </p:sp>
      <p:sp>
        <p:nvSpPr>
          <p:cNvPr id="3" name="Content Placeholder 2">
            <a:extLst>
              <a:ext uri="{FF2B5EF4-FFF2-40B4-BE49-F238E27FC236}">
                <a16:creationId xmlns:a16="http://schemas.microsoft.com/office/drawing/2014/main" id="{707B4B45-F6DF-4C81-8B7C-E555D707EF26}"/>
              </a:ext>
            </a:extLst>
          </p:cNvPr>
          <p:cNvSpPr>
            <a:spLocks noGrp="1"/>
          </p:cNvSpPr>
          <p:nvPr>
            <p:ph type="body" idx="2"/>
          </p:nvPr>
        </p:nvSpPr>
        <p:spPr>
          <a:xfrm>
            <a:off x="4731299" y="101600"/>
            <a:ext cx="4326731" cy="4962769"/>
          </a:xfrm>
        </p:spPr>
        <p:txBody>
          <a:bodyPr>
            <a:noAutofit/>
          </a:bodyPr>
          <a:lstStyle/>
          <a:p>
            <a:pPr marL="285750" indent="-285750">
              <a:defRPr/>
            </a:pPr>
            <a:r>
              <a:rPr lang="en-US" sz="1300" dirty="0">
                <a:solidFill>
                  <a:schemeClr val="accent2"/>
                </a:solidFill>
                <a:hlinkClick r:id="rId2"/>
              </a:rPr>
              <a:t>Procedures Manual Section 7.0 Reporting</a:t>
            </a:r>
            <a:endParaRPr lang="en-US" sz="1300" dirty="0">
              <a:solidFill>
                <a:schemeClr val="accent2"/>
              </a:solidFill>
            </a:endParaRPr>
          </a:p>
          <a:p>
            <a:pPr marL="628650" lvl="1" indent="-285750">
              <a:buFont typeface="Arial" panose="020B0604020202020204" pitchFamily="34" charset="0"/>
              <a:buChar char="•"/>
              <a:defRPr/>
            </a:pPr>
            <a:r>
              <a:rPr lang="en-US" sz="1300" dirty="0">
                <a:solidFill>
                  <a:prstClr val="black"/>
                </a:solidFill>
              </a:rPr>
              <a:t>7.1 PearsonAccess</a:t>
            </a:r>
            <a:r>
              <a:rPr lang="en-US" sz="1300" baseline="30000" dirty="0">
                <a:solidFill>
                  <a:prstClr val="black"/>
                </a:solidFill>
              </a:rPr>
              <a:t>next</a:t>
            </a:r>
            <a:r>
              <a:rPr lang="en-US" sz="1300" dirty="0">
                <a:solidFill>
                  <a:prstClr val="black"/>
                </a:solidFill>
              </a:rPr>
              <a:t> Reports</a:t>
            </a:r>
          </a:p>
          <a:p>
            <a:pPr marL="971550" lvl="2" indent="-285750">
              <a:buFont typeface="Arial" panose="020B0604020202020204" pitchFamily="34" charset="0"/>
              <a:buChar char="•"/>
              <a:defRPr/>
            </a:pPr>
            <a:r>
              <a:rPr lang="en-US" sz="1300" dirty="0">
                <a:solidFill>
                  <a:prstClr val="black"/>
                </a:solidFill>
              </a:rPr>
              <a:t>Operational Reports</a:t>
            </a:r>
          </a:p>
          <a:p>
            <a:pPr marL="971550" lvl="2" indent="-285750">
              <a:buFont typeface="Arial" panose="020B0604020202020204" pitchFamily="34" charset="0"/>
              <a:buChar char="•"/>
              <a:defRPr/>
            </a:pPr>
            <a:r>
              <a:rPr lang="en-US" sz="1300" dirty="0">
                <a:solidFill>
                  <a:prstClr val="black"/>
                </a:solidFill>
              </a:rPr>
              <a:t>OnDemand Reports</a:t>
            </a:r>
          </a:p>
          <a:p>
            <a:pPr marL="971550" lvl="2" indent="-285750">
              <a:buFont typeface="Arial" panose="020B0604020202020204" pitchFamily="34" charset="0"/>
              <a:buChar char="•"/>
              <a:defRPr/>
            </a:pPr>
            <a:r>
              <a:rPr lang="en-US" sz="1300" dirty="0">
                <a:solidFill>
                  <a:prstClr val="black"/>
                </a:solidFill>
              </a:rPr>
              <a:t>Published Reports</a:t>
            </a:r>
          </a:p>
          <a:p>
            <a:pPr marL="628650" lvl="1" indent="-285750">
              <a:buFont typeface="Arial" panose="020B0604020202020204" pitchFamily="34" charset="0"/>
              <a:buChar char="•"/>
              <a:defRPr/>
            </a:pPr>
            <a:r>
              <a:rPr lang="en-US" sz="1300" dirty="0">
                <a:solidFill>
                  <a:prstClr val="black"/>
                </a:solidFill>
              </a:rPr>
              <a:t>7.2 Public Assessment Reports</a:t>
            </a:r>
          </a:p>
          <a:p>
            <a:pPr marL="971550" lvl="2" indent="-285750">
              <a:buFont typeface="Arial" panose="020B0604020202020204" pitchFamily="34" charset="0"/>
              <a:buChar char="•"/>
              <a:defRPr/>
            </a:pPr>
            <a:r>
              <a:rPr lang="en-US" sz="1300" dirty="0">
                <a:solidFill>
                  <a:prstClr val="black"/>
                </a:solidFill>
              </a:rPr>
              <a:t>State Level Results</a:t>
            </a:r>
          </a:p>
          <a:p>
            <a:pPr marL="971550" lvl="2" indent="-285750">
              <a:buFont typeface="Arial" panose="020B0604020202020204" pitchFamily="34" charset="0"/>
              <a:buChar char="•"/>
              <a:defRPr/>
            </a:pPr>
            <a:r>
              <a:rPr lang="en-US" sz="1300" dirty="0">
                <a:solidFill>
                  <a:prstClr val="black"/>
                </a:solidFill>
              </a:rPr>
              <a:t>District and School Level Results</a:t>
            </a:r>
          </a:p>
          <a:p>
            <a:pPr marL="971550" lvl="2" indent="-285750">
              <a:buFont typeface="Arial" panose="020B0604020202020204" pitchFamily="34" charset="0"/>
              <a:buChar char="•"/>
              <a:defRPr/>
            </a:pPr>
            <a:r>
              <a:rPr lang="en-US" sz="1300" dirty="0">
                <a:solidFill>
                  <a:prstClr val="black"/>
                </a:solidFill>
              </a:rPr>
              <a:t>District and School Disaggregated Summary Results</a:t>
            </a:r>
          </a:p>
          <a:p>
            <a:pPr marL="628650" lvl="1" indent="-285750">
              <a:buFont typeface="Arial" panose="020B0604020202020204" pitchFamily="34" charset="0"/>
              <a:buChar char="•"/>
              <a:defRPr/>
            </a:pPr>
            <a:r>
              <a:rPr lang="en-US" sz="1300" dirty="0">
                <a:solidFill>
                  <a:prstClr val="black"/>
                </a:solidFill>
              </a:rPr>
              <a:t>7.3 Accountability Reports</a:t>
            </a:r>
          </a:p>
          <a:p>
            <a:pPr marL="971550" lvl="2" indent="-285750">
              <a:buFont typeface="Arial" panose="020B0604020202020204" pitchFamily="34" charset="0"/>
              <a:buChar char="•"/>
              <a:defRPr/>
            </a:pPr>
            <a:r>
              <a:rPr lang="en-US" sz="1300" dirty="0">
                <a:solidFill>
                  <a:prstClr val="black"/>
                </a:solidFill>
              </a:rPr>
              <a:t>Growth</a:t>
            </a:r>
          </a:p>
          <a:p>
            <a:pPr marL="971550" lvl="2" indent="-285750">
              <a:buFont typeface="Arial" panose="020B0604020202020204" pitchFamily="34" charset="0"/>
              <a:buChar char="•"/>
              <a:defRPr/>
            </a:pPr>
            <a:r>
              <a:rPr lang="en-US" sz="1300" dirty="0">
                <a:solidFill>
                  <a:prstClr val="black"/>
                </a:solidFill>
              </a:rPr>
              <a:t>Performance Frameworks</a:t>
            </a:r>
          </a:p>
          <a:p>
            <a:pPr marL="285750" indent="-285750">
              <a:defRPr/>
            </a:pPr>
            <a:r>
              <a:rPr lang="en-US" sz="1300" dirty="0">
                <a:hlinkClick r:id="rId3"/>
              </a:rPr>
              <a:t>CMAS Data and Results Resources</a:t>
            </a:r>
            <a:endParaRPr lang="en-US" sz="1300" i="1" dirty="0">
              <a:solidFill>
                <a:prstClr val="black"/>
              </a:solidFill>
            </a:endParaRPr>
          </a:p>
          <a:p>
            <a:pPr marL="628650" lvl="1" indent="-285750">
              <a:buFont typeface="Arial" panose="020B0604020202020204" pitchFamily="34" charset="0"/>
              <a:buChar char="•"/>
              <a:defRPr/>
            </a:pPr>
            <a:r>
              <a:rPr lang="en-US" sz="1300" i="1" dirty="0">
                <a:solidFill>
                  <a:prstClr val="black"/>
                </a:solidFill>
              </a:rPr>
              <a:t>CMAS and CoAlt Interpretive Guide to Assessment Reports</a:t>
            </a:r>
          </a:p>
          <a:p>
            <a:pPr marL="628650" lvl="1" indent="-285750">
              <a:buFont typeface="Arial" panose="020B0604020202020204" pitchFamily="34" charset="0"/>
              <a:buChar char="•"/>
              <a:defRPr/>
            </a:pPr>
            <a:r>
              <a:rPr lang="en-US" sz="1300" dirty="0">
                <a:solidFill>
                  <a:prstClr val="black"/>
                </a:solidFill>
              </a:rPr>
              <a:t>Publicly posted data and results</a:t>
            </a:r>
          </a:p>
          <a:p>
            <a:pPr marL="285750" indent="-285750">
              <a:defRPr/>
            </a:pPr>
            <a:r>
              <a:rPr lang="en-US" sz="1300" dirty="0">
                <a:hlinkClick r:id="rId4"/>
              </a:rPr>
              <a:t>Communication Resources</a:t>
            </a:r>
            <a:endParaRPr lang="en-US" sz="1300" dirty="0">
              <a:solidFill>
                <a:prstClr val="black"/>
              </a:solidFill>
            </a:endParaRPr>
          </a:p>
          <a:p>
            <a:pPr marL="628650" lvl="1" indent="-285750">
              <a:buFont typeface="Arial" panose="020B0604020202020204" pitchFamily="34" charset="0"/>
              <a:buChar char="•"/>
              <a:defRPr/>
            </a:pPr>
            <a:r>
              <a:rPr lang="en-US" sz="1300" i="1" dirty="0">
                <a:solidFill>
                  <a:prstClr val="black"/>
                </a:solidFill>
              </a:rPr>
              <a:t>Understanding CMAS Score Reports</a:t>
            </a:r>
          </a:p>
          <a:p>
            <a:pPr marL="628650" lvl="1" indent="-285750">
              <a:buFont typeface="Arial" panose="020B0604020202020204" pitchFamily="34" charset="0"/>
              <a:buChar char="•"/>
              <a:defRPr/>
            </a:pPr>
            <a:r>
              <a:rPr lang="en-US" sz="1300" i="1" dirty="0">
                <a:solidFill>
                  <a:prstClr val="black"/>
                </a:solidFill>
              </a:rPr>
              <a:t>Using CMAS Score Reports to Support Your Student’s Success</a:t>
            </a:r>
          </a:p>
        </p:txBody>
      </p:sp>
      <p:sp>
        <p:nvSpPr>
          <p:cNvPr id="4" name="Slide Number Placeholder 3">
            <a:extLst>
              <a:ext uri="{FF2B5EF4-FFF2-40B4-BE49-F238E27FC236}">
                <a16:creationId xmlns:a16="http://schemas.microsoft.com/office/drawing/2014/main" id="{DB270AF4-B14E-4B20-94FA-AB36493CF7A7}"/>
              </a:ext>
            </a:extLst>
          </p:cNvPr>
          <p:cNvSpPr>
            <a:spLocks noGrp="1"/>
          </p:cNvSpPr>
          <p:nvPr>
            <p:ph type="sldNum" idx="12"/>
          </p:nvPr>
        </p:nvSpPr>
        <p:spPr/>
        <p:txBody>
          <a:bodyPr>
            <a:normAutofit/>
          </a:bodyPr>
          <a:lstStyle/>
          <a:p>
            <a:fld id="{C479D5F6-EDCB-402A-AC08-4943A1820E8F}" type="slidenum">
              <a:rPr lang="en-US" smtClean="0"/>
              <a:pPr/>
              <a:t>84</a:t>
            </a:fld>
            <a:endParaRPr lang="en-US" dirty="0"/>
          </a:p>
        </p:txBody>
      </p:sp>
    </p:spTree>
    <p:extLst>
      <p:ext uri="{BB962C8B-B14F-4D97-AF65-F5344CB8AC3E}">
        <p14:creationId xmlns:p14="http://schemas.microsoft.com/office/powerpoint/2010/main" val="15340252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C4114-D9BC-4CA6-B6F6-62B55FA1FD62}"/>
              </a:ext>
            </a:extLst>
          </p:cNvPr>
          <p:cNvSpPr>
            <a:spLocks noGrp="1"/>
          </p:cNvSpPr>
          <p:nvPr>
            <p:ph type="title"/>
          </p:nvPr>
        </p:nvSpPr>
        <p:spPr/>
        <p:txBody>
          <a:bodyPr>
            <a:normAutofit/>
          </a:bodyPr>
          <a:lstStyle/>
          <a:p>
            <a:r>
              <a:rPr lang="en-US" sz="2800" dirty="0"/>
              <a:t>Colorado Assessments Portal</a:t>
            </a:r>
          </a:p>
        </p:txBody>
      </p:sp>
      <p:sp>
        <p:nvSpPr>
          <p:cNvPr id="3" name="Content Placeholder 2">
            <a:extLst>
              <a:ext uri="{FF2B5EF4-FFF2-40B4-BE49-F238E27FC236}">
                <a16:creationId xmlns:a16="http://schemas.microsoft.com/office/drawing/2014/main" id="{56C495F3-54B0-4E7B-8BFF-F30288E4B1F1}"/>
              </a:ext>
            </a:extLst>
          </p:cNvPr>
          <p:cNvSpPr>
            <a:spLocks noGrp="1"/>
          </p:cNvSpPr>
          <p:nvPr>
            <p:ph type="body" idx="1"/>
          </p:nvPr>
        </p:nvSpPr>
        <p:spPr>
          <a:xfrm>
            <a:off x="311701" y="961292"/>
            <a:ext cx="8487741" cy="3298093"/>
          </a:xfrm>
        </p:spPr>
        <p:txBody>
          <a:bodyPr numCol="2">
            <a:noAutofit/>
          </a:bodyPr>
          <a:lstStyle/>
          <a:p>
            <a:pPr marL="0" indent="0">
              <a:buNone/>
            </a:pPr>
            <a:r>
              <a:rPr lang="en-US" sz="1300" b="1" dirty="0"/>
              <a:t>PearsonAccess</a:t>
            </a:r>
            <a:r>
              <a:rPr lang="en-US" sz="1300" b="1" baseline="30000" dirty="0"/>
              <a:t>next</a:t>
            </a:r>
            <a:r>
              <a:rPr lang="en-US" sz="1300" b="1" dirty="0"/>
              <a:t> </a:t>
            </a:r>
          </a:p>
          <a:p>
            <a:pPr marL="297656"/>
            <a:r>
              <a:rPr lang="en-US" sz="1300" dirty="0"/>
              <a:t>Links to the live and training site</a:t>
            </a:r>
          </a:p>
          <a:p>
            <a:pPr marL="0" indent="0">
              <a:buNone/>
            </a:pPr>
            <a:r>
              <a:rPr lang="en-US" sz="1300" b="1" dirty="0"/>
              <a:t>Technology Setup</a:t>
            </a:r>
          </a:p>
          <a:p>
            <a:pPr marL="297656"/>
            <a:r>
              <a:rPr lang="en-US" sz="1300" dirty="0"/>
              <a:t>Technology Guidelines</a:t>
            </a:r>
          </a:p>
          <a:p>
            <a:pPr marL="0" indent="0">
              <a:buNone/>
            </a:pPr>
            <a:r>
              <a:rPr lang="en-US" sz="1300" b="1" dirty="0"/>
              <a:t>Manuals and Training</a:t>
            </a:r>
          </a:p>
          <a:p>
            <a:pPr marL="297656"/>
            <a:r>
              <a:rPr lang="en-US" sz="1300" dirty="0"/>
              <a:t>CMAS and CoAlt Procedures Manual</a:t>
            </a:r>
            <a:endParaRPr lang="en-US" sz="1300" dirty="0">
              <a:latin typeface="+mn-lt"/>
            </a:endParaRPr>
          </a:p>
          <a:p>
            <a:pPr marL="183368"/>
            <a:r>
              <a:rPr lang="en-US" sz="1300" dirty="0">
                <a:latin typeface="+mn-lt"/>
              </a:rPr>
              <a:t>Spanish SAY Directions</a:t>
            </a:r>
          </a:p>
          <a:p>
            <a:pPr marL="297656"/>
            <a:r>
              <a:rPr lang="en-US" sz="1300" dirty="0"/>
              <a:t>Training Videos</a:t>
            </a:r>
          </a:p>
          <a:p>
            <a:pPr marL="297656"/>
            <a:r>
              <a:rPr lang="en-US" sz="1300" dirty="0"/>
              <a:t>Additional Documentation</a:t>
            </a:r>
          </a:p>
          <a:p>
            <a:pPr marL="0" indent="0">
              <a:buNone/>
            </a:pPr>
            <a:r>
              <a:rPr lang="en-US" sz="1300" b="1" dirty="0"/>
              <a:t>Practice Resources</a:t>
            </a:r>
          </a:p>
          <a:p>
            <a:pPr marL="297656"/>
            <a:r>
              <a:rPr lang="en-US" sz="1300" dirty="0"/>
              <a:t>TestNav 8 Tutorials</a:t>
            </a:r>
          </a:p>
          <a:p>
            <a:pPr marL="297656"/>
            <a:r>
              <a:rPr lang="en-US" sz="1300" dirty="0"/>
              <a:t>Computer-based Testing CPRs</a:t>
            </a:r>
          </a:p>
          <a:p>
            <a:pPr marL="297656"/>
            <a:r>
              <a:rPr lang="en-US" sz="1300" dirty="0"/>
              <a:t>Paper-based Testing CPRs</a:t>
            </a:r>
          </a:p>
          <a:p>
            <a:pPr marL="297656"/>
            <a:r>
              <a:rPr lang="en-US" sz="1300" dirty="0"/>
              <a:t>CPR Scoring Guides and Rubrics</a:t>
            </a:r>
          </a:p>
          <a:p>
            <a:pPr marL="0" indent="0">
              <a:buNone/>
            </a:pPr>
            <a:r>
              <a:rPr lang="en-US" sz="1300" b="1" dirty="0"/>
              <a:t>Data Resources</a:t>
            </a:r>
          </a:p>
          <a:p>
            <a:pPr marL="297656"/>
            <a:r>
              <a:rPr lang="en-US" sz="1300" dirty="0"/>
              <a:t>File Layouts</a:t>
            </a:r>
          </a:p>
          <a:p>
            <a:pPr marL="297656"/>
            <a:r>
              <a:rPr lang="en-US" sz="1300" dirty="0"/>
              <a:t>Reporting Resources</a:t>
            </a:r>
          </a:p>
          <a:p>
            <a:pPr marL="640556" lvl="1">
              <a:buFont typeface="Arial" panose="020B0604020202020204" pitchFamily="34" charset="0"/>
              <a:buChar char="•"/>
            </a:pPr>
            <a:r>
              <a:rPr lang="en-US" sz="1300" dirty="0">
                <a:latin typeface="+mn-lt"/>
                <a:cs typeface="Arial" panose="020B0604020202020204" pitchFamily="34" charset="0"/>
              </a:rPr>
              <a:t>Interpretive Guide</a:t>
            </a:r>
          </a:p>
          <a:p>
            <a:pPr marL="640556" lvl="1">
              <a:buFont typeface="Arial" panose="020B0604020202020204" pitchFamily="34" charset="0"/>
              <a:buChar char="•"/>
            </a:pPr>
            <a:r>
              <a:rPr lang="en-US" sz="1300" dirty="0">
                <a:latin typeface="+mn-lt"/>
                <a:cs typeface="Arial" panose="020B0604020202020204" pitchFamily="34" charset="0"/>
              </a:rPr>
              <a:t>Spanish Report Shells and PLDs</a:t>
            </a:r>
          </a:p>
          <a:p>
            <a:pPr marL="0" indent="0">
              <a:buNone/>
            </a:pPr>
            <a:r>
              <a:rPr lang="en-US" sz="1300" b="1" dirty="0"/>
              <a:t>Educator Involvement</a:t>
            </a:r>
          </a:p>
          <a:p>
            <a:pPr marL="297656"/>
            <a:r>
              <a:rPr lang="en-US" sz="1300" dirty="0"/>
              <a:t>Register for educator committee development meetings</a:t>
            </a:r>
          </a:p>
          <a:p>
            <a:pPr marL="0" indent="0">
              <a:buNone/>
            </a:pPr>
            <a:r>
              <a:rPr lang="en-US" sz="1300" b="1" dirty="0"/>
              <a:t>Parents and Guardians</a:t>
            </a:r>
          </a:p>
          <a:p>
            <a:pPr marL="297656"/>
            <a:r>
              <a:rPr lang="en-US" sz="1300" dirty="0"/>
              <a:t>Score Report Resources</a:t>
            </a:r>
          </a:p>
          <a:p>
            <a:pPr marL="0" indent="0">
              <a:buNone/>
            </a:pPr>
            <a:r>
              <a:rPr lang="en-US" sz="1300" b="1" dirty="0"/>
              <a:t>Documents and Forms</a:t>
            </a:r>
          </a:p>
          <a:p>
            <a:pPr marL="297656"/>
            <a:r>
              <a:rPr lang="en-US" sz="1300" dirty="0"/>
              <a:t>Policy Documents</a:t>
            </a:r>
          </a:p>
          <a:p>
            <a:pPr marL="297656"/>
            <a:r>
              <a:rPr lang="en-US" sz="1300" dirty="0"/>
              <a:t>Before, During, and After Testing forms and guidance</a:t>
            </a:r>
          </a:p>
        </p:txBody>
      </p:sp>
      <p:sp>
        <p:nvSpPr>
          <p:cNvPr id="4" name="Slide Number Placeholder 3">
            <a:extLst>
              <a:ext uri="{FF2B5EF4-FFF2-40B4-BE49-F238E27FC236}">
                <a16:creationId xmlns:a16="http://schemas.microsoft.com/office/drawing/2014/main" id="{E8B8F6E5-517E-42F3-B976-C173384B9718}"/>
              </a:ext>
            </a:extLst>
          </p:cNvPr>
          <p:cNvSpPr>
            <a:spLocks noGrp="1"/>
          </p:cNvSpPr>
          <p:nvPr>
            <p:ph type="sldNum" idx="12"/>
          </p:nvPr>
        </p:nvSpPr>
        <p:spPr/>
        <p:txBody>
          <a:bodyPr>
            <a:normAutofit/>
          </a:bodyPr>
          <a:lstStyle/>
          <a:p>
            <a:fld id="{C479D5F6-EDCB-402A-AC08-4943A1820E8F}" type="slidenum">
              <a:rPr lang="en-US" smtClean="0"/>
              <a:pPr/>
              <a:t>85</a:t>
            </a:fld>
            <a:endParaRPr lang="en-US" dirty="0"/>
          </a:p>
        </p:txBody>
      </p:sp>
      <p:sp>
        <p:nvSpPr>
          <p:cNvPr id="6" name="Diagonal Stripe 5">
            <a:hlinkClick r:id="rId2"/>
            <a:extLst>
              <a:ext uri="{FF2B5EF4-FFF2-40B4-BE49-F238E27FC236}">
                <a16:creationId xmlns:a16="http://schemas.microsoft.com/office/drawing/2014/main" id="{FFA970C2-B4C7-69E9-0DAB-9B281751E84F}"/>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2400" b="1" kern="0" dirty="0">
                <a:solidFill>
                  <a:prstClr val="black"/>
                </a:solidFill>
                <a:latin typeface="+mn-lt"/>
                <a:ea typeface="Roboto" panose="02000000000000000000" pitchFamily="2" charset="0"/>
                <a:cs typeface="Arial" panose="020B0604020202020204" pitchFamily="34" charset="0"/>
              </a:rPr>
              <a:t>Portal</a:t>
            </a:r>
          </a:p>
        </p:txBody>
      </p:sp>
    </p:spTree>
    <p:extLst>
      <p:ext uri="{BB962C8B-B14F-4D97-AF65-F5344CB8AC3E}">
        <p14:creationId xmlns:p14="http://schemas.microsoft.com/office/powerpoint/2010/main" val="10660893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1CEE8-DA74-4901-9BD3-6C739932ADEF}"/>
              </a:ext>
            </a:extLst>
          </p:cNvPr>
          <p:cNvSpPr>
            <a:spLocks noGrp="1"/>
          </p:cNvSpPr>
          <p:nvPr>
            <p:ph type="title"/>
          </p:nvPr>
        </p:nvSpPr>
        <p:spPr/>
        <p:txBody>
          <a:bodyPr>
            <a:normAutofit/>
          </a:bodyPr>
          <a:lstStyle/>
          <a:p>
            <a:r>
              <a:rPr lang="en-US" sz="2800" dirty="0"/>
              <a:t>Customer Support</a:t>
            </a:r>
          </a:p>
        </p:txBody>
      </p:sp>
      <p:sp>
        <p:nvSpPr>
          <p:cNvPr id="3" name="Content Placeholder 2">
            <a:extLst>
              <a:ext uri="{FF2B5EF4-FFF2-40B4-BE49-F238E27FC236}">
                <a16:creationId xmlns:a16="http://schemas.microsoft.com/office/drawing/2014/main" id="{EBCBB383-F9A4-4B2C-A0AD-AA892980D50E}"/>
              </a:ext>
            </a:extLst>
          </p:cNvPr>
          <p:cNvSpPr>
            <a:spLocks noGrp="1"/>
          </p:cNvSpPr>
          <p:nvPr>
            <p:ph type="body" idx="1"/>
          </p:nvPr>
        </p:nvSpPr>
        <p:spPr>
          <a:xfrm>
            <a:off x="311702" y="1039446"/>
            <a:ext cx="8487741" cy="3266831"/>
          </a:xfrm>
        </p:spPr>
        <p:txBody>
          <a:bodyPr numCol="2">
            <a:normAutofit/>
          </a:bodyPr>
          <a:lstStyle/>
          <a:p>
            <a:pPr marL="0" indent="0" fontAlgn="base">
              <a:lnSpc>
                <a:spcPct val="150000"/>
              </a:lnSpc>
              <a:spcBef>
                <a:spcPct val="0"/>
              </a:spcBef>
              <a:spcAft>
                <a:spcPct val="0"/>
              </a:spcAft>
              <a:buSzPct val="80000"/>
              <a:buNone/>
              <a:defRPr/>
            </a:pPr>
            <a:r>
              <a:rPr lang="en-US" altLang="en-US" sz="1800" dirty="0">
                <a:solidFill>
                  <a:prstClr val="black"/>
                </a:solidFill>
              </a:rPr>
              <a:t>Contact support for assistance with:</a:t>
            </a:r>
          </a:p>
          <a:p>
            <a:pPr marL="285750" indent="-285750" fontAlgn="base">
              <a:lnSpc>
                <a:spcPct val="150000"/>
              </a:lnSpc>
              <a:spcBef>
                <a:spcPct val="0"/>
              </a:spcBef>
              <a:spcAft>
                <a:spcPct val="0"/>
              </a:spcAft>
              <a:buSzPct val="80000"/>
              <a:defRPr/>
            </a:pPr>
            <a:r>
              <a:rPr lang="en-US" altLang="en-US" sz="1800" dirty="0">
                <a:solidFill>
                  <a:prstClr val="black"/>
                </a:solidFill>
              </a:rPr>
              <a:t>Navigating </a:t>
            </a:r>
            <a:r>
              <a:rPr lang="en-US" sz="1800" dirty="0">
                <a:solidFill>
                  <a:prstClr val="black"/>
                </a:solidFill>
              </a:rPr>
              <a:t>PearsonAccess</a:t>
            </a:r>
            <a:r>
              <a:rPr lang="en-US" sz="1800" baseline="30000" dirty="0">
                <a:solidFill>
                  <a:prstClr val="black"/>
                </a:solidFill>
              </a:rPr>
              <a:t>next </a:t>
            </a:r>
            <a:r>
              <a:rPr lang="en-US" altLang="en-US" sz="1800" dirty="0">
                <a:solidFill>
                  <a:prstClr val="black"/>
                </a:solidFill>
              </a:rPr>
              <a:t>and the Training Site</a:t>
            </a:r>
          </a:p>
          <a:p>
            <a:pPr marL="285750" indent="-285750" fontAlgn="base">
              <a:lnSpc>
                <a:spcPct val="150000"/>
              </a:lnSpc>
              <a:spcBef>
                <a:spcPct val="0"/>
              </a:spcBef>
              <a:spcAft>
                <a:spcPct val="0"/>
              </a:spcAft>
              <a:buSzPct val="80000"/>
              <a:defRPr/>
            </a:pPr>
            <a:r>
              <a:rPr lang="en-US" altLang="en-US" sz="1800" dirty="0">
                <a:solidFill>
                  <a:prstClr val="black"/>
                </a:solidFill>
              </a:rPr>
              <a:t>Managing user IDs and passwords</a:t>
            </a:r>
          </a:p>
          <a:p>
            <a:pPr marL="285750" indent="-285750" fontAlgn="base">
              <a:lnSpc>
                <a:spcPct val="150000"/>
              </a:lnSpc>
              <a:spcBef>
                <a:spcPct val="0"/>
              </a:spcBef>
              <a:spcAft>
                <a:spcPct val="0"/>
              </a:spcAft>
              <a:buSzPct val="80000"/>
              <a:defRPr/>
            </a:pPr>
            <a:r>
              <a:rPr lang="en-US" altLang="en-US" sz="1800" dirty="0">
                <a:solidFill>
                  <a:prstClr val="black"/>
                </a:solidFill>
              </a:rPr>
              <a:t>Accessing resources</a:t>
            </a:r>
          </a:p>
        </p:txBody>
      </p:sp>
      <p:sp>
        <p:nvSpPr>
          <p:cNvPr id="4" name="Slide Number Placeholder 3">
            <a:extLst>
              <a:ext uri="{FF2B5EF4-FFF2-40B4-BE49-F238E27FC236}">
                <a16:creationId xmlns:a16="http://schemas.microsoft.com/office/drawing/2014/main" id="{1B6C7808-D9C8-4074-B9CE-E36AA30E1C7C}"/>
              </a:ext>
            </a:extLst>
          </p:cNvPr>
          <p:cNvSpPr>
            <a:spLocks noGrp="1"/>
          </p:cNvSpPr>
          <p:nvPr>
            <p:ph type="sldNum" idx="12"/>
          </p:nvPr>
        </p:nvSpPr>
        <p:spPr/>
        <p:txBody>
          <a:bodyPr>
            <a:normAutofit/>
          </a:bodyPr>
          <a:lstStyle/>
          <a:p>
            <a:fld id="{C479D5F6-EDCB-402A-AC08-4943A1820E8F}" type="slidenum">
              <a:rPr lang="en-US" smtClean="0"/>
              <a:pPr/>
              <a:t>86</a:t>
            </a:fld>
            <a:endParaRPr lang="en-US" dirty="0"/>
          </a:p>
        </p:txBody>
      </p:sp>
      <p:graphicFrame>
        <p:nvGraphicFramePr>
          <p:cNvPr id="6" name="Table 5">
            <a:extLst>
              <a:ext uri="{FF2B5EF4-FFF2-40B4-BE49-F238E27FC236}">
                <a16:creationId xmlns:a16="http://schemas.microsoft.com/office/drawing/2014/main" id="{3F5BE8F0-F2B3-49A0-BBA4-4935D71EC2EF}"/>
              </a:ext>
            </a:extLst>
          </p:cNvPr>
          <p:cNvGraphicFramePr>
            <a:graphicFrameLocks noGrp="1"/>
          </p:cNvGraphicFramePr>
          <p:nvPr>
            <p:extLst>
              <p:ext uri="{D42A27DB-BD31-4B8C-83A1-F6EECF244321}">
                <p14:modId xmlns:p14="http://schemas.microsoft.com/office/powerpoint/2010/main" val="2842489762"/>
              </p:ext>
            </p:extLst>
          </p:nvPr>
        </p:nvGraphicFramePr>
        <p:xfrm>
          <a:off x="4829004" y="2517278"/>
          <a:ext cx="3658503" cy="1669997"/>
        </p:xfrm>
        <a:graphic>
          <a:graphicData uri="http://schemas.openxmlformats.org/drawingml/2006/table">
            <a:tbl>
              <a:tblPr firstRow="1" bandRow="1">
                <a:tableStyleId>{BDBED569-4797-4DF1-A0F4-6AAB3CD982D8}</a:tableStyleId>
              </a:tblPr>
              <a:tblGrid>
                <a:gridCol w="3658503">
                  <a:extLst>
                    <a:ext uri="{9D8B030D-6E8A-4147-A177-3AD203B41FA5}">
                      <a16:colId xmlns:a16="http://schemas.microsoft.com/office/drawing/2014/main" val="3608798014"/>
                    </a:ext>
                  </a:extLst>
                </a:gridCol>
              </a:tblGrid>
              <a:tr h="278130">
                <a:tc>
                  <a:txBody>
                    <a:bodyPr/>
                    <a:lstStyle/>
                    <a:p>
                      <a:pPr algn="ctr"/>
                      <a:r>
                        <a:rPr lang="en-US" sz="1200" dirty="0"/>
                        <a:t>CMAS Support</a:t>
                      </a:r>
                      <a:endParaRPr lang="en-US" sz="1200" dirty="0">
                        <a:latin typeface="+mn-lt"/>
                      </a:endParaRPr>
                    </a:p>
                  </a:txBody>
                  <a:tcPr marL="68580" marR="68580" marT="34290" marB="34290"/>
                </a:tc>
                <a:extLst>
                  <a:ext uri="{0D108BD9-81ED-4DB2-BD59-A6C34878D82A}">
                    <a16:rowId xmlns:a16="http://schemas.microsoft.com/office/drawing/2014/main" val="3654276007"/>
                  </a:ext>
                </a:extLst>
              </a:tr>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chemeClr val="tx1"/>
                          </a:solidFill>
                        </a:rPr>
                        <a:t>Call Toll Free: </a:t>
                      </a:r>
                      <a:r>
                        <a:rPr lang="en-US" altLang="en-US" sz="1200" dirty="0">
                          <a:solidFill>
                            <a:schemeClr val="tx1"/>
                          </a:solidFill>
                        </a:rPr>
                        <a:t>1-888-687-4759 </a:t>
                      </a:r>
                      <a:endParaRPr lang="en-US" altLang="en-US" sz="1200" dirty="0">
                        <a:solidFill>
                          <a:schemeClr val="tx1"/>
                        </a:solidFill>
                        <a:latin typeface="+mn-lt"/>
                      </a:endParaRPr>
                    </a:p>
                  </a:txBody>
                  <a:tcPr marL="68580" marR="68580" marT="34290" marB="34290"/>
                </a:tc>
                <a:extLst>
                  <a:ext uri="{0D108BD9-81ED-4DB2-BD59-A6C34878D82A}">
                    <a16:rowId xmlns:a16="http://schemas.microsoft.com/office/drawing/2014/main" val="4015704431"/>
                  </a:ext>
                </a:extLst>
              </a:tr>
              <a:tr h="278130">
                <a:tc>
                  <a:txBody>
                    <a:bodyPr/>
                    <a:lstStyle/>
                    <a:p>
                      <a:r>
                        <a:rPr lang="en-US" sz="1200" dirty="0"/>
                        <a:t>Monday – Friday</a:t>
                      </a:r>
                      <a:endParaRPr lang="en-US" sz="1200" dirty="0">
                        <a:latin typeface="+mn-lt"/>
                      </a:endParaRPr>
                    </a:p>
                  </a:txBody>
                  <a:tcPr marL="68580" marR="68580" marT="34290" marB="34290"/>
                </a:tc>
                <a:extLst>
                  <a:ext uri="{0D108BD9-81ED-4DB2-BD59-A6C34878D82A}">
                    <a16:rowId xmlns:a16="http://schemas.microsoft.com/office/drawing/2014/main" val="3684401216"/>
                  </a:ext>
                </a:extLst>
              </a:tr>
              <a:tr h="278130">
                <a:tc>
                  <a:txBody>
                    <a:bodyPr/>
                    <a:lstStyle/>
                    <a:p>
                      <a:r>
                        <a:rPr lang="en-US" altLang="en-US" sz="1200" dirty="0">
                          <a:solidFill>
                            <a:schemeClr val="tx1"/>
                          </a:solidFill>
                        </a:rPr>
                        <a:t>7:00 am - 6:00 pm (MST)</a:t>
                      </a:r>
                      <a:endParaRPr lang="en-US" sz="1200" dirty="0">
                        <a:latin typeface="+mn-lt"/>
                      </a:endParaRPr>
                    </a:p>
                  </a:txBody>
                  <a:tcPr marL="68580" marR="68580" marT="34290" marB="34290"/>
                </a:tc>
                <a:extLst>
                  <a:ext uri="{0D108BD9-81ED-4DB2-BD59-A6C34878D82A}">
                    <a16:rowId xmlns:a16="http://schemas.microsoft.com/office/drawing/2014/main" val="1624954845"/>
                  </a:ext>
                </a:extLst>
              </a:tr>
              <a:tr h="2793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chemeClr val="tx1"/>
                          </a:solidFill>
                          <a:hlinkClick r:id="rId2"/>
                        </a:rPr>
                        <a:t>PearsonAccess</a:t>
                      </a:r>
                      <a:r>
                        <a:rPr lang="en-US" altLang="en-US" sz="1200" b="0" baseline="30000" dirty="0">
                          <a:solidFill>
                            <a:schemeClr val="tx1"/>
                          </a:solidFill>
                          <a:hlinkClick r:id="rId2"/>
                        </a:rPr>
                        <a:t>next</a:t>
                      </a:r>
                      <a:r>
                        <a:rPr lang="en-US" altLang="en-US" sz="1200" b="0" baseline="0" dirty="0">
                          <a:solidFill>
                            <a:schemeClr val="tx1"/>
                          </a:solidFill>
                        </a:rPr>
                        <a:t> &gt; Contact COLORADO Support</a:t>
                      </a:r>
                      <a:endParaRPr lang="en-US" altLang="en-US" sz="1200" b="0" dirty="0">
                        <a:solidFill>
                          <a:schemeClr val="tx1"/>
                        </a:solidFill>
                        <a:latin typeface="+mn-lt"/>
                      </a:endParaRPr>
                    </a:p>
                  </a:txBody>
                  <a:tcPr marL="68580" marR="68580" marT="34290" marB="34290"/>
                </a:tc>
                <a:extLst>
                  <a:ext uri="{0D108BD9-81ED-4DB2-BD59-A6C34878D82A}">
                    <a16:rowId xmlns:a16="http://schemas.microsoft.com/office/drawing/2014/main" val="3632844243"/>
                  </a:ext>
                </a:extLst>
              </a:tr>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chemeClr val="tx1"/>
                          </a:solidFill>
                        </a:rPr>
                        <a:t>Chat is available</a:t>
                      </a:r>
                      <a:endParaRPr lang="en-US" altLang="en-US" sz="1200" b="0" dirty="0">
                        <a:solidFill>
                          <a:schemeClr val="tx1"/>
                        </a:solidFill>
                        <a:latin typeface="+mn-lt"/>
                      </a:endParaRPr>
                    </a:p>
                  </a:txBody>
                  <a:tcPr marL="68580" marR="68580" marT="34290" marB="34290"/>
                </a:tc>
                <a:extLst>
                  <a:ext uri="{0D108BD9-81ED-4DB2-BD59-A6C34878D82A}">
                    <a16:rowId xmlns:a16="http://schemas.microsoft.com/office/drawing/2014/main" val="576051844"/>
                  </a:ext>
                </a:extLst>
              </a:tr>
            </a:tbl>
          </a:graphicData>
        </a:graphic>
      </p:graphicFrame>
    </p:spTree>
    <p:extLst>
      <p:ext uri="{BB962C8B-B14F-4D97-AF65-F5344CB8AC3E}">
        <p14:creationId xmlns:p14="http://schemas.microsoft.com/office/powerpoint/2010/main" val="2166957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23845-88D6-26BD-2FBB-A53051621BE4}"/>
              </a:ext>
            </a:extLst>
          </p:cNvPr>
          <p:cNvSpPr>
            <a:spLocks noGrp="1"/>
          </p:cNvSpPr>
          <p:nvPr>
            <p:ph type="title"/>
          </p:nvPr>
        </p:nvSpPr>
        <p:spPr/>
        <p:txBody>
          <a:bodyPr/>
          <a:lstStyle/>
          <a:p>
            <a:r>
              <a:rPr lang="en-US" sz="2800" dirty="0"/>
              <a:t>Communication</a:t>
            </a:r>
          </a:p>
        </p:txBody>
      </p:sp>
      <p:sp>
        <p:nvSpPr>
          <p:cNvPr id="3" name="Text Placeholder 2">
            <a:extLst>
              <a:ext uri="{FF2B5EF4-FFF2-40B4-BE49-F238E27FC236}">
                <a16:creationId xmlns:a16="http://schemas.microsoft.com/office/drawing/2014/main" id="{B4B5C1E4-A3F8-1F80-5858-CAD8ED325F68}"/>
              </a:ext>
            </a:extLst>
          </p:cNvPr>
          <p:cNvSpPr>
            <a:spLocks noGrp="1"/>
          </p:cNvSpPr>
          <p:nvPr>
            <p:ph type="body" idx="1"/>
          </p:nvPr>
        </p:nvSpPr>
        <p:spPr>
          <a:xfrm>
            <a:off x="311702" y="945663"/>
            <a:ext cx="8487741" cy="1626088"/>
          </a:xfrm>
        </p:spPr>
        <p:txBody>
          <a:bodyPr>
            <a:noAutofit/>
          </a:bodyPr>
          <a:lstStyle/>
          <a:p>
            <a:r>
              <a:rPr lang="en-US" sz="1800" dirty="0"/>
              <a:t>In addition to state policies and procedures, each LEP determines their own local policies in procedures</a:t>
            </a:r>
          </a:p>
          <a:p>
            <a:r>
              <a:rPr lang="en-US" sz="1800" dirty="0"/>
              <a:t>To ensure communication is as efficient as possible, refer to the follow communication structure if an issue is experienced and support is needed:</a:t>
            </a:r>
          </a:p>
          <a:p>
            <a:pPr marL="869938" lvl="1" indent="-285750">
              <a:buFont typeface="Arial" panose="020B0604020202020204" pitchFamily="34" charset="0"/>
              <a:buChar char="•"/>
            </a:pPr>
            <a:r>
              <a:rPr lang="en-US" sz="1600" b="1" dirty="0">
                <a:latin typeface="+mn-lt"/>
                <a:cs typeface="Arial" panose="020B0604020202020204" pitchFamily="34" charset="0"/>
              </a:rPr>
              <a:t>Test Administrator contacts School Assessment Coordinator (SAC)</a:t>
            </a:r>
          </a:p>
          <a:p>
            <a:pPr marL="869938" lvl="1" indent="-285750">
              <a:buFont typeface="Arial" panose="020B0604020202020204" pitchFamily="34" charset="0"/>
              <a:buChar char="•"/>
            </a:pPr>
            <a:r>
              <a:rPr lang="en-US" sz="1600" dirty="0">
                <a:latin typeface="+mn-lt"/>
                <a:cs typeface="Arial" panose="020B0604020202020204" pitchFamily="34" charset="0"/>
              </a:rPr>
              <a:t>SAC contacts District Assessment Coordinator (DAC)</a:t>
            </a:r>
          </a:p>
          <a:p>
            <a:pPr marL="869938" lvl="1" indent="-285750">
              <a:buFont typeface="Arial" panose="020B0604020202020204" pitchFamily="34" charset="0"/>
              <a:buChar char="•"/>
            </a:pPr>
            <a:r>
              <a:rPr lang="en-US" sz="1600" dirty="0">
                <a:latin typeface="+mn-lt"/>
                <a:cs typeface="Arial" panose="020B0604020202020204" pitchFamily="34" charset="0"/>
              </a:rPr>
              <a:t>DAC contacts CDE</a:t>
            </a:r>
          </a:p>
        </p:txBody>
      </p:sp>
      <p:sp>
        <p:nvSpPr>
          <p:cNvPr id="7" name="Content Placeholder 2">
            <a:extLst>
              <a:ext uri="{FF2B5EF4-FFF2-40B4-BE49-F238E27FC236}">
                <a16:creationId xmlns:a16="http://schemas.microsoft.com/office/drawing/2014/main" id="{70CA1619-CBAD-9BAE-EE89-D713E9243378}"/>
              </a:ext>
            </a:extLst>
          </p:cNvPr>
          <p:cNvSpPr txBox="1">
            <a:spLocks/>
          </p:cNvSpPr>
          <p:nvPr/>
        </p:nvSpPr>
        <p:spPr>
          <a:xfrm>
            <a:off x="480143" y="3133457"/>
            <a:ext cx="8319300" cy="1064380"/>
          </a:xfrm>
          <a:prstGeom prst="rect">
            <a:avLst/>
          </a:prstGeom>
          <a:noFill/>
          <a:ln>
            <a:noFill/>
          </a:ln>
        </p:spPr>
        <p:txBody>
          <a:bodyPr spcFirstLastPara="1" wrap="square" lIns="91425" tIns="91425" rIns="91425" bIns="91425" numCol="2" anchor="t" anchorCtr="0">
            <a:noAutofit/>
          </a:bodyPr>
          <a:lstStyle>
            <a:defPPr marR="0" lvl="0" algn="l" rtl="0">
              <a:lnSpc>
                <a:spcPct val="100000"/>
              </a:lnSpc>
              <a:spcBef>
                <a:spcPts val="0"/>
              </a:spcBef>
              <a:spcAft>
                <a:spcPts val="0"/>
              </a:spcAft>
            </a:defPPr>
            <a:lvl1pPr marL="457189" marR="0" lvl="0" indent="-330192" algn="l" rtl="0">
              <a:lnSpc>
                <a:spcPct val="115000"/>
              </a:lnSpc>
              <a:spcBef>
                <a:spcPts val="0"/>
              </a:spcBef>
              <a:spcAft>
                <a:spcPts val="0"/>
              </a:spcAft>
              <a:buClr>
                <a:schemeClr val="dk1"/>
              </a:buClr>
              <a:buSzPts val="1600"/>
              <a:buFont typeface="Arial" panose="020B0604020202020204" pitchFamily="34" charset="0"/>
              <a:buChar char="•"/>
              <a:defRPr sz="1600" b="0" i="0" u="none" strike="noStrike" cap="none">
                <a:solidFill>
                  <a:schemeClr val="dk1"/>
                </a:solidFill>
                <a:latin typeface="+mn-lt"/>
                <a:ea typeface="Roboto"/>
                <a:cs typeface="Roboto"/>
                <a:sym typeface="Roboto"/>
              </a:defRPr>
            </a:lvl1pPr>
            <a:lvl2pPr marL="914377" marR="0" lvl="1"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566" marR="0" lvl="2"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754" marR="0" lvl="3"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5943" marR="0" lvl="4"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131" marR="0" lvl="5"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320" marR="0" lvl="6"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509" marR="0" lvl="7"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697" marR="0" lvl="8"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233363" indent="-233363"/>
            <a:r>
              <a:rPr lang="en-US" dirty="0">
                <a:solidFill>
                  <a:srgbClr val="FF0000"/>
                </a:solidFill>
                <a:cs typeface="Arial" panose="020B0604020202020204" pitchFamily="34" charset="0"/>
              </a:rPr>
              <a:t>SAC Contact Information</a:t>
            </a:r>
          </a:p>
          <a:p>
            <a:pPr marL="628638" lvl="1" indent="-171450">
              <a:buFont typeface="Arial" panose="020B0604020202020204" pitchFamily="34" charset="0"/>
              <a:buChar char="•"/>
            </a:pPr>
            <a:r>
              <a:rPr lang="en-US" sz="1600" dirty="0">
                <a:solidFill>
                  <a:srgbClr val="FF0000"/>
                </a:solidFill>
                <a:latin typeface="+mn-lt"/>
                <a:cs typeface="Arial" panose="020B0604020202020204" pitchFamily="34" charset="0"/>
              </a:rPr>
              <a:t>Name</a:t>
            </a:r>
          </a:p>
          <a:p>
            <a:pPr marL="628638" lvl="1" indent="-171450">
              <a:buFont typeface="Arial" panose="020B0604020202020204" pitchFamily="34" charset="0"/>
              <a:buChar char="•"/>
            </a:pPr>
            <a:r>
              <a:rPr lang="en-US" sz="1600" dirty="0">
                <a:solidFill>
                  <a:srgbClr val="FF0000"/>
                </a:solidFill>
                <a:latin typeface="+mn-lt"/>
                <a:cs typeface="Arial" panose="020B0604020202020204" pitchFamily="34" charset="0"/>
              </a:rPr>
              <a:t>Phone</a:t>
            </a:r>
          </a:p>
          <a:p>
            <a:pPr marL="628638" lvl="1" indent="-171450">
              <a:buFont typeface="Arial" panose="020B0604020202020204" pitchFamily="34" charset="0"/>
              <a:buChar char="•"/>
            </a:pPr>
            <a:r>
              <a:rPr lang="en-US" sz="1600" dirty="0">
                <a:solidFill>
                  <a:srgbClr val="FF0000"/>
                </a:solidFill>
                <a:latin typeface="+mn-lt"/>
                <a:cs typeface="Arial" panose="020B0604020202020204" pitchFamily="34" charset="0"/>
              </a:rPr>
              <a:t>Email</a:t>
            </a:r>
          </a:p>
          <a:p>
            <a:pPr marL="233363" indent="-233363"/>
            <a:r>
              <a:rPr lang="en-US" dirty="0">
                <a:solidFill>
                  <a:srgbClr val="FF0000"/>
                </a:solidFill>
                <a:cs typeface="Arial" panose="020B0604020202020204" pitchFamily="34" charset="0"/>
              </a:rPr>
              <a:t>DAC Contact Information</a:t>
            </a:r>
          </a:p>
          <a:p>
            <a:pPr marL="628638" lvl="1" indent="-171450">
              <a:buFont typeface="Arial" panose="020B0604020202020204" pitchFamily="34" charset="0"/>
              <a:buChar char="•"/>
            </a:pPr>
            <a:r>
              <a:rPr lang="en-US" sz="1600" dirty="0">
                <a:solidFill>
                  <a:srgbClr val="FF0000"/>
                </a:solidFill>
                <a:latin typeface="+mn-lt"/>
                <a:cs typeface="Arial" panose="020B0604020202020204" pitchFamily="34" charset="0"/>
              </a:rPr>
              <a:t>Name</a:t>
            </a:r>
          </a:p>
          <a:p>
            <a:pPr marL="628638" lvl="1" indent="-171450">
              <a:buFont typeface="Arial" panose="020B0604020202020204" pitchFamily="34" charset="0"/>
              <a:buChar char="•"/>
            </a:pPr>
            <a:r>
              <a:rPr lang="en-US" sz="1600" dirty="0">
                <a:solidFill>
                  <a:srgbClr val="FF0000"/>
                </a:solidFill>
                <a:latin typeface="+mn-lt"/>
                <a:cs typeface="Arial" panose="020B0604020202020204" pitchFamily="34" charset="0"/>
              </a:rPr>
              <a:t>Phone</a:t>
            </a:r>
          </a:p>
          <a:p>
            <a:pPr marL="628638" lvl="1" indent="-171450">
              <a:buFont typeface="Arial" panose="020B0604020202020204" pitchFamily="34" charset="0"/>
              <a:buChar char="•"/>
            </a:pPr>
            <a:r>
              <a:rPr lang="en-US" sz="1600" dirty="0">
                <a:solidFill>
                  <a:srgbClr val="FF0000"/>
                </a:solidFill>
                <a:latin typeface="+mn-lt"/>
                <a:cs typeface="Arial" panose="020B0604020202020204" pitchFamily="34" charset="0"/>
              </a:rPr>
              <a:t>Email</a:t>
            </a:r>
          </a:p>
        </p:txBody>
      </p:sp>
    </p:spTree>
    <p:extLst>
      <p:ext uri="{BB962C8B-B14F-4D97-AF65-F5344CB8AC3E}">
        <p14:creationId xmlns:p14="http://schemas.microsoft.com/office/powerpoint/2010/main" val="6211165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F6E6D-442B-3F60-7CA1-84C1EB5D1B89}"/>
              </a:ext>
            </a:extLst>
          </p:cNvPr>
          <p:cNvSpPr>
            <a:spLocks noGrp="1"/>
          </p:cNvSpPr>
          <p:nvPr>
            <p:ph type="title"/>
          </p:nvPr>
        </p:nvSpPr>
        <p:spPr/>
        <p:txBody>
          <a:bodyPr/>
          <a:lstStyle/>
          <a:p>
            <a:r>
              <a:rPr lang="en-US" sz="2800" dirty="0"/>
              <a:t>Security Agreement Form</a:t>
            </a:r>
          </a:p>
        </p:txBody>
      </p:sp>
      <p:sp>
        <p:nvSpPr>
          <p:cNvPr id="3" name="Text Placeholder 2">
            <a:extLst>
              <a:ext uri="{FF2B5EF4-FFF2-40B4-BE49-F238E27FC236}">
                <a16:creationId xmlns:a16="http://schemas.microsoft.com/office/drawing/2014/main" id="{7E0178CE-0F31-E132-47CE-C708E43A2FF4}"/>
              </a:ext>
            </a:extLst>
          </p:cNvPr>
          <p:cNvSpPr>
            <a:spLocks noGrp="1"/>
          </p:cNvSpPr>
          <p:nvPr>
            <p:ph type="body" idx="1"/>
          </p:nvPr>
        </p:nvSpPr>
        <p:spPr>
          <a:xfrm>
            <a:off x="328129" y="1948326"/>
            <a:ext cx="8487741" cy="1246848"/>
          </a:xfrm>
        </p:spPr>
        <p:txBody>
          <a:bodyPr>
            <a:normAutofit/>
          </a:bodyPr>
          <a:lstStyle/>
          <a:p>
            <a:pPr marL="0" indent="0" algn="ctr">
              <a:buNone/>
            </a:pPr>
            <a:r>
              <a:rPr lang="en-US" sz="2800" dirty="0"/>
              <a:t>Sign the </a:t>
            </a:r>
            <a:r>
              <a:rPr lang="en-US" sz="2800" i="1" dirty="0"/>
              <a:t>Security Agreement </a:t>
            </a:r>
            <a:r>
              <a:rPr lang="en-US" sz="2800" dirty="0"/>
              <a:t>form for </a:t>
            </a:r>
          </a:p>
          <a:p>
            <a:pPr marL="0" indent="0" algn="ctr">
              <a:buNone/>
            </a:pPr>
            <a:r>
              <a:rPr lang="en-US" sz="2000" i="1" dirty="0">
                <a:hlinkClick r:id="rId2"/>
              </a:rPr>
              <a:t>Spring 2025 CMAS and CoAlt: Math, ELA, Science, and Social Studies</a:t>
            </a:r>
            <a:endParaRPr lang="en-US" sz="2000" dirty="0"/>
          </a:p>
        </p:txBody>
      </p:sp>
      <p:sp>
        <p:nvSpPr>
          <p:cNvPr id="4" name="Title 3">
            <a:extLst>
              <a:ext uri="{FF2B5EF4-FFF2-40B4-BE49-F238E27FC236}">
                <a16:creationId xmlns:a16="http://schemas.microsoft.com/office/drawing/2014/main" id="{1C003797-25E0-B5A4-9224-4E1FB3EBDA2D}"/>
              </a:ext>
            </a:extLst>
          </p:cNvPr>
          <p:cNvSpPr>
            <a:spLocks noGrp="1"/>
          </p:cNvSpPr>
          <p:nvPr>
            <p:ph type="title" idx="2"/>
          </p:nvPr>
        </p:nvSpPr>
        <p:spPr>
          <a:xfrm>
            <a:off x="938400" y="4493350"/>
            <a:ext cx="7267200" cy="326200"/>
          </a:xfrm>
        </p:spPr>
        <p:txBody>
          <a:bodyPr/>
          <a:lstStyle/>
          <a:p>
            <a:pPr algn="ctr"/>
            <a:r>
              <a:rPr lang="en-US" sz="1800" b="1" dirty="0">
                <a:latin typeface="+mn-lt"/>
              </a:rPr>
              <a:t>Return the signed form to the SAC.</a:t>
            </a:r>
          </a:p>
        </p:txBody>
      </p:sp>
    </p:spTree>
    <p:extLst>
      <p:ext uri="{BB962C8B-B14F-4D97-AF65-F5344CB8AC3E}">
        <p14:creationId xmlns:p14="http://schemas.microsoft.com/office/powerpoint/2010/main" val="35535383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0142C-F337-4B2D-BC13-ED667662F769}"/>
              </a:ext>
            </a:extLst>
          </p:cNvPr>
          <p:cNvSpPr>
            <a:spLocks noGrp="1"/>
          </p:cNvSpPr>
          <p:nvPr>
            <p:ph type="title"/>
          </p:nvPr>
        </p:nvSpPr>
        <p:spPr/>
        <p:txBody>
          <a:bodyPr>
            <a:normAutofit/>
          </a:bodyPr>
          <a:lstStyle/>
          <a:p>
            <a:r>
              <a:rPr lang="en-US" sz="2800" dirty="0"/>
              <a:t>Get Involved!</a:t>
            </a:r>
          </a:p>
        </p:txBody>
      </p:sp>
      <p:sp>
        <p:nvSpPr>
          <p:cNvPr id="3" name="Content Placeholder 2">
            <a:extLst>
              <a:ext uri="{FF2B5EF4-FFF2-40B4-BE49-F238E27FC236}">
                <a16:creationId xmlns:a16="http://schemas.microsoft.com/office/drawing/2014/main" id="{0E894B9A-6304-4AE9-AD7C-CC1A4C3E4C04}"/>
              </a:ext>
            </a:extLst>
          </p:cNvPr>
          <p:cNvSpPr>
            <a:spLocks noGrp="1"/>
          </p:cNvSpPr>
          <p:nvPr>
            <p:ph type="body" idx="1"/>
          </p:nvPr>
        </p:nvSpPr>
        <p:spPr>
          <a:xfrm>
            <a:off x="311703" y="969108"/>
            <a:ext cx="5862452" cy="3218167"/>
          </a:xfrm>
        </p:spPr>
        <p:txBody>
          <a:bodyPr>
            <a:noAutofit/>
          </a:bodyPr>
          <a:lstStyle/>
          <a:p>
            <a:pPr marL="0" indent="0">
              <a:lnSpc>
                <a:spcPct val="110000"/>
              </a:lnSpc>
              <a:spcAft>
                <a:spcPts val="300"/>
              </a:spcAft>
              <a:buClr>
                <a:schemeClr val="tx1"/>
              </a:buClr>
              <a:buNone/>
            </a:pPr>
            <a:r>
              <a:rPr lang="en-US" b="1" dirty="0"/>
              <a:t>Educator participation</a:t>
            </a:r>
            <a:r>
              <a:rPr lang="en-US" dirty="0"/>
              <a:t> is critical to Colorado's state assessment development and validation process</a:t>
            </a:r>
          </a:p>
          <a:p>
            <a:pPr marL="285750" indent="-285750">
              <a:lnSpc>
                <a:spcPct val="110000"/>
              </a:lnSpc>
              <a:spcAft>
                <a:spcPts val="300"/>
              </a:spcAft>
              <a:buClr>
                <a:schemeClr val="tx1"/>
              </a:buClr>
            </a:pPr>
            <a:r>
              <a:rPr lang="en-US" dirty="0"/>
              <a:t>Educators may sign up to serve on committees related to the following state assessments: </a:t>
            </a:r>
          </a:p>
          <a:p>
            <a:pPr lvl="1">
              <a:lnSpc>
                <a:spcPct val="110000"/>
              </a:lnSpc>
              <a:spcAft>
                <a:spcPts val="300"/>
              </a:spcAft>
              <a:buClr>
                <a:schemeClr val="tx1"/>
              </a:buClr>
              <a:buFont typeface="Arial" panose="020B0604020202020204" pitchFamily="34" charset="0"/>
              <a:buChar char="•"/>
            </a:pPr>
            <a:r>
              <a:rPr lang="en-US" sz="1600" dirty="0">
                <a:latin typeface="+mn-lt"/>
                <a:cs typeface="Arial" panose="020B0604020202020204" pitchFamily="34" charset="0"/>
              </a:rPr>
              <a:t>CMAS: Science, Social  Studies, Mathematics, and English Language Arts (ELA), including Colorado Spanish Language Arts (CSLA)</a:t>
            </a:r>
          </a:p>
          <a:p>
            <a:pPr lvl="1">
              <a:lnSpc>
                <a:spcPct val="110000"/>
              </a:lnSpc>
              <a:spcAft>
                <a:spcPts val="300"/>
              </a:spcAft>
              <a:buClr>
                <a:schemeClr val="tx1"/>
              </a:buClr>
              <a:buFont typeface="Arial" panose="020B0604020202020204" pitchFamily="34" charset="0"/>
              <a:buChar char="•"/>
            </a:pPr>
            <a:r>
              <a:rPr lang="en-US" sz="1600" dirty="0">
                <a:latin typeface="+mn-lt"/>
                <a:cs typeface="Arial" panose="020B0604020202020204" pitchFamily="34" charset="0"/>
              </a:rPr>
              <a:t>CoAlt: Science and Social Studies</a:t>
            </a:r>
          </a:p>
          <a:p>
            <a:pPr marL="285750" indent="-285750">
              <a:lnSpc>
                <a:spcPct val="110000"/>
              </a:lnSpc>
              <a:spcAft>
                <a:spcPts val="300"/>
              </a:spcAft>
              <a:buClr>
                <a:schemeClr val="tx1"/>
              </a:buClr>
            </a:pPr>
            <a:r>
              <a:rPr lang="en-US" dirty="0"/>
              <a:t>Join the Colorado Educator Pool for assessment development committee selection </a:t>
            </a:r>
          </a:p>
          <a:p>
            <a:pPr marL="914400" lvl="3" indent="-285750">
              <a:buClr>
                <a:sysClr val="windowText" lastClr="000000"/>
              </a:buClr>
              <a:buFont typeface="Arial" panose="020B0604020202020204" pitchFamily="34" charset="0"/>
              <a:buChar char="•"/>
              <a:defRPr/>
            </a:pPr>
            <a:r>
              <a:rPr lang="en-US" sz="1600" dirty="0">
                <a:solidFill>
                  <a:sysClr val="windowText" lastClr="000000">
                    <a:tint val="75000"/>
                  </a:sysClr>
                </a:solidFill>
                <a:latin typeface="+mn-lt"/>
                <a:ea typeface="ＭＳ Ｐゴシック" pitchFamily="34" charset="-128"/>
                <a:cs typeface="Arial" panose="020B0604020202020204" pitchFamily="34" charset="0"/>
                <a:hlinkClick r:id="rId2"/>
              </a:rPr>
              <a:t>http://coassessments.com</a:t>
            </a:r>
            <a:r>
              <a:rPr lang="en-US" sz="1600" dirty="0">
                <a:latin typeface="+mn-lt"/>
                <a:cs typeface="Arial" panose="020B0604020202020204" pitchFamily="34" charset="0"/>
              </a:rPr>
              <a:t> &gt; Educator Involvement</a:t>
            </a:r>
            <a:endParaRPr lang="en-US" sz="1600" dirty="0">
              <a:solidFill>
                <a:sysClr val="windowText" lastClr="000000">
                  <a:tint val="75000"/>
                </a:sysClr>
              </a:solidFill>
              <a:latin typeface="+mn-lt"/>
              <a:ea typeface="ＭＳ Ｐゴシック" pitchFamily="34" charset="-128"/>
              <a:cs typeface="Arial" panose="020B0604020202020204" pitchFamily="34" charset="0"/>
            </a:endParaRPr>
          </a:p>
        </p:txBody>
      </p:sp>
      <p:sp>
        <p:nvSpPr>
          <p:cNvPr id="4" name="Slide Number Placeholder 3">
            <a:extLst>
              <a:ext uri="{FF2B5EF4-FFF2-40B4-BE49-F238E27FC236}">
                <a16:creationId xmlns:a16="http://schemas.microsoft.com/office/drawing/2014/main" id="{8C39F6D4-0B95-4E73-A431-9194AD560182}"/>
              </a:ext>
            </a:extLst>
          </p:cNvPr>
          <p:cNvSpPr>
            <a:spLocks noGrp="1"/>
          </p:cNvSpPr>
          <p:nvPr>
            <p:ph type="sldNum" idx="12"/>
          </p:nvPr>
        </p:nvSpPr>
        <p:spPr/>
        <p:txBody>
          <a:bodyPr>
            <a:normAutofit/>
          </a:bodyPr>
          <a:lstStyle/>
          <a:p>
            <a:fld id="{C479D5F6-EDCB-402A-AC08-4943A1820E8F}" type="slidenum">
              <a:rPr lang="en-US" smtClean="0"/>
              <a:pPr/>
              <a:t>89</a:t>
            </a:fld>
            <a:endParaRPr lang="en-US" dirty="0"/>
          </a:p>
        </p:txBody>
      </p:sp>
      <p:pic>
        <p:nvPicPr>
          <p:cNvPr id="5" name="Picture 4" descr="QR code to the Educator Database sign up">
            <a:extLst>
              <a:ext uri="{FF2B5EF4-FFF2-40B4-BE49-F238E27FC236}">
                <a16:creationId xmlns:a16="http://schemas.microsoft.com/office/drawing/2014/main" id="{2B014C40-D1ED-EC10-284C-AD2706B31EDE}"/>
              </a:ext>
            </a:extLst>
          </p:cNvPr>
          <p:cNvPicPr>
            <a:picLocks noChangeAspect="1"/>
          </p:cNvPicPr>
          <p:nvPr/>
        </p:nvPicPr>
        <p:blipFill>
          <a:blip r:embed="rId3"/>
          <a:stretch>
            <a:fillRect/>
          </a:stretch>
        </p:blipFill>
        <p:spPr>
          <a:xfrm>
            <a:off x="6268911" y="1282791"/>
            <a:ext cx="2562225" cy="2590800"/>
          </a:xfrm>
          <a:prstGeom prst="rect">
            <a:avLst/>
          </a:prstGeom>
        </p:spPr>
      </p:pic>
    </p:spTree>
    <p:extLst>
      <p:ext uri="{BB962C8B-B14F-4D97-AF65-F5344CB8AC3E}">
        <p14:creationId xmlns:p14="http://schemas.microsoft.com/office/powerpoint/2010/main" val="4145147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D784A-F711-87E8-F5F7-45CE3A591CB1}"/>
              </a:ext>
            </a:extLst>
          </p:cNvPr>
          <p:cNvSpPr>
            <a:spLocks noGrp="1"/>
          </p:cNvSpPr>
          <p:nvPr>
            <p:ph type="title"/>
          </p:nvPr>
        </p:nvSpPr>
        <p:spPr/>
        <p:txBody>
          <a:bodyPr/>
          <a:lstStyle/>
          <a:p>
            <a:r>
              <a:rPr lang="en-US" sz="2800" dirty="0">
                <a:latin typeface="+mj-lt"/>
              </a:rPr>
              <a:t>Did you know sample items are posted publicly?</a:t>
            </a:r>
          </a:p>
        </p:txBody>
      </p:sp>
      <p:sp>
        <p:nvSpPr>
          <p:cNvPr id="3" name="Text Placeholder 2">
            <a:extLst>
              <a:ext uri="{FF2B5EF4-FFF2-40B4-BE49-F238E27FC236}">
                <a16:creationId xmlns:a16="http://schemas.microsoft.com/office/drawing/2014/main" id="{B41EDDBF-5256-BD7E-6A27-1EE027AB940F}"/>
              </a:ext>
            </a:extLst>
          </p:cNvPr>
          <p:cNvSpPr>
            <a:spLocks noGrp="1"/>
          </p:cNvSpPr>
          <p:nvPr>
            <p:ph type="body" idx="1"/>
          </p:nvPr>
        </p:nvSpPr>
        <p:spPr>
          <a:xfrm>
            <a:off x="311702" y="1152475"/>
            <a:ext cx="4505685" cy="3034800"/>
          </a:xfrm>
        </p:spPr>
        <p:txBody>
          <a:bodyPr>
            <a:normAutofit/>
          </a:bodyPr>
          <a:lstStyle/>
          <a:p>
            <a:pPr marL="285750" indent="-285750">
              <a:spcAft>
                <a:spcPts val="600"/>
              </a:spcAft>
              <a:buFont typeface="Arial" panose="020B0604020202020204" pitchFamily="34" charset="0"/>
              <a:buChar char="•"/>
            </a:pPr>
            <a:r>
              <a:rPr lang="en-US" dirty="0">
                <a:latin typeface="+mn-lt"/>
              </a:rPr>
              <a:t>Sample/released items are available publicly on the </a:t>
            </a:r>
            <a:r>
              <a:rPr lang="en-US" dirty="0">
                <a:latin typeface="+mn-lt"/>
                <a:hlinkClick r:id="rId3"/>
              </a:rPr>
              <a:t>Colorado Assessments Portal</a:t>
            </a:r>
            <a:endParaRPr lang="en-US" dirty="0">
              <a:latin typeface="+mn-lt"/>
            </a:endParaRPr>
          </a:p>
          <a:p>
            <a:pPr marL="742950" lvl="1" indent="-285750">
              <a:spcAft>
                <a:spcPts val="600"/>
              </a:spcAft>
              <a:buFont typeface="Arial" panose="020B0604020202020204" pitchFamily="34" charset="0"/>
              <a:buChar char="•"/>
            </a:pPr>
            <a:r>
              <a:rPr lang="en-US" dirty="0">
                <a:latin typeface="+mn-lt"/>
                <a:cs typeface="Arial" panose="020B0604020202020204" pitchFamily="34" charset="0"/>
              </a:rPr>
              <a:t>Online and paper practice forms</a:t>
            </a:r>
          </a:p>
          <a:p>
            <a:pPr marL="1200150" lvl="2" indent="-285750">
              <a:spcAft>
                <a:spcPts val="600"/>
              </a:spcAft>
              <a:buFont typeface="Arial" panose="020B0604020202020204" pitchFamily="34" charset="0"/>
              <a:buChar char="•"/>
            </a:pPr>
            <a:r>
              <a:rPr lang="en-US" dirty="0">
                <a:latin typeface="+mn-lt"/>
                <a:cs typeface="Arial" panose="020B0604020202020204" pitchFamily="34" charset="0"/>
              </a:rPr>
              <a:t>English and Spanish</a:t>
            </a:r>
          </a:p>
          <a:p>
            <a:pPr marL="1200150" lvl="2" indent="-285750">
              <a:spcAft>
                <a:spcPts val="600"/>
              </a:spcAft>
              <a:buFont typeface="Arial" panose="020B0604020202020204" pitchFamily="34" charset="0"/>
              <a:buChar char="•"/>
            </a:pPr>
            <a:r>
              <a:rPr lang="en-US" dirty="0">
                <a:latin typeface="+mn-lt"/>
                <a:cs typeface="Arial" panose="020B0604020202020204" pitchFamily="34" charset="0"/>
              </a:rPr>
              <a:t>With and without text-to-speech</a:t>
            </a:r>
          </a:p>
          <a:p>
            <a:pPr marL="742950" lvl="1" indent="-285750">
              <a:spcAft>
                <a:spcPts val="600"/>
              </a:spcAft>
              <a:buFont typeface="Arial" panose="020B0604020202020204" pitchFamily="34" charset="0"/>
              <a:buChar char="•"/>
            </a:pPr>
            <a:r>
              <a:rPr lang="en-US" dirty="0">
                <a:latin typeface="+mn-lt"/>
                <a:cs typeface="Arial" panose="020B0604020202020204" pitchFamily="34" charset="0"/>
              </a:rPr>
              <a:t>Scoring guides with performance data, scoring rubrics, and sample student responses</a:t>
            </a:r>
          </a:p>
          <a:p>
            <a:endParaRPr lang="en-US" sz="1800" dirty="0">
              <a:latin typeface="+mn-lt"/>
            </a:endParaRPr>
          </a:p>
        </p:txBody>
      </p:sp>
      <p:grpSp>
        <p:nvGrpSpPr>
          <p:cNvPr id="9" name="Group 8" descr="image of online practice tests home screen and paper practice test">
            <a:extLst>
              <a:ext uri="{FF2B5EF4-FFF2-40B4-BE49-F238E27FC236}">
                <a16:creationId xmlns:a16="http://schemas.microsoft.com/office/drawing/2014/main" id="{2A8D8972-74DF-D36B-AC42-12C15E72BD79}"/>
              </a:ext>
            </a:extLst>
          </p:cNvPr>
          <p:cNvGrpSpPr/>
          <p:nvPr/>
        </p:nvGrpSpPr>
        <p:grpSpPr>
          <a:xfrm>
            <a:off x="5745350" y="1152475"/>
            <a:ext cx="3054093" cy="2038349"/>
            <a:chOff x="223071" y="851647"/>
            <a:chExt cx="8326510" cy="5557242"/>
          </a:xfrm>
        </p:grpSpPr>
        <p:pic>
          <p:nvPicPr>
            <p:cNvPr id="10" name="Picture 9" descr="An image of the online practice test start screen">
              <a:extLst>
                <a:ext uri="{FF2B5EF4-FFF2-40B4-BE49-F238E27FC236}">
                  <a16:creationId xmlns:a16="http://schemas.microsoft.com/office/drawing/2014/main" id="{F77EA39E-87A7-E532-7E2C-A5A0193FA1D4}"/>
                </a:ext>
              </a:extLst>
            </p:cNvPr>
            <p:cNvPicPr>
              <a:picLocks noChangeAspect="1"/>
            </p:cNvPicPr>
            <p:nvPr/>
          </p:nvPicPr>
          <p:blipFill>
            <a:blip r:embed="rId4"/>
            <a:stretch>
              <a:fillRect/>
            </a:stretch>
          </p:blipFill>
          <p:spPr>
            <a:xfrm>
              <a:off x="223071" y="851647"/>
              <a:ext cx="6782572" cy="4071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n image of a paper practice test">
              <a:extLst>
                <a:ext uri="{FF2B5EF4-FFF2-40B4-BE49-F238E27FC236}">
                  <a16:creationId xmlns:a16="http://schemas.microsoft.com/office/drawing/2014/main" id="{D2BC5107-F718-5D9D-CEBF-13E4AA387048}"/>
                </a:ext>
              </a:extLst>
            </p:cNvPr>
            <p:cNvPicPr>
              <a:picLocks noChangeAspect="1"/>
            </p:cNvPicPr>
            <p:nvPr/>
          </p:nvPicPr>
          <p:blipFill>
            <a:blip r:embed="rId5"/>
            <a:stretch>
              <a:fillRect/>
            </a:stretch>
          </p:blipFill>
          <p:spPr>
            <a:xfrm rot="875878">
              <a:off x="5410803" y="2227609"/>
              <a:ext cx="3138778" cy="4181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5" name="Picture 2" descr="QR code to the practice resources site">
            <a:extLst>
              <a:ext uri="{FF2B5EF4-FFF2-40B4-BE49-F238E27FC236}">
                <a16:creationId xmlns:a16="http://schemas.microsoft.com/office/drawing/2014/main" id="{6F3420F5-8887-803C-711B-6B92DD919E2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171" t="34815" r="21525" b="22406"/>
          <a:stretch/>
        </p:blipFill>
        <p:spPr bwMode="auto">
          <a:xfrm>
            <a:off x="5050659" y="3305225"/>
            <a:ext cx="1389381" cy="1371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81439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Thank you!</a:t>
            </a:r>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90</a:t>
            </a:fld>
            <a:endParaRPr lang="en-US" dirty="0"/>
          </a:p>
        </p:txBody>
      </p:sp>
    </p:spTree>
    <p:extLst>
      <p:ext uri="{BB962C8B-B14F-4D97-AF65-F5344CB8AC3E}">
        <p14:creationId xmlns:p14="http://schemas.microsoft.com/office/powerpoint/2010/main" val="940759660"/>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71592277610D489A9D9361BA54FDFF" ma:contentTypeVersion="15" ma:contentTypeDescription="Create a new document." ma:contentTypeScope="" ma:versionID="2c11ef6428f718a7898c70474cf5c53d">
  <xsd:schema xmlns:xsd="http://www.w3.org/2001/XMLSchema" xmlns:xs="http://www.w3.org/2001/XMLSchema" xmlns:p="http://schemas.microsoft.com/office/2006/metadata/properties" xmlns:ns3="49a81e36-7bf1-4cef-9c34-a447d2fae1de" xmlns:ns4="1d7a6999-9f23-40c1-89fd-c28d1c6d889e" targetNamespace="http://schemas.microsoft.com/office/2006/metadata/properties" ma:root="true" ma:fieldsID="662df6824ea3bce3cd80a21de96536cd" ns3:_="" ns4:_="">
    <xsd:import namespace="49a81e36-7bf1-4cef-9c34-a447d2fae1de"/>
    <xsd:import namespace="1d7a6999-9f23-40c1-89fd-c28d1c6d889e"/>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SystemTag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a81e36-7bf1-4cef-9c34-a447d2fae1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7a6999-9f23-40c1-89fd-c28d1c6d889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9a81e36-7bf1-4cef-9c34-a447d2fae1de" xsi:nil="true"/>
  </documentManagement>
</p:properties>
</file>

<file path=customXml/itemProps1.xml><?xml version="1.0" encoding="utf-8"?>
<ds:datastoreItem xmlns:ds="http://schemas.openxmlformats.org/officeDocument/2006/customXml" ds:itemID="{F91E4219-6D23-4FF3-BB9A-48A8BBD73A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a81e36-7bf1-4cef-9c34-a447d2fae1de"/>
    <ds:schemaRef ds:uri="1d7a6999-9f23-40c1-89fd-c28d1c6d88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C9AC83-A244-4C73-9B74-EBB8100F5EE9}">
  <ds:schemaRefs>
    <ds:schemaRef ds:uri="http://schemas.microsoft.com/sharepoint/v3/contenttype/forms"/>
  </ds:schemaRefs>
</ds:datastoreItem>
</file>

<file path=customXml/itemProps3.xml><?xml version="1.0" encoding="utf-8"?>
<ds:datastoreItem xmlns:ds="http://schemas.openxmlformats.org/officeDocument/2006/customXml" ds:itemID="{215871AF-E4E2-4474-BBBF-C4CA544DC804}">
  <ds:schemaRefs>
    <ds:schemaRef ds:uri="http://schemas.microsoft.com/office/2006/documentManagement/types"/>
    <ds:schemaRef ds:uri="http://purl.org/dc/dcmitype/"/>
    <ds:schemaRef ds:uri="http://schemas.microsoft.com/office/2006/metadata/properties"/>
    <ds:schemaRef ds:uri="http://www.w3.org/XML/1998/namespace"/>
    <ds:schemaRef ds:uri="http://purl.org/dc/elements/1.1/"/>
    <ds:schemaRef ds:uri="http://schemas.microsoft.com/office/infopath/2007/PartnerControls"/>
    <ds:schemaRef ds:uri="1d7a6999-9f23-40c1-89fd-c28d1c6d889e"/>
    <ds:schemaRef ds:uri="http://schemas.openxmlformats.org/package/2006/metadata/core-properties"/>
    <ds:schemaRef ds:uri="49a81e36-7bf1-4cef-9c34-a447d2fae1d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12167</TotalTime>
  <Words>6510</Words>
  <Application>Microsoft Office PowerPoint</Application>
  <PresentationFormat>On-screen Show (16:9)</PresentationFormat>
  <Paragraphs>978</Paragraphs>
  <Slides>90</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90</vt:i4>
      </vt:variant>
    </vt:vector>
  </HeadingPairs>
  <TitlesOfParts>
    <vt:vector size="100" baseType="lpstr">
      <vt:lpstr>Arial</vt:lpstr>
      <vt:lpstr>Roboto Medium</vt:lpstr>
      <vt:lpstr>Verdana</vt:lpstr>
      <vt:lpstr>Calibri</vt:lpstr>
      <vt:lpstr>Rockwell</vt:lpstr>
      <vt:lpstr>Wingdings</vt:lpstr>
      <vt:lpstr>MS PGothic</vt:lpstr>
      <vt:lpstr>Roboto</vt:lpstr>
      <vt:lpstr>Wingdings 2</vt:lpstr>
      <vt:lpstr>Simple Light</vt:lpstr>
      <vt:lpstr>ATTENTION</vt:lpstr>
      <vt:lpstr>Spring 2025 CMAS  Test Administrator Training</vt:lpstr>
      <vt:lpstr>Welcome</vt:lpstr>
      <vt:lpstr>Topics</vt:lpstr>
      <vt:lpstr>CMAS Administration Overview</vt:lpstr>
      <vt:lpstr>What is CMAS?</vt:lpstr>
      <vt:lpstr>Did you know?</vt:lpstr>
      <vt:lpstr>Districts with Recent CMAS Development/Review Participation</vt:lpstr>
      <vt:lpstr>Did you know sample items are posted publicly?</vt:lpstr>
      <vt:lpstr>CMAS Test Design – available resources</vt:lpstr>
      <vt:lpstr>Assessment Development Initiative</vt:lpstr>
      <vt:lpstr>Annual Training Requirement</vt:lpstr>
      <vt:lpstr>Assessment Acronyms*</vt:lpstr>
      <vt:lpstr>Test Administrator Manuals (TAMS)</vt:lpstr>
      <vt:lpstr>Spring 2025 CMAS Window</vt:lpstr>
      <vt:lpstr>Testing Schedule</vt:lpstr>
      <vt:lpstr>District/School CMAS Window</vt:lpstr>
      <vt:lpstr>Administration Time Allotments</vt:lpstr>
      <vt:lpstr>Guidelines for Administration Time</vt:lpstr>
      <vt:lpstr>Unit Testing Times: Grades 3 through 5</vt:lpstr>
      <vt:lpstr>Unit Testing Times: Grades 6 through 8</vt:lpstr>
      <vt:lpstr>Unit Testing Times: Grade 11</vt:lpstr>
      <vt:lpstr>Calculating Unit Testing Times</vt:lpstr>
      <vt:lpstr>Administration Policies</vt:lpstr>
      <vt:lpstr>Active Administration</vt:lpstr>
      <vt:lpstr>Prohibited Activities</vt:lpstr>
      <vt:lpstr>Guidelines for Breaks</vt:lpstr>
      <vt:lpstr>Make-up Testing</vt:lpstr>
      <vt:lpstr>Guidelines for Administration</vt:lpstr>
      <vt:lpstr>Safety Threats and Severe Weather</vt:lpstr>
      <vt:lpstr>Contaminated or Damaged Materials</vt:lpstr>
      <vt:lpstr>Test Security</vt:lpstr>
      <vt:lpstr>Importance of Assessment Security</vt:lpstr>
      <vt:lpstr>Chain of Custody Form</vt:lpstr>
      <vt:lpstr>Maintaining Security of the Assessments</vt:lpstr>
      <vt:lpstr>Test Materials Security</vt:lpstr>
      <vt:lpstr>Accessibility Features and Accommodations Overview</vt:lpstr>
      <vt:lpstr>Accommodations Pyramid</vt:lpstr>
      <vt:lpstr>Administrative Considerations</vt:lpstr>
      <vt:lpstr>Accessibility Features</vt:lpstr>
      <vt:lpstr>Accommodations</vt:lpstr>
      <vt:lpstr>Unique Accommodation Requests (UARs)</vt:lpstr>
      <vt:lpstr>Reminders</vt:lpstr>
      <vt:lpstr>Emergency Accommodation</vt:lpstr>
      <vt:lpstr>Colorado Spanish Language Arts (CSLA)</vt:lpstr>
      <vt:lpstr>Accessibility Features and Accommodations Training</vt:lpstr>
      <vt:lpstr>Transcription Guidelines</vt:lpstr>
      <vt:lpstr>Technology for Medical Monitoring</vt:lpstr>
      <vt:lpstr>Student and Test Administrator Materials</vt:lpstr>
      <vt:lpstr>Test Administrator Manual (TAM)</vt:lpstr>
      <vt:lpstr>Student Test Books</vt:lpstr>
      <vt:lpstr>Calculators</vt:lpstr>
      <vt:lpstr>Additional Mathematics Materials</vt:lpstr>
      <vt:lpstr>Additional Science Materials</vt:lpstr>
      <vt:lpstr>Testing Environment</vt:lpstr>
      <vt:lpstr>Test Environments Must</vt:lpstr>
      <vt:lpstr>Prohibited Materials</vt:lpstr>
      <vt:lpstr>Prohibited Displays and Visual Aids</vt:lpstr>
      <vt:lpstr>Student-to-Test Administrator Ratio</vt:lpstr>
      <vt:lpstr>Room Configuration</vt:lpstr>
      <vt:lpstr>Testing Different Grades Together</vt:lpstr>
      <vt:lpstr>Unauthorized Visitors and the Media</vt:lpstr>
      <vt:lpstr>Before Testing</vt:lpstr>
      <vt:lpstr>Student Readiness</vt:lpstr>
      <vt:lpstr>Accessibility Features and Accommodations</vt:lpstr>
      <vt:lpstr>Test Administrator Access to Materials</vt:lpstr>
      <vt:lpstr>Tasks: One Week Before Testing</vt:lpstr>
      <vt:lpstr>Tasks: One Day Before Testing</vt:lpstr>
      <vt:lpstr>During Testing</vt:lpstr>
      <vt:lpstr>Maintain Test Security</vt:lpstr>
      <vt:lpstr>Tasks: Complete on the Day of Testing</vt:lpstr>
      <vt:lpstr>Distributing Test Books to Students</vt:lpstr>
      <vt:lpstr>Interruptions During Testing</vt:lpstr>
      <vt:lpstr>Math Units with Two Sections</vt:lpstr>
      <vt:lpstr>Student Submits Test</vt:lpstr>
      <vt:lpstr>Issues with Individual Items</vt:lpstr>
      <vt:lpstr>TAM Reminders</vt:lpstr>
      <vt:lpstr>After Testing</vt:lpstr>
      <vt:lpstr>Task: After Each Testing Session</vt:lpstr>
      <vt:lpstr>Tasks: After Each Testing Session</vt:lpstr>
      <vt:lpstr>Student ID Labels</vt:lpstr>
      <vt:lpstr>Reporting, Resources, and Support</vt:lpstr>
      <vt:lpstr>Typical Reporting Timeline</vt:lpstr>
      <vt:lpstr>Reporting Information</vt:lpstr>
      <vt:lpstr>Colorado Assessments Portal</vt:lpstr>
      <vt:lpstr>Customer Support</vt:lpstr>
      <vt:lpstr>Communication</vt:lpstr>
      <vt:lpstr>Security Agreement Form</vt:lpstr>
      <vt:lpstr>Get Involved!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Dailey, Bridgett</dc:creator>
  <cp:lastModifiedBy>Loerzel, Sara</cp:lastModifiedBy>
  <cp:revision>49</cp:revision>
  <dcterms:modified xsi:type="dcterms:W3CDTF">2025-01-17T17:13:28Z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0x0101005371592277610D489A9D9361BA54FDFF</vt:lpwstr>
  </property>
</Properties>
</file>