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5" r:id="rId2"/>
  </p:sldMasterIdLst>
  <p:notesMasterIdLst>
    <p:notesMasterId r:id="rId5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Lst>
  <p:sldSz cx="9144000" cy="6858000" type="screen4x3"/>
  <p:notesSz cx="7010400" cy="9236075"/>
  <p:embeddedFontLst>
    <p:embeddedFont>
      <p:font typeface="Calibri" panose="020F0502020204030204" pitchFamily="34" charset="0"/>
      <p:regular r:id="rId53"/>
      <p:bold r:id="rId54"/>
      <p:italic r:id="rId55"/>
      <p:boldItalic r:id="rId56"/>
    </p:embeddedFont>
    <p:embeddedFont>
      <p:font typeface="Roboto" panose="02000000000000000000" pitchFamily="2" charset="0"/>
      <p:regular r:id="rId57"/>
      <p:bold r:id="rId58"/>
      <p:italic r:id="rId59"/>
      <p:boldItalic r:id="rId60"/>
    </p:embeddedFont>
    <p:embeddedFont>
      <p:font typeface="Rockwell" panose="02060603020205020403" pitchFamily="18"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5" roundtripDataSignature="AMtx7migitVICOr8iur1864G0Va6kNDOV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D474DC-DCD5-4682-A909-93C2D6448D4D}">
  <a:tblStyle styleId="{84D474DC-DCD5-4682-A909-93C2D6448D4D}"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24691BF-4369-4F93-A6DF-549591FF010D}"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910891C-5F8D-40B3-83C9-0C89B8BE54AC}" styleName="Table_2">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8451E5AD-4456-44B3-8FE7-C70479613254}" styleName="Table_3">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11.fntdata"/><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font" Target="fonts/font9.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7.fntdata"/><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2.fntdata"/><Relationship Id="rId62"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5.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60" Type="http://schemas.openxmlformats.org/officeDocument/2006/relationships/font" Target="fonts/font8.fntdata"/><Relationship Id="rId65"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3407"/>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3407"/>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44861"/>
            <a:ext cx="5608320" cy="3636705"/>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669"/>
            <a:ext cx="3037840" cy="463406"/>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772669"/>
            <a:ext cx="3037840" cy="463406"/>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1:notes"/>
          <p:cNvSpPr txBox="1">
            <a:spLocks noGrp="1"/>
          </p:cNvSpPr>
          <p:nvPr>
            <p:ph type="body" idx="1"/>
          </p:nvPr>
        </p:nvSpPr>
        <p:spPr>
          <a:xfrm>
            <a:off x="701040" y="4444861"/>
            <a:ext cx="5608320" cy="363670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29" name="Google Shape;429;p1: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240d34487dc_0_6: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240d34487dc_0_6: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03" name="Google Shape;503;g240d34487dc_0_6:notes"/>
          <p:cNvSpPr txBox="1">
            <a:spLocks noGrp="1"/>
          </p:cNvSpPr>
          <p:nvPr>
            <p:ph type="sldNum" idx="12"/>
          </p:nvPr>
        </p:nvSpPr>
        <p:spPr>
          <a:xfrm>
            <a:off x="3970938" y="8772669"/>
            <a:ext cx="3037800" cy="463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240cba01834_0_1372: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240cba01834_0_1372: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12" name="Google Shape;512;g240cba01834_0_1372:notes"/>
          <p:cNvSpPr txBox="1">
            <a:spLocks noGrp="1"/>
          </p:cNvSpPr>
          <p:nvPr>
            <p:ph type="sldNum" idx="12"/>
          </p:nvPr>
        </p:nvSpPr>
        <p:spPr>
          <a:xfrm>
            <a:off x="3970938" y="8772669"/>
            <a:ext cx="3037800" cy="463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23804ec8522_0_0: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23804ec8522_0_0: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19" name="Google Shape;519;g23804ec8522_0_0:notes"/>
          <p:cNvSpPr txBox="1">
            <a:spLocks noGrp="1"/>
          </p:cNvSpPr>
          <p:nvPr>
            <p:ph type="sldNum" idx="12"/>
          </p:nvPr>
        </p:nvSpPr>
        <p:spPr>
          <a:xfrm>
            <a:off x="3970938" y="8772669"/>
            <a:ext cx="3037800" cy="463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240cba01834_0_7: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240cba01834_0_7: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27" name="Google Shape;527;g240cba01834_0_7:notes"/>
          <p:cNvSpPr txBox="1">
            <a:spLocks noGrp="1"/>
          </p:cNvSpPr>
          <p:nvPr>
            <p:ph type="sldNum" idx="12"/>
          </p:nvPr>
        </p:nvSpPr>
        <p:spPr>
          <a:xfrm>
            <a:off x="3970938" y="8772669"/>
            <a:ext cx="3037800" cy="463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2413f6c2767_0_6:notes"/>
          <p:cNvSpPr txBox="1">
            <a:spLocks noGrp="1"/>
          </p:cNvSpPr>
          <p:nvPr>
            <p:ph type="body" idx="1"/>
          </p:nvPr>
        </p:nvSpPr>
        <p:spPr>
          <a:xfrm>
            <a:off x="701040" y="4444861"/>
            <a:ext cx="5608200" cy="3636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34" name="Google Shape;534;g2413f6c2767_0_6: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16:notes"/>
          <p:cNvSpPr txBox="1">
            <a:spLocks noGrp="1"/>
          </p:cNvSpPr>
          <p:nvPr>
            <p:ph type="body" idx="1"/>
          </p:nvPr>
        </p:nvSpPr>
        <p:spPr>
          <a:xfrm>
            <a:off x="701040" y="4444861"/>
            <a:ext cx="5608320" cy="363670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40" name="Google Shape;540;p16: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240cba01834_0_318: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6" name="Google Shape;546;g240cba01834_0_318:notes"/>
          <p:cNvSpPr txBox="1">
            <a:spLocks noGrp="1"/>
          </p:cNvSpPr>
          <p:nvPr>
            <p:ph type="body" idx="1"/>
          </p:nvPr>
        </p:nvSpPr>
        <p:spPr>
          <a:xfrm>
            <a:off x="701040" y="4444861"/>
            <a:ext cx="5608200" cy="3636600"/>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SzPts val="1400"/>
              <a:buNone/>
            </a:pPr>
            <a:endParaRPr/>
          </a:p>
        </p:txBody>
      </p:sp>
      <p:sp>
        <p:nvSpPr>
          <p:cNvPr id="547" name="Google Shape;547;g240cba01834_0_318:notes"/>
          <p:cNvSpPr txBox="1">
            <a:spLocks noGrp="1"/>
          </p:cNvSpPr>
          <p:nvPr>
            <p:ph type="sldNum" idx="12"/>
          </p:nvPr>
        </p:nvSpPr>
        <p:spPr>
          <a:xfrm>
            <a:off x="3970938" y="8772669"/>
            <a:ext cx="3037800" cy="463500"/>
          </a:xfrm>
          <a:prstGeom prst="rect">
            <a:avLst/>
          </a:prstGeom>
          <a:noFill/>
          <a:ln>
            <a:noFill/>
          </a:ln>
        </p:spPr>
        <p:txBody>
          <a:bodyPr spcFirstLastPara="1" wrap="square" lIns="93175" tIns="46575" rIns="93175" bIns="46575" anchor="b" anchorCtr="0">
            <a:noAutofit/>
          </a:bodyPr>
          <a:lstStyle/>
          <a:p>
            <a:pPr marL="0" lvl="0" indent="0" algn="l" rtl="0">
              <a:lnSpc>
                <a:spcPct val="100000"/>
              </a:lnSpc>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240cba01834_0_1388: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4" name="Google Shape;554;g240cba01834_0_1388:notes"/>
          <p:cNvSpPr txBox="1">
            <a:spLocks noGrp="1"/>
          </p:cNvSpPr>
          <p:nvPr>
            <p:ph type="body" idx="1"/>
          </p:nvPr>
        </p:nvSpPr>
        <p:spPr>
          <a:xfrm>
            <a:off x="701040" y="4444861"/>
            <a:ext cx="5608200" cy="3636600"/>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SzPts val="1400"/>
              <a:buNone/>
            </a:pPr>
            <a:r>
              <a:rPr lang="en-US"/>
              <a:t>Ensures that concurrent enrollment data collected via graduation guidelines includes all students who met the requirement at any time during high school will be counted as a success</a:t>
            </a:r>
            <a:endParaRPr/>
          </a:p>
        </p:txBody>
      </p:sp>
      <p:sp>
        <p:nvSpPr>
          <p:cNvPr id="555" name="Google Shape;555;g240cba01834_0_1388:notes"/>
          <p:cNvSpPr txBox="1">
            <a:spLocks noGrp="1"/>
          </p:cNvSpPr>
          <p:nvPr>
            <p:ph type="sldNum" idx="12"/>
          </p:nvPr>
        </p:nvSpPr>
        <p:spPr>
          <a:xfrm>
            <a:off x="3970938" y="8772669"/>
            <a:ext cx="3037800" cy="463500"/>
          </a:xfrm>
          <a:prstGeom prst="rect">
            <a:avLst/>
          </a:prstGeom>
          <a:noFill/>
          <a:ln>
            <a:noFill/>
          </a:ln>
        </p:spPr>
        <p:txBody>
          <a:bodyPr spcFirstLastPara="1" wrap="square" lIns="93175" tIns="46575" rIns="93175" bIns="46575" anchor="b" anchorCtr="0">
            <a:noAutofit/>
          </a:bodyPr>
          <a:lstStyle/>
          <a:p>
            <a:pPr marL="0" lvl="0" indent="0" algn="l" rtl="0">
              <a:lnSpc>
                <a:spcPct val="100000"/>
              </a:lnSpc>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240cba01834_0_1396: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240cba01834_0_1396: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64" name="Google Shape;564;g240cba01834_0_1396:notes"/>
          <p:cNvSpPr txBox="1">
            <a:spLocks noGrp="1"/>
          </p:cNvSpPr>
          <p:nvPr>
            <p:ph type="sldNum" idx="12"/>
          </p:nvPr>
        </p:nvSpPr>
        <p:spPr>
          <a:xfrm>
            <a:off x="3970938" y="8772669"/>
            <a:ext cx="3037800" cy="463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17:notes"/>
          <p:cNvSpPr txBox="1">
            <a:spLocks noGrp="1"/>
          </p:cNvSpPr>
          <p:nvPr>
            <p:ph type="body" idx="1"/>
          </p:nvPr>
        </p:nvSpPr>
        <p:spPr>
          <a:xfrm>
            <a:off x="701040" y="4444861"/>
            <a:ext cx="5608320" cy="363670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78" name="Google Shape;578;p17: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notes"/>
          <p:cNvSpPr txBox="1">
            <a:spLocks noGrp="1"/>
          </p:cNvSpPr>
          <p:nvPr>
            <p:ph type="body" idx="1"/>
          </p:nvPr>
        </p:nvSpPr>
        <p:spPr>
          <a:xfrm>
            <a:off x="701040" y="4444861"/>
            <a:ext cx="5608320" cy="363670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36" name="Google Shape;436;p2: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18:notes"/>
          <p:cNvSpPr txBox="1">
            <a:spLocks noGrp="1"/>
          </p:cNvSpPr>
          <p:nvPr>
            <p:ph type="body" idx="1"/>
          </p:nvPr>
        </p:nvSpPr>
        <p:spPr>
          <a:xfrm>
            <a:off x="701040" y="4444861"/>
            <a:ext cx="5608320" cy="363670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85" name="Google Shape;585;p18: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240cba01834_0_1378:notes"/>
          <p:cNvSpPr txBox="1">
            <a:spLocks noGrp="1"/>
          </p:cNvSpPr>
          <p:nvPr>
            <p:ph type="body" idx="1"/>
          </p:nvPr>
        </p:nvSpPr>
        <p:spPr>
          <a:xfrm>
            <a:off x="701040" y="4444861"/>
            <a:ext cx="5608200" cy="3636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92" name="Google Shape;592;g240cba01834_0_1378: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19:notes"/>
          <p:cNvSpPr txBox="1">
            <a:spLocks noGrp="1"/>
          </p:cNvSpPr>
          <p:nvPr>
            <p:ph type="body" idx="1"/>
          </p:nvPr>
        </p:nvSpPr>
        <p:spPr>
          <a:xfrm>
            <a:off x="701040" y="4444861"/>
            <a:ext cx="5608320" cy="363670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98" name="Google Shape;598;p19: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240cba01834_0_1383:notes"/>
          <p:cNvSpPr txBox="1">
            <a:spLocks noGrp="1"/>
          </p:cNvSpPr>
          <p:nvPr>
            <p:ph type="body" idx="1"/>
          </p:nvPr>
        </p:nvSpPr>
        <p:spPr>
          <a:xfrm>
            <a:off x="701040" y="4444861"/>
            <a:ext cx="5608200" cy="3636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605" name="Google Shape;605;g240cba01834_0_1383: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240cba01834_0_21: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g240cba01834_0_21:notes"/>
          <p:cNvSpPr txBox="1">
            <a:spLocks noGrp="1"/>
          </p:cNvSpPr>
          <p:nvPr>
            <p:ph type="body" idx="1"/>
          </p:nvPr>
        </p:nvSpPr>
        <p:spPr>
          <a:xfrm>
            <a:off x="701040" y="4444861"/>
            <a:ext cx="5608200" cy="3636600"/>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SzPts val="1400"/>
              <a:buNone/>
            </a:pPr>
            <a:endParaRPr/>
          </a:p>
        </p:txBody>
      </p:sp>
      <p:sp>
        <p:nvSpPr>
          <p:cNvPr id="612" name="Google Shape;612;g240cba01834_0_21:notes"/>
          <p:cNvSpPr txBox="1">
            <a:spLocks noGrp="1"/>
          </p:cNvSpPr>
          <p:nvPr>
            <p:ph type="sldNum" idx="12"/>
          </p:nvPr>
        </p:nvSpPr>
        <p:spPr>
          <a:xfrm>
            <a:off x="3970938" y="8772669"/>
            <a:ext cx="3037800" cy="463500"/>
          </a:xfrm>
          <a:prstGeom prst="rect">
            <a:avLst/>
          </a:prstGeom>
          <a:noFill/>
          <a:ln>
            <a:noFill/>
          </a:ln>
        </p:spPr>
        <p:txBody>
          <a:bodyPr spcFirstLastPara="1" wrap="square" lIns="93175" tIns="46575" rIns="93175" bIns="46575" anchor="b" anchorCtr="0">
            <a:noAutofit/>
          </a:bodyPr>
          <a:lstStyle/>
          <a:p>
            <a:pPr marL="0" lvl="0" indent="0" algn="l" rtl="0">
              <a:lnSpc>
                <a:spcPct val="100000"/>
              </a:lnSpc>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240cba01834_0_28: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9" name="Google Shape;619;g240cba01834_0_28:notes"/>
          <p:cNvSpPr txBox="1">
            <a:spLocks noGrp="1"/>
          </p:cNvSpPr>
          <p:nvPr>
            <p:ph type="body" idx="1"/>
          </p:nvPr>
        </p:nvSpPr>
        <p:spPr>
          <a:xfrm>
            <a:off x="701040" y="4444861"/>
            <a:ext cx="5608200" cy="3636600"/>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SzPts val="1400"/>
              <a:buNone/>
            </a:pPr>
            <a:r>
              <a:rPr lang="en-US"/>
              <a:t>Ensures that concurrent enrollment data collected via graduation guidelines includes all students who met the requirement at any time during high school will be counted as a success</a:t>
            </a:r>
            <a:endParaRPr/>
          </a:p>
        </p:txBody>
      </p:sp>
      <p:sp>
        <p:nvSpPr>
          <p:cNvPr id="620" name="Google Shape;620;g240cba01834_0_28:notes"/>
          <p:cNvSpPr txBox="1">
            <a:spLocks noGrp="1"/>
          </p:cNvSpPr>
          <p:nvPr>
            <p:ph type="sldNum" idx="12"/>
          </p:nvPr>
        </p:nvSpPr>
        <p:spPr>
          <a:xfrm>
            <a:off x="3970938" y="8772669"/>
            <a:ext cx="3037800" cy="463500"/>
          </a:xfrm>
          <a:prstGeom prst="rect">
            <a:avLst/>
          </a:prstGeom>
          <a:noFill/>
          <a:ln>
            <a:noFill/>
          </a:ln>
        </p:spPr>
        <p:txBody>
          <a:bodyPr spcFirstLastPara="1" wrap="square" lIns="93175" tIns="46575" rIns="93175" bIns="46575" anchor="b" anchorCtr="0">
            <a:noAutofit/>
          </a:bodyPr>
          <a:lstStyle/>
          <a:p>
            <a:pPr marL="0" lvl="0" indent="0" algn="l" rtl="0">
              <a:lnSpc>
                <a:spcPct val="100000"/>
              </a:lnSpc>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240cba01834_0_36: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28" name="Google Shape;628;g240cba01834_0_36: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240cba01834_0_56: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49" name="Google Shape;649;g240cba01834_0_56: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240cba01834_0_63: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57" name="Google Shape;657;g240cba01834_0_63: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240cba01834_0_70: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5" name="Google Shape;665;g240cba01834_0_70:notes"/>
          <p:cNvSpPr txBox="1">
            <a:spLocks noGrp="1"/>
          </p:cNvSpPr>
          <p:nvPr>
            <p:ph type="body" idx="1"/>
          </p:nvPr>
        </p:nvSpPr>
        <p:spPr>
          <a:xfrm>
            <a:off x="701040" y="4444861"/>
            <a:ext cx="5608200" cy="3636600"/>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SzPts val="1400"/>
              <a:buNone/>
            </a:pPr>
            <a:endParaRPr/>
          </a:p>
        </p:txBody>
      </p:sp>
      <p:sp>
        <p:nvSpPr>
          <p:cNvPr id="666" name="Google Shape;666;g240cba01834_0_70:notes"/>
          <p:cNvSpPr txBox="1">
            <a:spLocks noGrp="1"/>
          </p:cNvSpPr>
          <p:nvPr>
            <p:ph type="sldNum" idx="12"/>
          </p:nvPr>
        </p:nvSpPr>
        <p:spPr>
          <a:xfrm>
            <a:off x="3970938" y="8772669"/>
            <a:ext cx="3037800" cy="463500"/>
          </a:xfrm>
          <a:prstGeom prst="rect">
            <a:avLst/>
          </a:prstGeom>
          <a:noFill/>
          <a:ln>
            <a:noFill/>
          </a:ln>
        </p:spPr>
        <p:txBody>
          <a:bodyPr spcFirstLastPara="1" wrap="square" lIns="93175" tIns="46575" rIns="93175" bIns="46575" anchor="b" anchorCtr="0">
            <a:noAutofit/>
          </a:bodyPr>
          <a:lstStyle/>
          <a:p>
            <a:pPr marL="0" lvl="0" indent="0" algn="l" rtl="0">
              <a:lnSpc>
                <a:spcPct val="100000"/>
              </a:lnSpc>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notes"/>
          <p:cNvSpPr txBox="1">
            <a:spLocks noGrp="1"/>
          </p:cNvSpPr>
          <p:nvPr>
            <p:ph type="body" idx="1"/>
          </p:nvPr>
        </p:nvSpPr>
        <p:spPr>
          <a:xfrm>
            <a:off x="701040" y="4444861"/>
            <a:ext cx="5608320" cy="363670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43" name="Google Shape;443;p3: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240cba01834_0_78: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74" name="Google Shape;674;g240cba01834_0_78: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240cba01834_0_85: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82" name="Google Shape;682;g240cba01834_0_85: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240cba01834_0_92: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0" name="Google Shape;690;g240cba01834_0_92:notes"/>
          <p:cNvSpPr txBox="1">
            <a:spLocks noGrp="1"/>
          </p:cNvSpPr>
          <p:nvPr>
            <p:ph type="body" idx="1"/>
          </p:nvPr>
        </p:nvSpPr>
        <p:spPr>
          <a:xfrm>
            <a:off x="701040" y="4444861"/>
            <a:ext cx="5608200" cy="3636600"/>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SzPts val="1400"/>
              <a:buNone/>
            </a:pPr>
            <a:r>
              <a:rPr lang="en-US"/>
              <a:t>Don’t talk through in detail- compared to 2021 HB results, 2022 show higher correlations with overall framework outcomes, </a:t>
            </a:r>
            <a:endParaRPr/>
          </a:p>
        </p:txBody>
      </p:sp>
      <p:sp>
        <p:nvSpPr>
          <p:cNvPr id="691" name="Google Shape;691;g240cba01834_0_92:notes"/>
          <p:cNvSpPr txBox="1">
            <a:spLocks noGrp="1"/>
          </p:cNvSpPr>
          <p:nvPr>
            <p:ph type="sldNum" idx="12"/>
          </p:nvPr>
        </p:nvSpPr>
        <p:spPr>
          <a:xfrm>
            <a:off x="3970938" y="8772669"/>
            <a:ext cx="3037800" cy="463500"/>
          </a:xfrm>
          <a:prstGeom prst="rect">
            <a:avLst/>
          </a:prstGeom>
          <a:noFill/>
          <a:ln>
            <a:noFill/>
          </a:ln>
        </p:spPr>
        <p:txBody>
          <a:bodyPr spcFirstLastPara="1" wrap="square" lIns="93175" tIns="46575" rIns="93175" bIns="46575" anchor="b" anchorCtr="0">
            <a:noAutofit/>
          </a:bodyPr>
          <a:lstStyle/>
          <a:p>
            <a:pPr marL="0" lvl="0" indent="0" algn="l" rtl="0">
              <a:lnSpc>
                <a:spcPct val="100000"/>
              </a:lnSpc>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240cba01834_0_101: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00" name="Google Shape;700;g240cba01834_0_101: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240cba01834_0_109: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09" name="Google Shape;709;g240cba01834_0_109: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240cba01834_0_116: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17" name="Google Shape;717;g240cba01834_0_116: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240cba01834_0_123: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25" name="Google Shape;725;g240cba01834_0_123: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240cba01834_0_131: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34" name="Google Shape;734;g240cba01834_0_131: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240cba01834_0_139: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43" name="Google Shape;743;g240cba01834_0_139: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240cba01834_0_147: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52" name="Google Shape;752;g240cba01834_0_147: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5:notes"/>
          <p:cNvSpPr txBox="1">
            <a:spLocks noGrp="1"/>
          </p:cNvSpPr>
          <p:nvPr>
            <p:ph type="body" idx="1"/>
          </p:nvPr>
        </p:nvSpPr>
        <p:spPr>
          <a:xfrm>
            <a:off x="701040" y="4444861"/>
            <a:ext cx="5608320" cy="363670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50" name="Google Shape;450;p5: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240cba01834_0_155: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61" name="Google Shape;761;g240cba01834_0_155: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240cba01834_0_162: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69" name="Google Shape;769;g240cba01834_0_162: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240cba01834_0_173: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81" name="Google Shape;781;g240cba01834_0_173: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240cba01834_0_184: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93" name="Google Shape;793;g240cba01834_0_184: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240cba01834_0_190: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00" name="Google Shape;800;g240cba01834_0_190: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240cba01834_0_196: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07" name="Google Shape;807;g240cba01834_0_196: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240cba01834_0_207: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19" name="Google Shape;819;g240cba01834_0_207: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240cba01834_0_218: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31" name="Google Shape;831;g240cba01834_0_218: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240cba01834_0_225: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39" name="Google Shape;839;g240cba01834_0_225: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240cba01834_0_232: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47" name="Google Shape;847;g240cba01834_0_232: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240cba01834_0_1366: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240cba01834_0_1366: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57" name="Google Shape;457;g240cba01834_0_1366:notes"/>
          <p:cNvSpPr txBox="1">
            <a:spLocks noGrp="1"/>
          </p:cNvSpPr>
          <p:nvPr>
            <p:ph type="sldNum" idx="12"/>
          </p:nvPr>
        </p:nvSpPr>
        <p:spPr>
          <a:xfrm>
            <a:off x="3970938" y="8772669"/>
            <a:ext cx="3037800" cy="463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240cba01834_0_1018:notes"/>
          <p:cNvSpPr txBox="1">
            <a:spLocks noGrp="1"/>
          </p:cNvSpPr>
          <p:nvPr>
            <p:ph type="body" idx="1"/>
          </p:nvPr>
        </p:nvSpPr>
        <p:spPr>
          <a:xfrm>
            <a:off x="701040" y="4387136"/>
            <a:ext cx="5608200" cy="4156200"/>
          </a:xfrm>
          <a:prstGeom prst="rect">
            <a:avLst/>
          </a:prstGeom>
          <a:noFill/>
          <a:ln>
            <a:noFill/>
          </a:ln>
        </p:spPr>
        <p:txBody>
          <a:bodyPr spcFirstLastPara="1" wrap="square" lIns="93075" tIns="93075" rIns="93075" bIns="93075" anchor="t" anchorCtr="0">
            <a:noAutofit/>
          </a:bodyPr>
          <a:lstStyle/>
          <a:p>
            <a:pPr marL="0" lvl="0" indent="0" algn="l" rtl="0">
              <a:lnSpc>
                <a:spcPct val="100000"/>
              </a:lnSpc>
              <a:spcBef>
                <a:spcPts val="0"/>
              </a:spcBef>
              <a:spcAft>
                <a:spcPts val="0"/>
              </a:spcAft>
              <a:buSzPts val="1100"/>
              <a:buNone/>
            </a:pPr>
            <a:endParaRPr/>
          </a:p>
        </p:txBody>
      </p:sp>
      <p:sp>
        <p:nvSpPr>
          <p:cNvPr id="463" name="Google Shape;463;g240cba01834_0_1018:notes"/>
          <p:cNvSpPr>
            <a:spLocks noGrp="1" noRot="1" noChangeAspect="1"/>
          </p:cNvSpPr>
          <p:nvPr>
            <p:ph type="sldImg" idx="2"/>
          </p:nvPr>
        </p:nvSpPr>
        <p:spPr>
          <a:xfrm>
            <a:off x="1168400" y="692706"/>
            <a:ext cx="4673700" cy="3463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23f023930f9_0_327:notes"/>
          <p:cNvSpPr txBox="1">
            <a:spLocks noGrp="1"/>
          </p:cNvSpPr>
          <p:nvPr>
            <p:ph type="body" idx="1"/>
          </p:nvPr>
        </p:nvSpPr>
        <p:spPr>
          <a:xfrm>
            <a:off x="701040" y="4387136"/>
            <a:ext cx="5608200" cy="41562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81" name="Google Shape;481;g23f023930f9_0_327:notes"/>
          <p:cNvSpPr>
            <a:spLocks noGrp="1" noRot="1" noChangeAspect="1"/>
          </p:cNvSpPr>
          <p:nvPr>
            <p:ph type="sldImg" idx="2"/>
          </p:nvPr>
        </p:nvSpPr>
        <p:spPr>
          <a:xfrm>
            <a:off x="1196975"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240d34487dc_0_22:notes"/>
          <p:cNvSpPr txBox="1">
            <a:spLocks noGrp="1"/>
          </p:cNvSpPr>
          <p:nvPr>
            <p:ph type="body" idx="1"/>
          </p:nvPr>
        </p:nvSpPr>
        <p:spPr>
          <a:xfrm>
            <a:off x="701040" y="4387136"/>
            <a:ext cx="5608200" cy="41562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87" name="Google Shape;487;g240d34487dc_0_22:notes"/>
          <p:cNvSpPr>
            <a:spLocks noGrp="1" noRot="1" noChangeAspect="1"/>
          </p:cNvSpPr>
          <p:nvPr>
            <p:ph type="sldImg" idx="2"/>
          </p:nvPr>
        </p:nvSpPr>
        <p:spPr>
          <a:xfrm>
            <a:off x="1196975"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240cba01834_0_1359: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240cba01834_0_1359: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94" name="Google Shape;494;g240cba01834_0_1359:notes"/>
          <p:cNvSpPr txBox="1">
            <a:spLocks noGrp="1"/>
          </p:cNvSpPr>
          <p:nvPr>
            <p:ph type="sldNum" idx="12"/>
          </p:nvPr>
        </p:nvSpPr>
        <p:spPr>
          <a:xfrm>
            <a:off x="3970938" y="8772669"/>
            <a:ext cx="3037800" cy="463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1"/>
          <p:cNvSpPr/>
          <p:nvPr/>
        </p:nvSpPr>
        <p:spPr>
          <a:xfrm>
            <a:off x="0" y="4675238"/>
            <a:ext cx="9144000" cy="2182761"/>
          </a:xfrm>
          <a:prstGeom prst="rect">
            <a:avLst/>
          </a:prstGeom>
          <a:gradFill>
            <a:gsLst>
              <a:gs pos="0">
                <a:schemeClr val="lt1"/>
              </a:gs>
              <a:gs pos="100000">
                <a:srgbClr val="00953A">
                  <a:alpha val="49411"/>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 name="Google Shape;15;p21"/>
          <p:cNvSpPr txBox="1">
            <a:spLocks noGrp="1"/>
          </p:cNvSpPr>
          <p:nvPr>
            <p:ph type="ctrTitle"/>
          </p:nvPr>
        </p:nvSpPr>
        <p:spPr>
          <a:xfrm>
            <a:off x="685800" y="3236239"/>
            <a:ext cx="7772400" cy="121658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1"/>
          <p:cNvSpPr txBox="1">
            <a:spLocks noGrp="1"/>
          </p:cNvSpPr>
          <p:nvPr>
            <p:ph type="subTitle" idx="1"/>
          </p:nvPr>
        </p:nvSpPr>
        <p:spPr>
          <a:xfrm>
            <a:off x="685800" y="5073444"/>
            <a:ext cx="7772400" cy="106592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 name="Google Shape;17;p21"/>
          <p:cNvPicPr preferRelativeResize="0"/>
          <p:nvPr/>
        </p:nvPicPr>
        <p:blipFill rotWithShape="1">
          <a:blip r:embed="rId2">
            <a:alphaModFix/>
          </a:blip>
          <a:srcRect/>
          <a:stretch/>
        </p:blipFill>
        <p:spPr>
          <a:xfrm>
            <a:off x="3165737" y="632706"/>
            <a:ext cx="2821173" cy="1762730"/>
          </a:xfrm>
          <a:prstGeom prst="rect">
            <a:avLst/>
          </a:prstGeom>
          <a:noFill/>
          <a:ln>
            <a:noFill/>
          </a:ln>
        </p:spPr>
      </p:pic>
      <p:cxnSp>
        <p:nvCxnSpPr>
          <p:cNvPr id="18" name="Google Shape;18;p21"/>
          <p:cNvCxnSpPr/>
          <p:nvPr/>
        </p:nvCxnSpPr>
        <p:spPr>
          <a:xfrm>
            <a:off x="685800" y="2772696"/>
            <a:ext cx="7801897" cy="0"/>
          </a:xfrm>
          <a:prstGeom prst="straightConnector1">
            <a:avLst/>
          </a:prstGeom>
          <a:noFill/>
          <a:ln w="19050" cap="flat" cmpd="sng">
            <a:solidFill>
              <a:srgbClr val="00953A"/>
            </a:solidFill>
            <a:prstDash val="solid"/>
            <a:miter lim="800000"/>
            <a:headEnd type="none" w="sm" len="sm"/>
            <a:tailEnd type="none" w="sm" len="sm"/>
          </a:ln>
        </p:spPr>
      </p:cxnSp>
      <p:sp>
        <p:nvSpPr>
          <p:cNvPr id="19" name="Google Shape;19;p2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2"/>
        <p:cNvGrpSpPr/>
        <p:nvPr/>
      </p:nvGrpSpPr>
      <p:grpSpPr>
        <a:xfrm>
          <a:off x="0" y="0"/>
          <a:ext cx="0" cy="0"/>
          <a:chOff x="0" y="0"/>
          <a:chExt cx="0" cy="0"/>
        </a:xfrm>
      </p:grpSpPr>
      <p:sp>
        <p:nvSpPr>
          <p:cNvPr id="73" name="Google Shape;73;p30"/>
          <p:cNvSpPr txBox="1">
            <a:spLocks noGrp="1"/>
          </p:cNvSpPr>
          <p:nvPr>
            <p:ph type="body" idx="1"/>
          </p:nvPr>
        </p:nvSpPr>
        <p:spPr>
          <a:xfrm>
            <a:off x="628650" y="1463040"/>
            <a:ext cx="38862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30"/>
          <p:cNvSpPr txBox="1">
            <a:spLocks noGrp="1"/>
          </p:cNvSpPr>
          <p:nvPr>
            <p:ph type="body" idx="2"/>
          </p:nvPr>
        </p:nvSpPr>
        <p:spPr>
          <a:xfrm>
            <a:off x="4629150" y="1463040"/>
            <a:ext cx="38862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5" name="Google Shape;75;p30"/>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76" name="Google Shape;76;p30"/>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7" name="Google Shape;77;p30"/>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78" name="Google Shape;78;p3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9"/>
        <p:cNvGrpSpPr/>
        <p:nvPr/>
      </p:nvGrpSpPr>
      <p:grpSpPr>
        <a:xfrm>
          <a:off x="0" y="0"/>
          <a:ext cx="0" cy="0"/>
          <a:chOff x="0" y="0"/>
          <a:chExt cx="0" cy="0"/>
        </a:xfrm>
      </p:grpSpPr>
      <p:sp>
        <p:nvSpPr>
          <p:cNvPr id="80" name="Google Shape;80;p3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81" name="Google Shape;81;p31"/>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dk1"/>
              </a:buClr>
              <a:buSzPts val="2400"/>
              <a:buFont typeface="Rockwell"/>
              <a:buNone/>
              <a:defRPr sz="2400">
                <a:solidFill>
                  <a:schemeClr val="dk1"/>
                </a:solidFill>
                <a:latin typeface="Rockwell"/>
                <a:ea typeface="Rockwell"/>
                <a:cs typeface="Rockwell"/>
                <a:sym typeface="Rockwe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2"/>
        <p:cNvGrpSpPr/>
        <p:nvPr/>
      </p:nvGrpSpPr>
      <p:grpSpPr>
        <a:xfrm>
          <a:off x="0" y="0"/>
          <a:ext cx="0" cy="0"/>
          <a:chOff x="0" y="0"/>
          <a:chExt cx="0" cy="0"/>
        </a:xfrm>
      </p:grpSpPr>
      <p:sp>
        <p:nvSpPr>
          <p:cNvPr id="83" name="Google Shape;83;p32"/>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dk1"/>
              </a:buClr>
              <a:buSzPts val="2400"/>
              <a:buFont typeface="Rockwell"/>
              <a:buNone/>
              <a:defRPr sz="2400">
                <a:solidFill>
                  <a:schemeClr val="dk1"/>
                </a:solidFill>
                <a:latin typeface="Rockwell"/>
                <a:ea typeface="Rockwell"/>
                <a:cs typeface="Rockwell"/>
                <a:sym typeface="Rockwell"/>
              </a:defRPr>
            </a:lvl1pPr>
            <a:lvl2pPr lvl="1" algn="l">
              <a:lnSpc>
                <a:spcPct val="100000"/>
              </a:lnSpc>
              <a:spcBef>
                <a:spcPts val="0"/>
              </a:spcBef>
              <a:spcAft>
                <a:spcPts val="0"/>
              </a:spcAft>
              <a:buSzPts val="1400"/>
              <a:buFont typeface="Rockwell"/>
              <a:buNone/>
              <a:defRPr>
                <a:latin typeface="Rockwell"/>
                <a:ea typeface="Rockwell"/>
                <a:cs typeface="Rockwell"/>
                <a:sym typeface="Rockwell"/>
              </a:defRPr>
            </a:lvl2pPr>
            <a:lvl3pPr lvl="2" algn="l">
              <a:lnSpc>
                <a:spcPct val="100000"/>
              </a:lnSpc>
              <a:spcBef>
                <a:spcPts val="0"/>
              </a:spcBef>
              <a:spcAft>
                <a:spcPts val="0"/>
              </a:spcAft>
              <a:buSzPts val="1400"/>
              <a:buFont typeface="Rockwell"/>
              <a:buNone/>
              <a:defRPr>
                <a:latin typeface="Rockwell"/>
                <a:ea typeface="Rockwell"/>
                <a:cs typeface="Rockwell"/>
                <a:sym typeface="Rockwell"/>
              </a:defRPr>
            </a:lvl3pPr>
            <a:lvl4pPr lvl="3" algn="l">
              <a:lnSpc>
                <a:spcPct val="100000"/>
              </a:lnSpc>
              <a:spcBef>
                <a:spcPts val="0"/>
              </a:spcBef>
              <a:spcAft>
                <a:spcPts val="0"/>
              </a:spcAft>
              <a:buSzPts val="1400"/>
              <a:buFont typeface="Rockwell"/>
              <a:buNone/>
              <a:defRPr>
                <a:latin typeface="Rockwell"/>
                <a:ea typeface="Rockwell"/>
                <a:cs typeface="Rockwell"/>
                <a:sym typeface="Rockwell"/>
              </a:defRPr>
            </a:lvl4pPr>
            <a:lvl5pPr lvl="4" algn="l">
              <a:lnSpc>
                <a:spcPct val="100000"/>
              </a:lnSpc>
              <a:spcBef>
                <a:spcPts val="0"/>
              </a:spcBef>
              <a:spcAft>
                <a:spcPts val="0"/>
              </a:spcAft>
              <a:buSzPts val="1400"/>
              <a:buFont typeface="Rockwell"/>
              <a:buNone/>
              <a:defRPr>
                <a:latin typeface="Rockwell"/>
                <a:ea typeface="Rockwell"/>
                <a:cs typeface="Rockwell"/>
                <a:sym typeface="Rockwell"/>
              </a:defRPr>
            </a:lvl5pPr>
            <a:lvl6pPr lvl="5" algn="l">
              <a:lnSpc>
                <a:spcPct val="100000"/>
              </a:lnSpc>
              <a:spcBef>
                <a:spcPts val="0"/>
              </a:spcBef>
              <a:spcAft>
                <a:spcPts val="0"/>
              </a:spcAft>
              <a:buSzPts val="1400"/>
              <a:buFont typeface="Rockwell"/>
              <a:buNone/>
              <a:defRPr>
                <a:latin typeface="Rockwell"/>
                <a:ea typeface="Rockwell"/>
                <a:cs typeface="Rockwell"/>
                <a:sym typeface="Rockwell"/>
              </a:defRPr>
            </a:lvl6pPr>
            <a:lvl7pPr lvl="6" algn="l">
              <a:lnSpc>
                <a:spcPct val="100000"/>
              </a:lnSpc>
              <a:spcBef>
                <a:spcPts val="0"/>
              </a:spcBef>
              <a:spcAft>
                <a:spcPts val="0"/>
              </a:spcAft>
              <a:buSzPts val="1400"/>
              <a:buFont typeface="Rockwell"/>
              <a:buNone/>
              <a:defRPr>
                <a:latin typeface="Rockwell"/>
                <a:ea typeface="Rockwell"/>
                <a:cs typeface="Rockwell"/>
                <a:sym typeface="Rockwell"/>
              </a:defRPr>
            </a:lvl7pPr>
            <a:lvl8pPr lvl="7" algn="l">
              <a:lnSpc>
                <a:spcPct val="100000"/>
              </a:lnSpc>
              <a:spcBef>
                <a:spcPts val="0"/>
              </a:spcBef>
              <a:spcAft>
                <a:spcPts val="0"/>
              </a:spcAft>
              <a:buSzPts val="1400"/>
              <a:buFont typeface="Rockwell"/>
              <a:buNone/>
              <a:defRPr>
                <a:latin typeface="Rockwell"/>
                <a:ea typeface="Rockwell"/>
                <a:cs typeface="Rockwell"/>
                <a:sym typeface="Rockwell"/>
              </a:defRPr>
            </a:lvl8pPr>
            <a:lvl9pPr lvl="8" algn="l">
              <a:lnSpc>
                <a:spcPct val="100000"/>
              </a:lnSpc>
              <a:spcBef>
                <a:spcPts val="0"/>
              </a:spcBef>
              <a:spcAft>
                <a:spcPts val="0"/>
              </a:spcAft>
              <a:buSzPts val="1400"/>
              <a:buFont typeface="Rockwell"/>
              <a:buNone/>
              <a:defRPr>
                <a:latin typeface="Rockwell"/>
                <a:ea typeface="Rockwell"/>
                <a:cs typeface="Rockwell"/>
                <a:sym typeface="Rockwe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84"/>
        <p:cNvGrpSpPr/>
        <p:nvPr/>
      </p:nvGrpSpPr>
      <p:grpSpPr>
        <a:xfrm>
          <a:off x="0" y="0"/>
          <a:ext cx="0" cy="0"/>
          <a:chOff x="0" y="0"/>
          <a:chExt cx="0" cy="0"/>
        </a:xfrm>
      </p:grpSpPr>
      <p:pic>
        <p:nvPicPr>
          <p:cNvPr id="85" name="Google Shape;85;p33"/>
          <p:cNvPicPr preferRelativeResize="0"/>
          <p:nvPr/>
        </p:nvPicPr>
        <p:blipFill rotWithShape="1">
          <a:blip r:embed="rId2">
            <a:alphaModFix/>
          </a:blip>
          <a:srcRect/>
          <a:stretch/>
        </p:blipFill>
        <p:spPr>
          <a:xfrm>
            <a:off x="0" y="0"/>
            <a:ext cx="9143999" cy="6857999"/>
          </a:xfrm>
          <a:prstGeom prst="rect">
            <a:avLst/>
          </a:prstGeom>
          <a:noFill/>
          <a:ln>
            <a:noFill/>
          </a:ln>
        </p:spPr>
      </p:pic>
      <p:sp>
        <p:nvSpPr>
          <p:cNvPr id="86" name="Google Shape;86;p33"/>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Rockwell"/>
              <a:buNone/>
              <a:defRPr sz="4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88"/>
        <p:cNvGrpSpPr/>
        <p:nvPr/>
      </p:nvGrpSpPr>
      <p:grpSpPr>
        <a:xfrm>
          <a:off x="0" y="0"/>
          <a:ext cx="0" cy="0"/>
          <a:chOff x="0" y="0"/>
          <a:chExt cx="0" cy="0"/>
        </a:xfrm>
      </p:grpSpPr>
      <p:pic>
        <p:nvPicPr>
          <p:cNvPr id="89" name="Google Shape;89;g23f023930f9_0_320"/>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90" name="Google Shape;90;g23f023930f9_0_320"/>
          <p:cNvSpPr txBox="1">
            <a:spLocks noGrp="1"/>
          </p:cNvSpPr>
          <p:nvPr>
            <p:ph type="title"/>
          </p:nvPr>
        </p:nvSpPr>
        <p:spPr>
          <a:xfrm>
            <a:off x="213075" y="304800"/>
            <a:ext cx="8520600" cy="763500"/>
          </a:xfrm>
          <a:prstGeom prst="rect">
            <a:avLst/>
          </a:prstGeom>
        </p:spPr>
        <p:txBody>
          <a:bodyPr spcFirstLastPara="1" wrap="square" lIns="0" tIns="0" rIns="0" bIns="0" anchor="ctr" anchorCtr="0">
            <a:noAutofit/>
          </a:bodyPr>
          <a:lstStyle>
            <a:lvl1pPr lvl="0" rtl="0">
              <a:spcBef>
                <a:spcPts val="0"/>
              </a:spcBef>
              <a:spcAft>
                <a:spcPts val="0"/>
              </a:spcAft>
              <a:buSzPts val="4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91" name="Google Shape;91;g23f023930f9_0_320"/>
          <p:cNvSpPr txBox="1">
            <a:spLocks noGrp="1"/>
          </p:cNvSpPr>
          <p:nvPr>
            <p:ph type="body" idx="1"/>
          </p:nvPr>
        </p:nvSpPr>
        <p:spPr>
          <a:xfrm>
            <a:off x="457200" y="1524000"/>
            <a:ext cx="8520600" cy="4255500"/>
          </a:xfrm>
          <a:prstGeom prst="rect">
            <a:avLst/>
          </a:prstGeom>
        </p:spPr>
        <p:txBody>
          <a:bodyPr spcFirstLastPara="1" wrap="square" lIns="0" tIns="0" rIns="0" bIns="0" anchor="t" anchorCtr="0">
            <a:normAutofit/>
          </a:bodyPr>
          <a:lstStyle>
            <a:lvl1pPr marL="457200" lvl="0" indent="-330200" rtl="0">
              <a:spcBef>
                <a:spcPts val="1000"/>
              </a:spcBef>
              <a:spcAft>
                <a:spcPts val="0"/>
              </a:spcAft>
              <a:buClr>
                <a:schemeClr val="dk1"/>
              </a:buClr>
              <a:buSzPts val="1600"/>
              <a:buChar char="•"/>
              <a:defRPr>
                <a:solidFill>
                  <a:schemeClr val="dk1"/>
                </a:solidFill>
              </a:defRPr>
            </a:lvl1pPr>
            <a:lvl2pPr marL="914400" lvl="1" indent="-292100" rtl="0">
              <a:spcBef>
                <a:spcPts val="500"/>
              </a:spcBef>
              <a:spcAft>
                <a:spcPts val="0"/>
              </a:spcAft>
              <a:buClr>
                <a:schemeClr val="dk1"/>
              </a:buClr>
              <a:buSzPts val="1000"/>
              <a:buChar char="•"/>
              <a:defRPr sz="1600">
                <a:solidFill>
                  <a:schemeClr val="dk1"/>
                </a:solidFill>
              </a:defRPr>
            </a:lvl2pPr>
            <a:lvl3pPr marL="1371600" lvl="2" indent="-292100" rtl="0">
              <a:spcBef>
                <a:spcPts val="500"/>
              </a:spcBef>
              <a:spcAft>
                <a:spcPts val="0"/>
              </a:spcAft>
              <a:buClr>
                <a:schemeClr val="dk1"/>
              </a:buClr>
              <a:buSzPts val="1000"/>
              <a:buChar char="•"/>
              <a:defRPr sz="1600">
                <a:solidFill>
                  <a:schemeClr val="dk1"/>
                </a:solidFill>
              </a:defRPr>
            </a:lvl3pPr>
            <a:lvl4pPr marL="1828800" lvl="3" indent="-292100" rtl="0">
              <a:spcBef>
                <a:spcPts val="500"/>
              </a:spcBef>
              <a:spcAft>
                <a:spcPts val="0"/>
              </a:spcAft>
              <a:buClr>
                <a:schemeClr val="dk1"/>
              </a:buClr>
              <a:buSzPts val="1000"/>
              <a:buChar char="•"/>
              <a:defRPr sz="1600">
                <a:solidFill>
                  <a:schemeClr val="dk1"/>
                </a:solidFill>
              </a:defRPr>
            </a:lvl4pPr>
            <a:lvl5pPr marL="2286000" lvl="4" indent="-292100" rtl="0">
              <a:spcBef>
                <a:spcPts val="500"/>
              </a:spcBef>
              <a:spcAft>
                <a:spcPts val="0"/>
              </a:spcAft>
              <a:buClr>
                <a:schemeClr val="dk1"/>
              </a:buClr>
              <a:buSzPts val="1000"/>
              <a:buChar char="•"/>
              <a:defRPr sz="1600">
                <a:solidFill>
                  <a:schemeClr val="dk1"/>
                </a:solidFill>
              </a:defRPr>
            </a:lvl5pPr>
            <a:lvl6pPr marL="2743200" lvl="5" indent="-292100" rtl="0">
              <a:spcBef>
                <a:spcPts val="500"/>
              </a:spcBef>
              <a:spcAft>
                <a:spcPts val="0"/>
              </a:spcAft>
              <a:buClr>
                <a:schemeClr val="dk1"/>
              </a:buClr>
              <a:buSzPts val="1000"/>
              <a:buChar char="•"/>
              <a:defRPr sz="1600">
                <a:solidFill>
                  <a:schemeClr val="dk1"/>
                </a:solidFill>
              </a:defRPr>
            </a:lvl6pPr>
            <a:lvl7pPr marL="3200400" lvl="6" indent="-292100" rtl="0">
              <a:spcBef>
                <a:spcPts val="500"/>
              </a:spcBef>
              <a:spcAft>
                <a:spcPts val="0"/>
              </a:spcAft>
              <a:buClr>
                <a:schemeClr val="dk1"/>
              </a:buClr>
              <a:buSzPts val="1000"/>
              <a:buChar char="•"/>
              <a:defRPr sz="1600">
                <a:solidFill>
                  <a:schemeClr val="dk1"/>
                </a:solidFill>
              </a:defRPr>
            </a:lvl7pPr>
            <a:lvl8pPr marL="3657600" lvl="7" indent="-292100" rtl="0">
              <a:spcBef>
                <a:spcPts val="500"/>
              </a:spcBef>
              <a:spcAft>
                <a:spcPts val="0"/>
              </a:spcAft>
              <a:buClr>
                <a:schemeClr val="dk1"/>
              </a:buClr>
              <a:buSzPts val="1000"/>
              <a:buChar char="•"/>
              <a:defRPr sz="1600">
                <a:solidFill>
                  <a:schemeClr val="dk1"/>
                </a:solidFill>
              </a:defRPr>
            </a:lvl8pPr>
            <a:lvl9pPr marL="4114800" lvl="8" indent="-292100" rtl="0">
              <a:spcBef>
                <a:spcPts val="500"/>
              </a:spcBef>
              <a:spcAft>
                <a:spcPts val="0"/>
              </a:spcAft>
              <a:buClr>
                <a:schemeClr val="dk1"/>
              </a:buClr>
              <a:buSzPts val="1000"/>
              <a:buChar char="•"/>
              <a:defRPr sz="1600">
                <a:solidFill>
                  <a:schemeClr val="dk1"/>
                </a:solidFill>
              </a:defRPr>
            </a:lvl9pPr>
          </a:lstStyle>
          <a:p>
            <a:endParaRPr/>
          </a:p>
        </p:txBody>
      </p:sp>
      <p:pic>
        <p:nvPicPr>
          <p:cNvPr id="92" name="Google Shape;92;g23f023930f9_0_320"/>
          <p:cNvPicPr preferRelativeResize="0"/>
          <p:nvPr/>
        </p:nvPicPr>
        <p:blipFill>
          <a:blip r:embed="rId3">
            <a:alphaModFix/>
          </a:blip>
          <a:stretch>
            <a:fillRect/>
          </a:stretch>
        </p:blipFill>
        <p:spPr>
          <a:xfrm>
            <a:off x="8146725" y="6235200"/>
            <a:ext cx="867951" cy="369000"/>
          </a:xfrm>
          <a:prstGeom prst="rect">
            <a:avLst/>
          </a:prstGeom>
          <a:noFill/>
          <a:ln>
            <a:noFill/>
          </a:ln>
        </p:spPr>
      </p:pic>
      <p:cxnSp>
        <p:nvCxnSpPr>
          <p:cNvPr id="93" name="Google Shape;93;g23f023930f9_0_320"/>
          <p:cNvCxnSpPr/>
          <p:nvPr/>
        </p:nvCxnSpPr>
        <p:spPr>
          <a:xfrm>
            <a:off x="0" y="6082133"/>
            <a:ext cx="9152700" cy="0"/>
          </a:xfrm>
          <a:prstGeom prst="straightConnector1">
            <a:avLst/>
          </a:prstGeom>
          <a:noFill/>
          <a:ln w="9525" cap="flat" cmpd="sng">
            <a:solidFill>
              <a:schemeClr val="accent1"/>
            </a:solidFill>
            <a:prstDash val="solid"/>
            <a:round/>
            <a:headEnd type="none" w="med" len="med"/>
            <a:tailEnd type="none" w="med" len="med"/>
          </a:ln>
        </p:spPr>
      </p:cxnSp>
      <p:sp>
        <p:nvSpPr>
          <p:cNvPr id="94" name="Google Shape;94;g23f023930f9_0_320"/>
          <p:cNvSpPr txBox="1">
            <a:spLocks noGrp="1"/>
          </p:cNvSpPr>
          <p:nvPr>
            <p:ph type="sldNum" idx="12"/>
          </p:nvPr>
        </p:nvSpPr>
        <p:spPr>
          <a:xfrm>
            <a:off x="114300" y="6310000"/>
            <a:ext cx="347100" cy="3753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_2">
    <p:spTree>
      <p:nvGrpSpPr>
        <p:cNvPr id="1" name="Shape 95"/>
        <p:cNvGrpSpPr/>
        <p:nvPr/>
      </p:nvGrpSpPr>
      <p:grpSpPr>
        <a:xfrm>
          <a:off x="0" y="0"/>
          <a:ext cx="0" cy="0"/>
          <a:chOff x="0" y="0"/>
          <a:chExt cx="0" cy="0"/>
        </a:xfrm>
      </p:grpSpPr>
      <p:sp>
        <p:nvSpPr>
          <p:cNvPr id="96" name="Google Shape;96;g23f023930f9_0_644"/>
          <p:cNvSpPr txBox="1">
            <a:spLocks noGrp="1"/>
          </p:cNvSpPr>
          <p:nvPr>
            <p:ph type="dt" idx="10"/>
          </p:nvPr>
        </p:nvSpPr>
        <p:spPr>
          <a:xfrm>
            <a:off x="628650" y="6356350"/>
            <a:ext cx="2057400" cy="3651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7" name="Google Shape;97;g23f023930f9_0_644"/>
          <p:cNvSpPr txBox="1">
            <a:spLocks noGrp="1"/>
          </p:cNvSpPr>
          <p:nvPr>
            <p:ph type="ftr" idx="11"/>
          </p:nvPr>
        </p:nvSpPr>
        <p:spPr>
          <a:xfrm>
            <a:off x="3028950" y="6356350"/>
            <a:ext cx="3086100" cy="3651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8" name="Google Shape;98;g23f023930f9_0_644"/>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slide-image space - blue" type="titleOnly">
  <p:cSld name="TITLE_ONLY">
    <p:spTree>
      <p:nvGrpSpPr>
        <p:cNvPr id="1" name="Shape 99"/>
        <p:cNvGrpSpPr/>
        <p:nvPr/>
      </p:nvGrpSpPr>
      <p:grpSpPr>
        <a:xfrm>
          <a:off x="0" y="0"/>
          <a:ext cx="0" cy="0"/>
          <a:chOff x="0" y="0"/>
          <a:chExt cx="0" cy="0"/>
        </a:xfrm>
      </p:grpSpPr>
      <p:sp>
        <p:nvSpPr>
          <p:cNvPr id="100" name="Google Shape;100;g240cba01834_0_664"/>
          <p:cNvSpPr/>
          <p:nvPr/>
        </p:nvSpPr>
        <p:spPr>
          <a:xfrm>
            <a:off x="5486400" y="1223000"/>
            <a:ext cx="3657600" cy="5635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 name="Google Shape;101;g240cba01834_0_66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02" name="Google Shape;102;g240cba01834_0_664"/>
          <p:cNvSpPr txBox="1">
            <a:spLocks noGrp="1"/>
          </p:cNvSpPr>
          <p:nvPr>
            <p:ph type="title"/>
          </p:nvPr>
        </p:nvSpPr>
        <p:spPr>
          <a:xfrm>
            <a:off x="213075" y="304800"/>
            <a:ext cx="8520600" cy="763500"/>
          </a:xfrm>
          <a:prstGeom prst="rect">
            <a:avLst/>
          </a:prstGeom>
        </p:spPr>
        <p:txBody>
          <a:bodyPr spcFirstLastPara="1" wrap="square" lIns="0" tIns="0" rIns="0" bIns="0" anchor="ctr" anchorCtr="0">
            <a:noAutofit/>
          </a:bodyPr>
          <a:lstStyle>
            <a:lvl1pPr lvl="0" rtl="0">
              <a:spcBef>
                <a:spcPts val="0"/>
              </a:spcBef>
              <a:spcAft>
                <a:spcPts val="0"/>
              </a:spcAft>
              <a:buSzPts val="4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03" name="Google Shape;103;g240cba01834_0_664"/>
          <p:cNvPicPr preferRelativeResize="0"/>
          <p:nvPr/>
        </p:nvPicPr>
        <p:blipFill>
          <a:blip r:embed="rId3">
            <a:alphaModFix/>
          </a:blip>
          <a:stretch>
            <a:fillRect/>
          </a:stretch>
        </p:blipFill>
        <p:spPr>
          <a:xfrm>
            <a:off x="4524250" y="6235200"/>
            <a:ext cx="867951" cy="369000"/>
          </a:xfrm>
          <a:prstGeom prst="rect">
            <a:avLst/>
          </a:prstGeom>
          <a:noFill/>
          <a:ln>
            <a:noFill/>
          </a:ln>
        </p:spPr>
      </p:pic>
      <p:cxnSp>
        <p:nvCxnSpPr>
          <p:cNvPr id="104" name="Google Shape;104;g240cba01834_0_664"/>
          <p:cNvCxnSpPr/>
          <p:nvPr/>
        </p:nvCxnSpPr>
        <p:spPr>
          <a:xfrm>
            <a:off x="0" y="6082133"/>
            <a:ext cx="5392200" cy="0"/>
          </a:xfrm>
          <a:prstGeom prst="straightConnector1">
            <a:avLst/>
          </a:prstGeom>
          <a:noFill/>
          <a:ln w="9525" cap="flat" cmpd="sng">
            <a:solidFill>
              <a:schemeClr val="accent1"/>
            </a:solidFill>
            <a:prstDash val="solid"/>
            <a:round/>
            <a:headEnd type="none" w="med" len="med"/>
            <a:tailEnd type="none" w="med" len="med"/>
          </a:ln>
        </p:spPr>
      </p:cxnSp>
      <p:sp>
        <p:nvSpPr>
          <p:cNvPr id="105" name="Google Shape;105;g240cba01834_0_664"/>
          <p:cNvSpPr txBox="1">
            <a:spLocks noGrp="1"/>
          </p:cNvSpPr>
          <p:nvPr>
            <p:ph type="body" idx="1"/>
          </p:nvPr>
        </p:nvSpPr>
        <p:spPr>
          <a:xfrm>
            <a:off x="457200" y="1524000"/>
            <a:ext cx="3776400" cy="4255500"/>
          </a:xfrm>
          <a:prstGeom prst="rect">
            <a:avLst/>
          </a:prstGeom>
        </p:spPr>
        <p:txBody>
          <a:bodyPr spcFirstLastPara="1" wrap="square" lIns="0" tIns="0" rIns="0" bIns="0" anchor="t" anchorCtr="0">
            <a:normAutofit/>
          </a:bodyPr>
          <a:lstStyle>
            <a:lvl1pPr marL="457200" lvl="0" indent="-406400" rtl="0">
              <a:spcBef>
                <a:spcPts val="1000"/>
              </a:spcBef>
              <a:spcAft>
                <a:spcPts val="0"/>
              </a:spcAft>
              <a:buClr>
                <a:schemeClr val="dk1"/>
              </a:buClr>
              <a:buSzPts val="2800"/>
              <a:buChar char="•"/>
              <a:defRPr>
                <a:solidFill>
                  <a:schemeClr val="dk1"/>
                </a:solidFill>
              </a:defRPr>
            </a:lvl1pPr>
            <a:lvl2pPr marL="914400" lvl="1" indent="-330200" rtl="0">
              <a:spcBef>
                <a:spcPts val="500"/>
              </a:spcBef>
              <a:spcAft>
                <a:spcPts val="0"/>
              </a:spcAft>
              <a:buClr>
                <a:schemeClr val="dk1"/>
              </a:buClr>
              <a:buSzPts val="1600"/>
              <a:buChar char="•"/>
              <a:defRPr sz="1600">
                <a:solidFill>
                  <a:schemeClr val="dk1"/>
                </a:solidFill>
              </a:defRPr>
            </a:lvl2pPr>
            <a:lvl3pPr marL="1371600" lvl="2" indent="-330200" rtl="0">
              <a:spcBef>
                <a:spcPts val="500"/>
              </a:spcBef>
              <a:spcAft>
                <a:spcPts val="0"/>
              </a:spcAft>
              <a:buClr>
                <a:schemeClr val="dk1"/>
              </a:buClr>
              <a:buSzPts val="1600"/>
              <a:buChar char="•"/>
              <a:defRPr sz="1600">
                <a:solidFill>
                  <a:schemeClr val="dk1"/>
                </a:solidFill>
              </a:defRPr>
            </a:lvl3pPr>
            <a:lvl4pPr marL="1828800" lvl="3" indent="-330200" rtl="0">
              <a:spcBef>
                <a:spcPts val="500"/>
              </a:spcBef>
              <a:spcAft>
                <a:spcPts val="0"/>
              </a:spcAft>
              <a:buClr>
                <a:schemeClr val="dk1"/>
              </a:buClr>
              <a:buSzPts val="1600"/>
              <a:buChar char="•"/>
              <a:defRPr sz="1600">
                <a:solidFill>
                  <a:schemeClr val="dk1"/>
                </a:solidFill>
              </a:defRPr>
            </a:lvl4pPr>
            <a:lvl5pPr marL="2286000" lvl="4" indent="-330200" rtl="0">
              <a:spcBef>
                <a:spcPts val="500"/>
              </a:spcBef>
              <a:spcAft>
                <a:spcPts val="0"/>
              </a:spcAft>
              <a:buClr>
                <a:schemeClr val="dk1"/>
              </a:buClr>
              <a:buSzPts val="1600"/>
              <a:buChar char="•"/>
              <a:defRPr sz="1600">
                <a:solidFill>
                  <a:schemeClr val="dk1"/>
                </a:solidFill>
              </a:defRPr>
            </a:lvl5pPr>
            <a:lvl6pPr marL="2743200" lvl="5" indent="-330200" rtl="0">
              <a:spcBef>
                <a:spcPts val="500"/>
              </a:spcBef>
              <a:spcAft>
                <a:spcPts val="0"/>
              </a:spcAft>
              <a:buClr>
                <a:schemeClr val="dk1"/>
              </a:buClr>
              <a:buSzPts val="1600"/>
              <a:buChar char="•"/>
              <a:defRPr sz="1600">
                <a:solidFill>
                  <a:schemeClr val="dk1"/>
                </a:solidFill>
              </a:defRPr>
            </a:lvl6pPr>
            <a:lvl7pPr marL="3200400" lvl="6" indent="-330200" rtl="0">
              <a:spcBef>
                <a:spcPts val="500"/>
              </a:spcBef>
              <a:spcAft>
                <a:spcPts val="0"/>
              </a:spcAft>
              <a:buClr>
                <a:schemeClr val="dk1"/>
              </a:buClr>
              <a:buSzPts val="1600"/>
              <a:buChar char="•"/>
              <a:defRPr sz="1600">
                <a:solidFill>
                  <a:schemeClr val="dk1"/>
                </a:solidFill>
              </a:defRPr>
            </a:lvl7pPr>
            <a:lvl8pPr marL="3657600" lvl="7" indent="-330200" rtl="0">
              <a:spcBef>
                <a:spcPts val="500"/>
              </a:spcBef>
              <a:spcAft>
                <a:spcPts val="0"/>
              </a:spcAft>
              <a:buClr>
                <a:schemeClr val="dk1"/>
              </a:buClr>
              <a:buSzPts val="1600"/>
              <a:buChar char="•"/>
              <a:defRPr sz="1600">
                <a:solidFill>
                  <a:schemeClr val="dk1"/>
                </a:solidFill>
              </a:defRPr>
            </a:lvl8pPr>
            <a:lvl9pPr marL="4114800" lvl="8" indent="-330200" rtl="0">
              <a:spcBef>
                <a:spcPts val="500"/>
              </a:spcBef>
              <a:spcAft>
                <a:spcPts val="0"/>
              </a:spcAft>
              <a:buClr>
                <a:schemeClr val="dk1"/>
              </a:buClr>
              <a:buSzPts val="1600"/>
              <a:buChar char="•"/>
              <a:defRPr sz="1600">
                <a:solidFill>
                  <a:schemeClr val="dk1"/>
                </a:solidFill>
              </a:defRPr>
            </a:lvl9pPr>
          </a:lstStyle>
          <a:p>
            <a:endParaRPr/>
          </a:p>
        </p:txBody>
      </p:sp>
      <p:sp>
        <p:nvSpPr>
          <p:cNvPr id="106" name="Google Shape;106;g240cba01834_0_664"/>
          <p:cNvSpPr txBox="1">
            <a:spLocks noGrp="1"/>
          </p:cNvSpPr>
          <p:nvPr>
            <p:ph type="sldNum" idx="12"/>
          </p:nvPr>
        </p:nvSpPr>
        <p:spPr>
          <a:xfrm>
            <a:off x="88683" y="6235189"/>
            <a:ext cx="548700" cy="5247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107" name="Google Shape;107;g240cba01834_0_664"/>
          <p:cNvSpPr>
            <a:spLocks noGrp="1"/>
          </p:cNvSpPr>
          <p:nvPr>
            <p:ph type="pic" idx="2"/>
          </p:nvPr>
        </p:nvSpPr>
        <p:spPr>
          <a:xfrm>
            <a:off x="5556750" y="1319200"/>
            <a:ext cx="3516900" cy="54429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blue" type="title">
  <p:cSld name="TITLE">
    <p:spTree>
      <p:nvGrpSpPr>
        <p:cNvPr id="1" name="Shape 114"/>
        <p:cNvGrpSpPr/>
        <p:nvPr/>
      </p:nvGrpSpPr>
      <p:grpSpPr>
        <a:xfrm>
          <a:off x="0" y="0"/>
          <a:ext cx="0" cy="0"/>
          <a:chOff x="0" y="0"/>
          <a:chExt cx="0" cy="0"/>
        </a:xfrm>
      </p:grpSpPr>
      <p:sp>
        <p:nvSpPr>
          <p:cNvPr id="115" name="Google Shape;115;g240cba01834_0_1041"/>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16" name="Google Shape;116;g240cba01834_0_1041"/>
          <p:cNvPicPr preferRelativeResize="0"/>
          <p:nvPr/>
        </p:nvPicPr>
        <p:blipFill rotWithShape="1">
          <a:blip r:embed="rId2">
            <a:alphaModFix/>
          </a:blip>
          <a:srcRect/>
          <a:stretch/>
        </p:blipFill>
        <p:spPr>
          <a:xfrm>
            <a:off x="-12" y="-15383"/>
            <a:ext cx="9144024" cy="5166574"/>
          </a:xfrm>
          <a:prstGeom prst="rect">
            <a:avLst/>
          </a:prstGeom>
          <a:noFill/>
          <a:ln>
            <a:noFill/>
          </a:ln>
        </p:spPr>
      </p:pic>
      <p:cxnSp>
        <p:nvCxnSpPr>
          <p:cNvPr id="117" name="Google Shape;117;g240cba01834_0_1041"/>
          <p:cNvCxnSpPr/>
          <p:nvPr/>
        </p:nvCxnSpPr>
        <p:spPr>
          <a:xfrm>
            <a:off x="301350" y="3678567"/>
            <a:ext cx="8541300" cy="0"/>
          </a:xfrm>
          <a:prstGeom prst="straightConnector1">
            <a:avLst/>
          </a:prstGeom>
          <a:noFill/>
          <a:ln w="9525" cap="flat" cmpd="sng">
            <a:solidFill>
              <a:schemeClr val="lt1"/>
            </a:solidFill>
            <a:prstDash val="solid"/>
            <a:round/>
            <a:headEnd type="none" w="sm" len="sm"/>
            <a:tailEnd type="none" w="sm" len="sm"/>
          </a:ln>
        </p:spPr>
      </p:cxnSp>
      <p:sp>
        <p:nvSpPr>
          <p:cNvPr id="118" name="Google Shape;118;g240cba01834_0_1041"/>
          <p:cNvSpPr txBox="1">
            <a:spLocks noGrp="1"/>
          </p:cNvSpPr>
          <p:nvPr>
            <p:ph type="subTitle" idx="1"/>
          </p:nvPr>
        </p:nvSpPr>
        <p:spPr>
          <a:xfrm>
            <a:off x="311700" y="3778833"/>
            <a:ext cx="8520600" cy="1056900"/>
          </a:xfrm>
          <a:prstGeom prst="rect">
            <a:avLst/>
          </a:prstGeom>
          <a:noFill/>
          <a:ln>
            <a:noFill/>
          </a:ln>
        </p:spPr>
        <p:txBody>
          <a:bodyPr spcFirstLastPara="1" wrap="square" lIns="0" tIns="0" rIns="0" bIns="0" anchor="t" anchorCtr="0">
            <a:normAutofit/>
          </a:bodyPr>
          <a:lstStyle>
            <a:lvl1pPr lvl="0" algn="ctr" rtl="0">
              <a:lnSpc>
                <a:spcPct val="100000"/>
              </a:lnSpc>
              <a:spcBef>
                <a:spcPts val="0"/>
              </a:spcBef>
              <a:spcAft>
                <a:spcPts val="0"/>
              </a:spcAft>
              <a:buClr>
                <a:schemeClr val="lt1"/>
              </a:buClr>
              <a:buSzPts val="2300"/>
              <a:buNone/>
              <a:defRPr sz="2300">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9" name="Google Shape;119;g240cba01834_0_1041"/>
          <p:cNvSpPr txBox="1">
            <a:spLocks noGrp="1"/>
          </p:cNvSpPr>
          <p:nvPr>
            <p:ph type="ctrTitle"/>
          </p:nvPr>
        </p:nvSpPr>
        <p:spPr>
          <a:xfrm>
            <a:off x="311708" y="992767"/>
            <a:ext cx="8520600" cy="27369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4000"/>
              <a:buFont typeface="Rockwell"/>
              <a:buChar char="●"/>
              <a:defRPr sz="4000">
                <a:solidFill>
                  <a:schemeClr val="lt1"/>
                </a:solidFill>
                <a:latin typeface="Rockwell"/>
                <a:ea typeface="Rockwell"/>
                <a:cs typeface="Rockwell"/>
                <a:sym typeface="Rockwell"/>
              </a:defRPr>
            </a:lvl1pPr>
            <a:lvl2pPr lvl="1" algn="ctr" rtl="0">
              <a:lnSpc>
                <a:spcPct val="100000"/>
              </a:lnSpc>
              <a:spcBef>
                <a:spcPts val="0"/>
              </a:spcBef>
              <a:spcAft>
                <a:spcPts val="0"/>
              </a:spcAft>
              <a:buSzPts val="5200"/>
              <a:buChar char="○"/>
              <a:defRPr sz="5200"/>
            </a:lvl2pPr>
            <a:lvl3pPr lvl="2" algn="ctr" rtl="0">
              <a:lnSpc>
                <a:spcPct val="100000"/>
              </a:lnSpc>
              <a:spcBef>
                <a:spcPts val="0"/>
              </a:spcBef>
              <a:spcAft>
                <a:spcPts val="0"/>
              </a:spcAft>
              <a:buSzPts val="5200"/>
              <a:buChar char="■"/>
              <a:defRPr sz="5200"/>
            </a:lvl3pPr>
            <a:lvl4pPr lvl="3" algn="ctr" rtl="0">
              <a:lnSpc>
                <a:spcPct val="100000"/>
              </a:lnSpc>
              <a:spcBef>
                <a:spcPts val="0"/>
              </a:spcBef>
              <a:spcAft>
                <a:spcPts val="0"/>
              </a:spcAft>
              <a:buSzPts val="5200"/>
              <a:buChar char="●"/>
              <a:defRPr sz="5200"/>
            </a:lvl4pPr>
            <a:lvl5pPr lvl="4" algn="ctr" rtl="0">
              <a:lnSpc>
                <a:spcPct val="100000"/>
              </a:lnSpc>
              <a:spcBef>
                <a:spcPts val="0"/>
              </a:spcBef>
              <a:spcAft>
                <a:spcPts val="0"/>
              </a:spcAft>
              <a:buSzPts val="5200"/>
              <a:buChar char="○"/>
              <a:defRPr sz="5200"/>
            </a:lvl5pPr>
            <a:lvl6pPr lvl="5" algn="ctr" rtl="0">
              <a:lnSpc>
                <a:spcPct val="100000"/>
              </a:lnSpc>
              <a:spcBef>
                <a:spcPts val="0"/>
              </a:spcBef>
              <a:spcAft>
                <a:spcPts val="0"/>
              </a:spcAft>
              <a:buSzPts val="5200"/>
              <a:buChar char="■"/>
              <a:defRPr sz="5200"/>
            </a:lvl6pPr>
            <a:lvl7pPr lvl="6" algn="ctr" rtl="0">
              <a:lnSpc>
                <a:spcPct val="100000"/>
              </a:lnSpc>
              <a:spcBef>
                <a:spcPts val="0"/>
              </a:spcBef>
              <a:spcAft>
                <a:spcPts val="0"/>
              </a:spcAft>
              <a:buSzPts val="5200"/>
              <a:buChar char="●"/>
              <a:defRPr sz="5200"/>
            </a:lvl7pPr>
            <a:lvl8pPr lvl="7" algn="ctr" rtl="0">
              <a:lnSpc>
                <a:spcPct val="100000"/>
              </a:lnSpc>
              <a:spcBef>
                <a:spcPts val="0"/>
              </a:spcBef>
              <a:spcAft>
                <a:spcPts val="0"/>
              </a:spcAft>
              <a:buSzPts val="5200"/>
              <a:buChar char="○"/>
              <a:defRPr sz="5200"/>
            </a:lvl8pPr>
            <a:lvl9pPr lvl="8" algn="ctr" rtl="0">
              <a:lnSpc>
                <a:spcPct val="100000"/>
              </a:lnSpc>
              <a:spcBef>
                <a:spcPts val="0"/>
              </a:spcBef>
              <a:spcAft>
                <a:spcPts val="0"/>
              </a:spcAft>
              <a:buSzPts val="5200"/>
              <a:buChar char="■"/>
              <a:defRPr sz="52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120"/>
        <p:cNvGrpSpPr/>
        <p:nvPr/>
      </p:nvGrpSpPr>
      <p:grpSpPr>
        <a:xfrm>
          <a:off x="0" y="0"/>
          <a:ext cx="0" cy="0"/>
          <a:chOff x="0" y="0"/>
          <a:chExt cx="0" cy="0"/>
        </a:xfrm>
      </p:grpSpPr>
      <p:pic>
        <p:nvPicPr>
          <p:cNvPr id="121" name="Google Shape;121;g240cba01834_0_1047"/>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122" name="Google Shape;122;g240cba01834_0_1047"/>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23" name="Google Shape;123;g240cba01834_0_1047"/>
          <p:cNvSpPr txBox="1">
            <a:spLocks noGrp="1"/>
          </p:cNvSpPr>
          <p:nvPr>
            <p:ph type="body" idx="1"/>
          </p:nvPr>
        </p:nvSpPr>
        <p:spPr>
          <a:xfrm>
            <a:off x="457200" y="1524000"/>
            <a:ext cx="8520600" cy="4255500"/>
          </a:xfrm>
          <a:prstGeom prst="rect">
            <a:avLst/>
          </a:prstGeom>
          <a:noFill/>
          <a:ln>
            <a:noFill/>
          </a:ln>
        </p:spPr>
        <p:txBody>
          <a:bodyPr spcFirstLastPara="1" wrap="square" lIns="0" tIns="0" rIns="0" bIns="0" anchor="t" anchorCtr="0">
            <a:normAutofit/>
          </a:bodyPr>
          <a:lstStyle>
            <a:lvl1pPr marL="457200" lvl="0" indent="-330200" algn="l" rtl="0">
              <a:lnSpc>
                <a:spcPct val="115000"/>
              </a:lnSpc>
              <a:spcBef>
                <a:spcPts val="0"/>
              </a:spcBef>
              <a:spcAft>
                <a:spcPts val="0"/>
              </a:spcAft>
              <a:buClr>
                <a:schemeClr val="dk1"/>
              </a:buClr>
              <a:buSzPts val="1600"/>
              <a:buChar char="●"/>
              <a:defRPr>
                <a:solidFill>
                  <a:schemeClr val="dk1"/>
                </a:solidFill>
              </a:defRPr>
            </a:lvl1pPr>
            <a:lvl2pPr marL="914400" lvl="1" indent="-292100" algn="l" rtl="0">
              <a:lnSpc>
                <a:spcPct val="115000"/>
              </a:lnSpc>
              <a:spcBef>
                <a:spcPts val="0"/>
              </a:spcBef>
              <a:spcAft>
                <a:spcPts val="0"/>
              </a:spcAft>
              <a:buClr>
                <a:schemeClr val="dk1"/>
              </a:buClr>
              <a:buSzPts val="1000"/>
              <a:buChar char="○"/>
              <a:defRPr sz="1600">
                <a:solidFill>
                  <a:schemeClr val="dk1"/>
                </a:solidFill>
              </a:defRPr>
            </a:lvl2pPr>
            <a:lvl3pPr marL="1371600" lvl="2" indent="-292100" algn="l" rtl="0">
              <a:lnSpc>
                <a:spcPct val="115000"/>
              </a:lnSpc>
              <a:spcBef>
                <a:spcPts val="0"/>
              </a:spcBef>
              <a:spcAft>
                <a:spcPts val="0"/>
              </a:spcAft>
              <a:buClr>
                <a:schemeClr val="dk1"/>
              </a:buClr>
              <a:buSzPts val="1000"/>
              <a:buChar char="■"/>
              <a:defRPr sz="1600">
                <a:solidFill>
                  <a:schemeClr val="dk1"/>
                </a:solidFill>
              </a:defRPr>
            </a:lvl3pPr>
            <a:lvl4pPr marL="1828800" lvl="3" indent="-292100" algn="l" rtl="0">
              <a:lnSpc>
                <a:spcPct val="115000"/>
              </a:lnSpc>
              <a:spcBef>
                <a:spcPts val="0"/>
              </a:spcBef>
              <a:spcAft>
                <a:spcPts val="0"/>
              </a:spcAft>
              <a:buClr>
                <a:schemeClr val="dk1"/>
              </a:buClr>
              <a:buSzPts val="1000"/>
              <a:buChar char="●"/>
              <a:defRPr sz="1600">
                <a:solidFill>
                  <a:schemeClr val="dk1"/>
                </a:solidFill>
              </a:defRPr>
            </a:lvl4pPr>
            <a:lvl5pPr marL="2286000" lvl="4" indent="-292100" algn="l" rtl="0">
              <a:lnSpc>
                <a:spcPct val="115000"/>
              </a:lnSpc>
              <a:spcBef>
                <a:spcPts val="0"/>
              </a:spcBef>
              <a:spcAft>
                <a:spcPts val="0"/>
              </a:spcAft>
              <a:buClr>
                <a:schemeClr val="dk1"/>
              </a:buClr>
              <a:buSzPts val="1000"/>
              <a:buChar char="○"/>
              <a:defRPr sz="1600">
                <a:solidFill>
                  <a:schemeClr val="dk1"/>
                </a:solidFill>
              </a:defRPr>
            </a:lvl5pPr>
            <a:lvl6pPr marL="2743200" lvl="5" indent="-292100" algn="l" rtl="0">
              <a:lnSpc>
                <a:spcPct val="115000"/>
              </a:lnSpc>
              <a:spcBef>
                <a:spcPts val="0"/>
              </a:spcBef>
              <a:spcAft>
                <a:spcPts val="0"/>
              </a:spcAft>
              <a:buClr>
                <a:schemeClr val="dk1"/>
              </a:buClr>
              <a:buSzPts val="1000"/>
              <a:buChar char="■"/>
              <a:defRPr sz="1600">
                <a:solidFill>
                  <a:schemeClr val="dk1"/>
                </a:solidFill>
              </a:defRPr>
            </a:lvl6pPr>
            <a:lvl7pPr marL="3200400" lvl="6" indent="-292100" algn="l" rtl="0">
              <a:lnSpc>
                <a:spcPct val="115000"/>
              </a:lnSpc>
              <a:spcBef>
                <a:spcPts val="0"/>
              </a:spcBef>
              <a:spcAft>
                <a:spcPts val="0"/>
              </a:spcAft>
              <a:buClr>
                <a:schemeClr val="dk1"/>
              </a:buClr>
              <a:buSzPts val="1000"/>
              <a:buChar char="●"/>
              <a:defRPr sz="1600">
                <a:solidFill>
                  <a:schemeClr val="dk1"/>
                </a:solidFill>
              </a:defRPr>
            </a:lvl7pPr>
            <a:lvl8pPr marL="3657600" lvl="7" indent="-292100" algn="l" rtl="0">
              <a:lnSpc>
                <a:spcPct val="115000"/>
              </a:lnSpc>
              <a:spcBef>
                <a:spcPts val="0"/>
              </a:spcBef>
              <a:spcAft>
                <a:spcPts val="0"/>
              </a:spcAft>
              <a:buClr>
                <a:schemeClr val="dk1"/>
              </a:buClr>
              <a:buSzPts val="1000"/>
              <a:buChar char="○"/>
              <a:defRPr sz="1600">
                <a:solidFill>
                  <a:schemeClr val="dk1"/>
                </a:solidFill>
              </a:defRPr>
            </a:lvl8pPr>
            <a:lvl9pPr marL="4114800" lvl="8" indent="-292100" algn="l" rtl="0">
              <a:lnSpc>
                <a:spcPct val="115000"/>
              </a:lnSpc>
              <a:spcBef>
                <a:spcPts val="0"/>
              </a:spcBef>
              <a:spcAft>
                <a:spcPts val="0"/>
              </a:spcAft>
              <a:buClr>
                <a:schemeClr val="dk1"/>
              </a:buClr>
              <a:buSzPts val="1000"/>
              <a:buChar char="■"/>
              <a:defRPr sz="1600">
                <a:solidFill>
                  <a:schemeClr val="dk1"/>
                </a:solidFill>
              </a:defRPr>
            </a:lvl9pPr>
          </a:lstStyle>
          <a:p>
            <a:endParaRPr/>
          </a:p>
        </p:txBody>
      </p:sp>
      <p:pic>
        <p:nvPicPr>
          <p:cNvPr id="124" name="Google Shape;124;g240cba01834_0_1047"/>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125" name="Google Shape;125;g240cba01834_0_1047"/>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126" name="Google Shape;126;g240cba01834_0_1047"/>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slide-image space - blue" type="titleOnly">
  <p:cSld name="TITLE_ONLY">
    <p:spTree>
      <p:nvGrpSpPr>
        <p:cNvPr id="1" name="Shape 127"/>
        <p:cNvGrpSpPr/>
        <p:nvPr/>
      </p:nvGrpSpPr>
      <p:grpSpPr>
        <a:xfrm>
          <a:off x="0" y="0"/>
          <a:ext cx="0" cy="0"/>
          <a:chOff x="0" y="0"/>
          <a:chExt cx="0" cy="0"/>
        </a:xfrm>
      </p:grpSpPr>
      <p:sp>
        <p:nvSpPr>
          <p:cNvPr id="128" name="Google Shape;128;g240cba01834_0_1054"/>
          <p:cNvSpPr/>
          <p:nvPr/>
        </p:nvSpPr>
        <p:spPr>
          <a:xfrm>
            <a:off x="5486400" y="1223000"/>
            <a:ext cx="3657600" cy="5635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9" name="Google Shape;129;g240cba01834_0_1054"/>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130" name="Google Shape;130;g240cba01834_0_1054"/>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31" name="Google Shape;131;g240cba01834_0_1054"/>
          <p:cNvPicPr preferRelativeResize="0"/>
          <p:nvPr/>
        </p:nvPicPr>
        <p:blipFill rotWithShape="1">
          <a:blip r:embed="rId3">
            <a:alphaModFix/>
          </a:blip>
          <a:srcRect/>
          <a:stretch/>
        </p:blipFill>
        <p:spPr>
          <a:xfrm>
            <a:off x="4524250" y="6235200"/>
            <a:ext cx="867951" cy="369000"/>
          </a:xfrm>
          <a:prstGeom prst="rect">
            <a:avLst/>
          </a:prstGeom>
          <a:noFill/>
          <a:ln>
            <a:noFill/>
          </a:ln>
        </p:spPr>
      </p:pic>
      <p:cxnSp>
        <p:nvCxnSpPr>
          <p:cNvPr id="132" name="Google Shape;132;g240cba01834_0_1054"/>
          <p:cNvCxnSpPr/>
          <p:nvPr/>
        </p:nvCxnSpPr>
        <p:spPr>
          <a:xfrm>
            <a:off x="0" y="6082133"/>
            <a:ext cx="5392200" cy="0"/>
          </a:xfrm>
          <a:prstGeom prst="straightConnector1">
            <a:avLst/>
          </a:prstGeom>
          <a:noFill/>
          <a:ln w="9525" cap="flat" cmpd="sng">
            <a:solidFill>
              <a:schemeClr val="accent1"/>
            </a:solidFill>
            <a:prstDash val="solid"/>
            <a:round/>
            <a:headEnd type="none" w="sm" len="sm"/>
            <a:tailEnd type="none" w="sm" len="sm"/>
          </a:ln>
        </p:spPr>
      </p:cxnSp>
      <p:sp>
        <p:nvSpPr>
          <p:cNvPr id="133" name="Google Shape;133;g240cba01834_0_1054"/>
          <p:cNvSpPr txBox="1">
            <a:spLocks noGrp="1"/>
          </p:cNvSpPr>
          <p:nvPr>
            <p:ph type="body" idx="1"/>
          </p:nvPr>
        </p:nvSpPr>
        <p:spPr>
          <a:xfrm>
            <a:off x="457200" y="1524000"/>
            <a:ext cx="3776400" cy="4255500"/>
          </a:xfrm>
          <a:prstGeom prst="rect">
            <a:avLst/>
          </a:prstGeom>
          <a:noFill/>
          <a:ln>
            <a:noFill/>
          </a:ln>
        </p:spPr>
        <p:txBody>
          <a:bodyPr spcFirstLastPara="1" wrap="square" lIns="0" tIns="0" rIns="0" bIns="0" anchor="t" anchorCtr="0">
            <a:normAutofit/>
          </a:bodyPr>
          <a:lstStyle>
            <a:lvl1pPr marL="457200" lvl="0" indent="-342900" algn="l" rtl="0">
              <a:lnSpc>
                <a:spcPct val="115000"/>
              </a:lnSpc>
              <a:spcBef>
                <a:spcPts val="0"/>
              </a:spcBef>
              <a:spcAft>
                <a:spcPts val="0"/>
              </a:spcAft>
              <a:buClr>
                <a:schemeClr val="dk1"/>
              </a:buClr>
              <a:buSzPts val="1800"/>
              <a:buChar char="●"/>
              <a:defRPr>
                <a:solidFill>
                  <a:schemeClr val="dk1"/>
                </a:solidFill>
              </a:defRPr>
            </a:lvl1pPr>
            <a:lvl2pPr marL="914400" lvl="1" indent="-330200" algn="l" rtl="0">
              <a:lnSpc>
                <a:spcPct val="115000"/>
              </a:lnSpc>
              <a:spcBef>
                <a:spcPts val="0"/>
              </a:spcBef>
              <a:spcAft>
                <a:spcPts val="0"/>
              </a:spcAft>
              <a:buClr>
                <a:schemeClr val="dk1"/>
              </a:buClr>
              <a:buSzPts val="1600"/>
              <a:buChar char="○"/>
              <a:defRPr sz="1600">
                <a:solidFill>
                  <a:schemeClr val="dk1"/>
                </a:solidFill>
              </a:defRPr>
            </a:lvl2pPr>
            <a:lvl3pPr marL="1371600" lvl="2" indent="-330200" algn="l" rtl="0">
              <a:lnSpc>
                <a:spcPct val="115000"/>
              </a:lnSpc>
              <a:spcBef>
                <a:spcPts val="0"/>
              </a:spcBef>
              <a:spcAft>
                <a:spcPts val="0"/>
              </a:spcAft>
              <a:buClr>
                <a:schemeClr val="dk1"/>
              </a:buClr>
              <a:buSzPts val="1600"/>
              <a:buChar char="■"/>
              <a:defRPr sz="1600">
                <a:solidFill>
                  <a:schemeClr val="dk1"/>
                </a:solidFill>
              </a:defRPr>
            </a:lvl3pPr>
            <a:lvl4pPr marL="1828800" lvl="3" indent="-330200" algn="l" rtl="0">
              <a:lnSpc>
                <a:spcPct val="115000"/>
              </a:lnSpc>
              <a:spcBef>
                <a:spcPts val="0"/>
              </a:spcBef>
              <a:spcAft>
                <a:spcPts val="0"/>
              </a:spcAft>
              <a:buClr>
                <a:schemeClr val="dk1"/>
              </a:buClr>
              <a:buSzPts val="1600"/>
              <a:buChar char="●"/>
              <a:defRPr sz="1600">
                <a:solidFill>
                  <a:schemeClr val="dk1"/>
                </a:solidFill>
              </a:defRPr>
            </a:lvl4pPr>
            <a:lvl5pPr marL="2286000" lvl="4" indent="-330200" algn="l" rtl="0">
              <a:lnSpc>
                <a:spcPct val="115000"/>
              </a:lnSpc>
              <a:spcBef>
                <a:spcPts val="0"/>
              </a:spcBef>
              <a:spcAft>
                <a:spcPts val="0"/>
              </a:spcAft>
              <a:buClr>
                <a:schemeClr val="dk1"/>
              </a:buClr>
              <a:buSzPts val="1600"/>
              <a:buChar char="○"/>
              <a:defRPr sz="1600">
                <a:solidFill>
                  <a:schemeClr val="dk1"/>
                </a:solidFill>
              </a:defRPr>
            </a:lvl5pPr>
            <a:lvl6pPr marL="2743200" lvl="5" indent="-330200" algn="l" rtl="0">
              <a:lnSpc>
                <a:spcPct val="115000"/>
              </a:lnSpc>
              <a:spcBef>
                <a:spcPts val="0"/>
              </a:spcBef>
              <a:spcAft>
                <a:spcPts val="0"/>
              </a:spcAft>
              <a:buClr>
                <a:schemeClr val="dk1"/>
              </a:buClr>
              <a:buSzPts val="1600"/>
              <a:buChar char="■"/>
              <a:defRPr sz="1600">
                <a:solidFill>
                  <a:schemeClr val="dk1"/>
                </a:solidFill>
              </a:defRPr>
            </a:lvl6pPr>
            <a:lvl7pPr marL="3200400" lvl="6" indent="-330200" algn="l" rtl="0">
              <a:lnSpc>
                <a:spcPct val="115000"/>
              </a:lnSpc>
              <a:spcBef>
                <a:spcPts val="0"/>
              </a:spcBef>
              <a:spcAft>
                <a:spcPts val="0"/>
              </a:spcAft>
              <a:buClr>
                <a:schemeClr val="dk1"/>
              </a:buClr>
              <a:buSzPts val="1600"/>
              <a:buChar char="●"/>
              <a:defRPr sz="1600">
                <a:solidFill>
                  <a:schemeClr val="dk1"/>
                </a:solidFill>
              </a:defRPr>
            </a:lvl7pPr>
            <a:lvl8pPr marL="3657600" lvl="7" indent="-330200" algn="l" rtl="0">
              <a:lnSpc>
                <a:spcPct val="115000"/>
              </a:lnSpc>
              <a:spcBef>
                <a:spcPts val="0"/>
              </a:spcBef>
              <a:spcAft>
                <a:spcPts val="0"/>
              </a:spcAft>
              <a:buClr>
                <a:schemeClr val="dk1"/>
              </a:buClr>
              <a:buSzPts val="1600"/>
              <a:buChar char="○"/>
              <a:defRPr sz="1600">
                <a:solidFill>
                  <a:schemeClr val="dk1"/>
                </a:solidFill>
              </a:defRPr>
            </a:lvl8pPr>
            <a:lvl9pPr marL="4114800" lvl="8" indent="-330200" algn="l" rtl="0">
              <a:lnSpc>
                <a:spcPct val="115000"/>
              </a:lnSpc>
              <a:spcBef>
                <a:spcPts val="0"/>
              </a:spcBef>
              <a:spcAft>
                <a:spcPts val="0"/>
              </a:spcAft>
              <a:buClr>
                <a:schemeClr val="dk1"/>
              </a:buClr>
              <a:buSzPts val="1600"/>
              <a:buChar char="■"/>
              <a:defRPr sz="1600">
                <a:solidFill>
                  <a:schemeClr val="dk1"/>
                </a:solidFill>
              </a:defRPr>
            </a:lvl9pPr>
          </a:lstStyle>
          <a:p>
            <a:endParaRPr/>
          </a:p>
        </p:txBody>
      </p:sp>
      <p:sp>
        <p:nvSpPr>
          <p:cNvPr id="134" name="Google Shape;134;g240cba01834_0_1054"/>
          <p:cNvSpPr txBox="1">
            <a:spLocks noGrp="1"/>
          </p:cNvSpPr>
          <p:nvPr>
            <p:ph type="sldNum" idx="12"/>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135" name="Google Shape;135;g240cba01834_0_1054"/>
          <p:cNvSpPr>
            <a:spLocks noGrp="1"/>
          </p:cNvSpPr>
          <p:nvPr>
            <p:ph type="pic" idx="2"/>
          </p:nvPr>
        </p:nvSpPr>
        <p:spPr>
          <a:xfrm>
            <a:off x="5556750" y="1319200"/>
            <a:ext cx="3516900" cy="54429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pic>
        <p:nvPicPr>
          <p:cNvPr id="21" name="Google Shape;21;p22"/>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22" name="Google Shape;22;p22"/>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2"/>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 name="Google Shape;24;p22"/>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25" name="Google Shape;25;p2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6"/>
        <p:cNvGrpSpPr/>
        <p:nvPr/>
      </p:nvGrpSpPr>
      <p:grpSpPr>
        <a:xfrm>
          <a:off x="0" y="0"/>
          <a:ext cx="0" cy="0"/>
          <a:chOff x="0" y="0"/>
          <a:chExt cx="0" cy="0"/>
        </a:xfrm>
      </p:grpSpPr>
      <p:pic>
        <p:nvPicPr>
          <p:cNvPr id="137" name="Google Shape;137;g240cba01834_0_1063"/>
          <p:cNvPicPr preferRelativeResize="0"/>
          <p:nvPr/>
        </p:nvPicPr>
        <p:blipFill rotWithShape="1">
          <a:blip r:embed="rId2">
            <a:alphaModFix/>
          </a:blip>
          <a:srcRect/>
          <a:stretch/>
        </p:blipFill>
        <p:spPr>
          <a:xfrm>
            <a:off x="2" y="0"/>
            <a:ext cx="9143996" cy="1219200"/>
          </a:xfrm>
          <a:prstGeom prst="rect">
            <a:avLst/>
          </a:prstGeom>
          <a:noFill/>
          <a:ln>
            <a:noFill/>
          </a:ln>
        </p:spPr>
      </p:pic>
      <p:sp>
        <p:nvSpPr>
          <p:cNvPr id="138" name="Google Shape;138;g240cba01834_0_1063"/>
          <p:cNvSpPr txBox="1">
            <a:spLocks noGrp="1"/>
          </p:cNvSpPr>
          <p:nvPr>
            <p:ph type="title"/>
          </p:nvPr>
        </p:nvSpPr>
        <p:spPr>
          <a:xfrm>
            <a:off x="245194" y="254513"/>
            <a:ext cx="6081900" cy="7563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9" name="Google Shape;139;g240cba01834_0_1063"/>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rmAutofit/>
          </a:bodyPr>
          <a:lstStyle>
            <a:lvl1pPr marL="457200" lvl="0" indent="-381000" algn="l" rtl="0">
              <a:lnSpc>
                <a:spcPct val="90000"/>
              </a:lnSpc>
              <a:spcBef>
                <a:spcPts val="750"/>
              </a:spcBef>
              <a:spcAft>
                <a:spcPts val="0"/>
              </a:spcAft>
              <a:buClr>
                <a:schemeClr val="dk1"/>
              </a:buClr>
              <a:buSzPts val="2400"/>
              <a:buChar char="•"/>
              <a:defRPr sz="1800"/>
            </a:lvl1pPr>
            <a:lvl2pPr marL="914400" lvl="1" indent="-355600" algn="l" rtl="0">
              <a:lnSpc>
                <a:spcPct val="90000"/>
              </a:lnSpc>
              <a:spcBef>
                <a:spcPts val="375"/>
              </a:spcBef>
              <a:spcAft>
                <a:spcPts val="0"/>
              </a:spcAft>
              <a:buClr>
                <a:schemeClr val="dk1"/>
              </a:buClr>
              <a:buSzPts val="2000"/>
              <a:buChar char="•"/>
              <a:defRPr sz="1500"/>
            </a:lvl2pPr>
            <a:lvl3pPr marL="1371600" lvl="2" indent="-342900" algn="l" rtl="0">
              <a:lnSpc>
                <a:spcPct val="90000"/>
              </a:lnSpc>
              <a:spcBef>
                <a:spcPts val="375"/>
              </a:spcBef>
              <a:spcAft>
                <a:spcPts val="0"/>
              </a:spcAft>
              <a:buClr>
                <a:schemeClr val="dk1"/>
              </a:buClr>
              <a:buSzPts val="1800"/>
              <a:buChar char="•"/>
              <a:defRPr sz="1350"/>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pic>
        <p:nvPicPr>
          <p:cNvPr id="140" name="Google Shape;140;g240cba01834_0_1063"/>
          <p:cNvPicPr preferRelativeResize="0"/>
          <p:nvPr/>
        </p:nvPicPr>
        <p:blipFill rotWithShape="1">
          <a:blip r:embed="rId3">
            <a:alphaModFix/>
          </a:blip>
          <a:srcRect/>
          <a:stretch/>
        </p:blipFill>
        <p:spPr>
          <a:xfrm>
            <a:off x="8119240" y="6172201"/>
            <a:ext cx="796159" cy="485919"/>
          </a:xfrm>
          <a:prstGeom prst="rect">
            <a:avLst/>
          </a:prstGeom>
          <a:noFill/>
          <a:ln>
            <a:noFill/>
          </a:ln>
        </p:spPr>
      </p:pic>
      <p:sp>
        <p:nvSpPr>
          <p:cNvPr id="141" name="Google Shape;141;g240cba01834_0_1063"/>
          <p:cNvSpPr txBox="1">
            <a:spLocks noGrp="1"/>
          </p:cNvSpPr>
          <p:nvPr>
            <p:ph type="sldNum" idx="12"/>
          </p:nvPr>
        </p:nvSpPr>
        <p:spPr>
          <a:xfrm>
            <a:off x="89064" y="6347555"/>
            <a:ext cx="2057400" cy="365100"/>
          </a:xfrm>
          <a:prstGeom prst="rect">
            <a:avLst/>
          </a:prstGeom>
          <a:noFill/>
          <a:ln>
            <a:noFill/>
          </a:ln>
        </p:spPr>
        <p:txBody>
          <a:bodyPr spcFirstLastPara="1" wrap="square" lIns="91425" tIns="45700" rIns="91425" bIns="45700" anchor="t" anchorCtr="0">
            <a:noAutofit/>
          </a:bodyPr>
          <a:lstStyle>
            <a:lvl1pPr marL="0" lvl="0" indent="0" algn="l" rtl="0">
              <a:lnSpc>
                <a:spcPct val="100000"/>
              </a:lnSpc>
              <a:spcBef>
                <a:spcPts val="0"/>
              </a:spcBef>
              <a:spcAft>
                <a:spcPts val="0"/>
              </a:spcAft>
              <a:buSzPts val="1300"/>
              <a:buNone/>
              <a:defRPr sz="1200" b="0" i="0" u="none" strike="noStrike" cap="none">
                <a:solidFill>
                  <a:srgbClr val="7F7F7F"/>
                </a:solidFill>
                <a:latin typeface="Arial"/>
                <a:ea typeface="Arial"/>
                <a:cs typeface="Arial"/>
                <a:sym typeface="Arial"/>
              </a:defRPr>
            </a:lvl1pPr>
            <a:lvl2pPr marL="0" lvl="1" indent="0" algn="l" rtl="0">
              <a:lnSpc>
                <a:spcPct val="100000"/>
              </a:lnSpc>
              <a:spcBef>
                <a:spcPts val="0"/>
              </a:spcBef>
              <a:spcAft>
                <a:spcPts val="0"/>
              </a:spcAft>
              <a:buSzPts val="1300"/>
              <a:buNone/>
              <a:defRPr sz="1200" b="0" i="0" u="none" strike="noStrike" cap="none">
                <a:solidFill>
                  <a:srgbClr val="7F7F7F"/>
                </a:solidFill>
                <a:latin typeface="Arial"/>
                <a:ea typeface="Arial"/>
                <a:cs typeface="Arial"/>
                <a:sym typeface="Arial"/>
              </a:defRPr>
            </a:lvl2pPr>
            <a:lvl3pPr marL="0" lvl="2" indent="0" algn="l" rtl="0">
              <a:lnSpc>
                <a:spcPct val="100000"/>
              </a:lnSpc>
              <a:spcBef>
                <a:spcPts val="0"/>
              </a:spcBef>
              <a:spcAft>
                <a:spcPts val="0"/>
              </a:spcAft>
              <a:buSzPts val="1300"/>
              <a:buNone/>
              <a:defRPr sz="1200" b="0" i="0" u="none" strike="noStrike" cap="none">
                <a:solidFill>
                  <a:srgbClr val="7F7F7F"/>
                </a:solidFill>
                <a:latin typeface="Arial"/>
                <a:ea typeface="Arial"/>
                <a:cs typeface="Arial"/>
                <a:sym typeface="Arial"/>
              </a:defRPr>
            </a:lvl3pPr>
            <a:lvl4pPr marL="0" lvl="3" indent="0" algn="l" rtl="0">
              <a:lnSpc>
                <a:spcPct val="100000"/>
              </a:lnSpc>
              <a:spcBef>
                <a:spcPts val="0"/>
              </a:spcBef>
              <a:spcAft>
                <a:spcPts val="0"/>
              </a:spcAft>
              <a:buSzPts val="1300"/>
              <a:buNone/>
              <a:defRPr sz="1200" b="0" i="0" u="none" strike="noStrike" cap="none">
                <a:solidFill>
                  <a:srgbClr val="7F7F7F"/>
                </a:solidFill>
                <a:latin typeface="Arial"/>
                <a:ea typeface="Arial"/>
                <a:cs typeface="Arial"/>
                <a:sym typeface="Arial"/>
              </a:defRPr>
            </a:lvl4pPr>
            <a:lvl5pPr marL="0" lvl="4" indent="0" algn="l" rtl="0">
              <a:lnSpc>
                <a:spcPct val="100000"/>
              </a:lnSpc>
              <a:spcBef>
                <a:spcPts val="0"/>
              </a:spcBef>
              <a:spcAft>
                <a:spcPts val="0"/>
              </a:spcAft>
              <a:buSzPts val="1300"/>
              <a:buNone/>
              <a:defRPr sz="1200" b="0" i="0" u="none" strike="noStrike" cap="none">
                <a:solidFill>
                  <a:srgbClr val="7F7F7F"/>
                </a:solidFill>
                <a:latin typeface="Arial"/>
                <a:ea typeface="Arial"/>
                <a:cs typeface="Arial"/>
                <a:sym typeface="Arial"/>
              </a:defRPr>
            </a:lvl5pPr>
            <a:lvl6pPr marL="0" lvl="5" indent="0" algn="l" rtl="0">
              <a:lnSpc>
                <a:spcPct val="100000"/>
              </a:lnSpc>
              <a:spcBef>
                <a:spcPts val="0"/>
              </a:spcBef>
              <a:spcAft>
                <a:spcPts val="0"/>
              </a:spcAft>
              <a:buSzPts val="1300"/>
              <a:buNone/>
              <a:defRPr sz="1200" b="0" i="0" u="none" strike="noStrike" cap="none">
                <a:solidFill>
                  <a:srgbClr val="7F7F7F"/>
                </a:solidFill>
                <a:latin typeface="Arial"/>
                <a:ea typeface="Arial"/>
                <a:cs typeface="Arial"/>
                <a:sym typeface="Arial"/>
              </a:defRPr>
            </a:lvl6pPr>
            <a:lvl7pPr marL="0" lvl="6" indent="0" algn="l" rtl="0">
              <a:lnSpc>
                <a:spcPct val="100000"/>
              </a:lnSpc>
              <a:spcBef>
                <a:spcPts val="0"/>
              </a:spcBef>
              <a:spcAft>
                <a:spcPts val="0"/>
              </a:spcAft>
              <a:buSzPts val="1300"/>
              <a:buNone/>
              <a:defRPr sz="1200" b="0" i="0" u="none" strike="noStrike" cap="none">
                <a:solidFill>
                  <a:srgbClr val="7F7F7F"/>
                </a:solidFill>
                <a:latin typeface="Arial"/>
                <a:ea typeface="Arial"/>
                <a:cs typeface="Arial"/>
                <a:sym typeface="Arial"/>
              </a:defRPr>
            </a:lvl7pPr>
            <a:lvl8pPr marL="0" lvl="7" indent="0" algn="l" rtl="0">
              <a:lnSpc>
                <a:spcPct val="100000"/>
              </a:lnSpc>
              <a:spcBef>
                <a:spcPts val="0"/>
              </a:spcBef>
              <a:spcAft>
                <a:spcPts val="0"/>
              </a:spcAft>
              <a:buSzPts val="1300"/>
              <a:buNone/>
              <a:defRPr sz="1200" b="0" i="0" u="none" strike="noStrike" cap="none">
                <a:solidFill>
                  <a:srgbClr val="7F7F7F"/>
                </a:solidFill>
                <a:latin typeface="Arial"/>
                <a:ea typeface="Arial"/>
                <a:cs typeface="Arial"/>
                <a:sym typeface="Arial"/>
              </a:defRPr>
            </a:lvl8pPr>
            <a:lvl9pPr marL="0" lvl="8" indent="0" algn="l" rtl="0">
              <a:lnSpc>
                <a:spcPct val="100000"/>
              </a:lnSpc>
              <a:spcBef>
                <a:spcPts val="0"/>
              </a:spcBef>
              <a:spcAft>
                <a:spcPts val="0"/>
              </a:spcAft>
              <a:buSzPts val="1300"/>
              <a:buNone/>
              <a:defRPr sz="12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ivider slide-blue">
  <p:cSld name="Divider slide-blue">
    <p:spTree>
      <p:nvGrpSpPr>
        <p:cNvPr id="1" name="Shape 142"/>
        <p:cNvGrpSpPr/>
        <p:nvPr/>
      </p:nvGrpSpPr>
      <p:grpSpPr>
        <a:xfrm>
          <a:off x="0" y="0"/>
          <a:ext cx="0" cy="0"/>
          <a:chOff x="0" y="0"/>
          <a:chExt cx="0" cy="0"/>
        </a:xfrm>
      </p:grpSpPr>
      <p:sp>
        <p:nvSpPr>
          <p:cNvPr id="143" name="Google Shape;143;g240cba01834_0_1069"/>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44" name="Google Shape;144;g240cba01834_0_1069"/>
          <p:cNvPicPr preferRelativeResize="0"/>
          <p:nvPr/>
        </p:nvPicPr>
        <p:blipFill rotWithShape="1">
          <a:blip r:embed="rId2">
            <a:alphaModFix/>
          </a:blip>
          <a:srcRect/>
          <a:stretch/>
        </p:blipFill>
        <p:spPr>
          <a:xfrm>
            <a:off x="-12" y="-15383"/>
            <a:ext cx="9144024" cy="5166574"/>
          </a:xfrm>
          <a:prstGeom prst="rect">
            <a:avLst/>
          </a:prstGeom>
          <a:noFill/>
          <a:ln>
            <a:noFill/>
          </a:ln>
        </p:spPr>
      </p:pic>
      <p:sp>
        <p:nvSpPr>
          <p:cNvPr id="145" name="Google Shape;145;g240cba01834_0_1069"/>
          <p:cNvSpPr txBox="1">
            <a:spLocks noGrp="1"/>
          </p:cNvSpPr>
          <p:nvPr>
            <p:ph type="ctrTitle"/>
          </p:nvPr>
        </p:nvSpPr>
        <p:spPr>
          <a:xfrm>
            <a:off x="311700" y="2453433"/>
            <a:ext cx="8520600" cy="2042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2pPr>
            <a:lvl3pPr lvl="2"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3pPr>
            <a:lvl4pPr lvl="3"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4pPr>
            <a:lvl5pPr lvl="4"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5pPr>
            <a:lvl6pPr lvl="5"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6pPr>
            <a:lvl7pPr lvl="6"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7pPr>
            <a:lvl8pPr lvl="7"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8pPr>
            <a:lvl9pPr lvl="8"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slide with header/logo - blue 2">
  <p:cSld name="Content slide with header/logo - blue 2">
    <p:spTree>
      <p:nvGrpSpPr>
        <p:cNvPr id="1" name="Shape 146"/>
        <p:cNvGrpSpPr/>
        <p:nvPr/>
      </p:nvGrpSpPr>
      <p:grpSpPr>
        <a:xfrm>
          <a:off x="0" y="0"/>
          <a:ext cx="0" cy="0"/>
          <a:chOff x="0" y="0"/>
          <a:chExt cx="0" cy="0"/>
        </a:xfrm>
      </p:grpSpPr>
      <p:pic>
        <p:nvPicPr>
          <p:cNvPr id="147" name="Google Shape;147;g240cba01834_0_1073"/>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148" name="Google Shape;148;g240cba01834_0_1073"/>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49" name="Google Shape;149;g240cba01834_0_1073"/>
          <p:cNvSpPr txBox="1">
            <a:spLocks noGrp="1"/>
          </p:cNvSpPr>
          <p:nvPr>
            <p:ph type="body" idx="1"/>
          </p:nvPr>
        </p:nvSpPr>
        <p:spPr>
          <a:xfrm>
            <a:off x="457200" y="1524000"/>
            <a:ext cx="8520600" cy="4255500"/>
          </a:xfrm>
          <a:prstGeom prst="rect">
            <a:avLst/>
          </a:prstGeom>
          <a:noFill/>
          <a:ln>
            <a:noFill/>
          </a:ln>
        </p:spPr>
        <p:txBody>
          <a:bodyPr spcFirstLastPara="1" wrap="square" lIns="0" tIns="0" rIns="0" bIns="0" anchor="t" anchorCtr="0">
            <a:normAutofit/>
          </a:bodyPr>
          <a:lstStyle>
            <a:lvl1pPr marL="457200" lvl="0" indent="-330200" algn="l" rtl="0">
              <a:lnSpc>
                <a:spcPct val="115000"/>
              </a:lnSpc>
              <a:spcBef>
                <a:spcPts val="0"/>
              </a:spcBef>
              <a:spcAft>
                <a:spcPts val="0"/>
              </a:spcAft>
              <a:buClr>
                <a:schemeClr val="dk1"/>
              </a:buClr>
              <a:buSzPts val="1600"/>
              <a:buChar char="●"/>
              <a:defRPr>
                <a:solidFill>
                  <a:schemeClr val="dk1"/>
                </a:solidFill>
              </a:defRPr>
            </a:lvl1pPr>
            <a:lvl2pPr marL="914400" lvl="1" indent="-292100" algn="l" rtl="0">
              <a:lnSpc>
                <a:spcPct val="115000"/>
              </a:lnSpc>
              <a:spcBef>
                <a:spcPts val="0"/>
              </a:spcBef>
              <a:spcAft>
                <a:spcPts val="0"/>
              </a:spcAft>
              <a:buClr>
                <a:schemeClr val="dk1"/>
              </a:buClr>
              <a:buSzPts val="1000"/>
              <a:buChar char="○"/>
              <a:defRPr sz="1600">
                <a:solidFill>
                  <a:schemeClr val="dk1"/>
                </a:solidFill>
              </a:defRPr>
            </a:lvl2pPr>
            <a:lvl3pPr marL="1371600" lvl="2" indent="-292100" algn="l" rtl="0">
              <a:lnSpc>
                <a:spcPct val="115000"/>
              </a:lnSpc>
              <a:spcBef>
                <a:spcPts val="0"/>
              </a:spcBef>
              <a:spcAft>
                <a:spcPts val="0"/>
              </a:spcAft>
              <a:buClr>
                <a:schemeClr val="dk1"/>
              </a:buClr>
              <a:buSzPts val="1000"/>
              <a:buChar char="■"/>
              <a:defRPr sz="1600">
                <a:solidFill>
                  <a:schemeClr val="dk1"/>
                </a:solidFill>
              </a:defRPr>
            </a:lvl3pPr>
            <a:lvl4pPr marL="1828800" lvl="3" indent="-292100" algn="l" rtl="0">
              <a:lnSpc>
                <a:spcPct val="115000"/>
              </a:lnSpc>
              <a:spcBef>
                <a:spcPts val="0"/>
              </a:spcBef>
              <a:spcAft>
                <a:spcPts val="0"/>
              </a:spcAft>
              <a:buClr>
                <a:schemeClr val="dk1"/>
              </a:buClr>
              <a:buSzPts val="1000"/>
              <a:buChar char="●"/>
              <a:defRPr sz="1600">
                <a:solidFill>
                  <a:schemeClr val="dk1"/>
                </a:solidFill>
              </a:defRPr>
            </a:lvl4pPr>
            <a:lvl5pPr marL="2286000" lvl="4" indent="-292100" algn="l" rtl="0">
              <a:lnSpc>
                <a:spcPct val="115000"/>
              </a:lnSpc>
              <a:spcBef>
                <a:spcPts val="0"/>
              </a:spcBef>
              <a:spcAft>
                <a:spcPts val="0"/>
              </a:spcAft>
              <a:buClr>
                <a:schemeClr val="dk1"/>
              </a:buClr>
              <a:buSzPts val="1000"/>
              <a:buChar char="○"/>
              <a:defRPr sz="1600">
                <a:solidFill>
                  <a:schemeClr val="dk1"/>
                </a:solidFill>
              </a:defRPr>
            </a:lvl5pPr>
            <a:lvl6pPr marL="2743200" lvl="5" indent="-292100" algn="l" rtl="0">
              <a:lnSpc>
                <a:spcPct val="115000"/>
              </a:lnSpc>
              <a:spcBef>
                <a:spcPts val="0"/>
              </a:spcBef>
              <a:spcAft>
                <a:spcPts val="0"/>
              </a:spcAft>
              <a:buClr>
                <a:schemeClr val="dk1"/>
              </a:buClr>
              <a:buSzPts val="1000"/>
              <a:buChar char="■"/>
              <a:defRPr sz="1600">
                <a:solidFill>
                  <a:schemeClr val="dk1"/>
                </a:solidFill>
              </a:defRPr>
            </a:lvl6pPr>
            <a:lvl7pPr marL="3200400" lvl="6" indent="-292100" algn="l" rtl="0">
              <a:lnSpc>
                <a:spcPct val="115000"/>
              </a:lnSpc>
              <a:spcBef>
                <a:spcPts val="0"/>
              </a:spcBef>
              <a:spcAft>
                <a:spcPts val="0"/>
              </a:spcAft>
              <a:buClr>
                <a:schemeClr val="dk1"/>
              </a:buClr>
              <a:buSzPts val="1000"/>
              <a:buChar char="●"/>
              <a:defRPr sz="1600">
                <a:solidFill>
                  <a:schemeClr val="dk1"/>
                </a:solidFill>
              </a:defRPr>
            </a:lvl7pPr>
            <a:lvl8pPr marL="3657600" lvl="7" indent="-292100" algn="l" rtl="0">
              <a:lnSpc>
                <a:spcPct val="115000"/>
              </a:lnSpc>
              <a:spcBef>
                <a:spcPts val="0"/>
              </a:spcBef>
              <a:spcAft>
                <a:spcPts val="0"/>
              </a:spcAft>
              <a:buClr>
                <a:schemeClr val="dk1"/>
              </a:buClr>
              <a:buSzPts val="1000"/>
              <a:buChar char="○"/>
              <a:defRPr sz="1600">
                <a:solidFill>
                  <a:schemeClr val="dk1"/>
                </a:solidFill>
              </a:defRPr>
            </a:lvl8pPr>
            <a:lvl9pPr marL="4114800" lvl="8" indent="-292100" algn="l" rtl="0">
              <a:lnSpc>
                <a:spcPct val="115000"/>
              </a:lnSpc>
              <a:spcBef>
                <a:spcPts val="0"/>
              </a:spcBef>
              <a:spcAft>
                <a:spcPts val="0"/>
              </a:spcAft>
              <a:buClr>
                <a:schemeClr val="dk1"/>
              </a:buClr>
              <a:buSzPts val="1000"/>
              <a:buChar char="■"/>
              <a:defRPr sz="1600">
                <a:solidFill>
                  <a:schemeClr val="dk1"/>
                </a:solidFill>
              </a:defRPr>
            </a:lvl9pPr>
          </a:lstStyle>
          <a:p>
            <a:endParaRPr/>
          </a:p>
        </p:txBody>
      </p:sp>
      <p:pic>
        <p:nvPicPr>
          <p:cNvPr id="150" name="Google Shape;150;g240cba01834_0_1073"/>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151" name="Google Shape;151;g240cba01834_0_1073"/>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152" name="Google Shape;152;g240cba01834_0_1073"/>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slide-2 column - blue">
  <p:cSld name="ONE_COLUMN_TEXT">
    <p:spTree>
      <p:nvGrpSpPr>
        <p:cNvPr id="1" name="Shape 153"/>
        <p:cNvGrpSpPr/>
        <p:nvPr/>
      </p:nvGrpSpPr>
      <p:grpSpPr>
        <a:xfrm>
          <a:off x="0" y="0"/>
          <a:ext cx="0" cy="0"/>
          <a:chOff x="0" y="0"/>
          <a:chExt cx="0" cy="0"/>
        </a:xfrm>
      </p:grpSpPr>
      <p:sp>
        <p:nvSpPr>
          <p:cNvPr id="154" name="Google Shape;154;g240cba01834_0_1080"/>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5" name="Google Shape;155;g240cba01834_0_1080"/>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156" name="Google Shape;156;g240cba01834_0_1080"/>
          <p:cNvSpPr txBox="1">
            <a:spLocks noGrp="1"/>
          </p:cNvSpPr>
          <p:nvPr>
            <p:ph type="body" idx="1"/>
          </p:nvPr>
        </p:nvSpPr>
        <p:spPr>
          <a:xfrm>
            <a:off x="311700" y="1536633"/>
            <a:ext cx="3999900" cy="42384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157" name="Google Shape;157;g240cba01834_0_1080"/>
          <p:cNvSpPr txBox="1">
            <a:spLocks noGrp="1"/>
          </p:cNvSpPr>
          <p:nvPr>
            <p:ph type="body" idx="2"/>
          </p:nvPr>
        </p:nvSpPr>
        <p:spPr>
          <a:xfrm>
            <a:off x="4832400" y="1536633"/>
            <a:ext cx="3999900" cy="42384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158" name="Google Shape;158;g240cba01834_0_1080"/>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59" name="Google Shape;159;g240cba01834_0_1080"/>
          <p:cNvSpPr txBox="1">
            <a:spLocks noGrp="1"/>
          </p:cNvSpPr>
          <p:nvPr>
            <p:ph type="sldNum" idx="3"/>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160" name="Google Shape;160;g240cba01834_0_1080"/>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161" name="Google Shape;161;g240cba01834_0_1080"/>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slide with small image">
  <p:cSld name="SECTION_HEADER_3">
    <p:spTree>
      <p:nvGrpSpPr>
        <p:cNvPr id="1" name="Shape 162"/>
        <p:cNvGrpSpPr/>
        <p:nvPr/>
      </p:nvGrpSpPr>
      <p:grpSpPr>
        <a:xfrm>
          <a:off x="0" y="0"/>
          <a:ext cx="0" cy="0"/>
          <a:chOff x="0" y="0"/>
          <a:chExt cx="0" cy="0"/>
        </a:xfrm>
      </p:grpSpPr>
      <p:pic>
        <p:nvPicPr>
          <p:cNvPr id="163" name="Google Shape;163;g240cba01834_0_1089"/>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164" name="Google Shape;164;g240cba01834_0_1089"/>
          <p:cNvSpPr txBox="1">
            <a:spLocks noGrp="1"/>
          </p:cNvSpPr>
          <p:nvPr>
            <p:ph type="title"/>
          </p:nvPr>
        </p:nvSpPr>
        <p:spPr>
          <a:xfrm>
            <a:off x="213075" y="304800"/>
            <a:ext cx="79335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65" name="Google Shape;165;g240cba01834_0_1089"/>
          <p:cNvSpPr txBox="1">
            <a:spLocks noGrp="1"/>
          </p:cNvSpPr>
          <p:nvPr>
            <p:ph type="body" idx="1"/>
          </p:nvPr>
        </p:nvSpPr>
        <p:spPr>
          <a:xfrm>
            <a:off x="457200" y="1524000"/>
            <a:ext cx="8520600" cy="4255500"/>
          </a:xfrm>
          <a:prstGeom prst="rect">
            <a:avLst/>
          </a:prstGeom>
          <a:noFill/>
          <a:ln>
            <a:noFill/>
          </a:ln>
        </p:spPr>
        <p:txBody>
          <a:bodyPr spcFirstLastPara="1" wrap="square" lIns="0" tIns="0" rIns="0" bIns="0" anchor="t" anchorCtr="0">
            <a:normAutofit/>
          </a:bodyPr>
          <a:lstStyle>
            <a:lvl1pPr marL="457200" lvl="0" indent="-330200" algn="l" rtl="0">
              <a:lnSpc>
                <a:spcPct val="115000"/>
              </a:lnSpc>
              <a:spcBef>
                <a:spcPts val="0"/>
              </a:spcBef>
              <a:spcAft>
                <a:spcPts val="0"/>
              </a:spcAft>
              <a:buClr>
                <a:schemeClr val="dk1"/>
              </a:buClr>
              <a:buSzPts val="1600"/>
              <a:buChar char="●"/>
              <a:defRPr>
                <a:solidFill>
                  <a:schemeClr val="dk1"/>
                </a:solidFill>
              </a:defRPr>
            </a:lvl1pPr>
            <a:lvl2pPr marL="914400" lvl="1" indent="-292100" algn="l" rtl="0">
              <a:lnSpc>
                <a:spcPct val="115000"/>
              </a:lnSpc>
              <a:spcBef>
                <a:spcPts val="0"/>
              </a:spcBef>
              <a:spcAft>
                <a:spcPts val="0"/>
              </a:spcAft>
              <a:buClr>
                <a:schemeClr val="dk1"/>
              </a:buClr>
              <a:buSzPts val="1000"/>
              <a:buChar char="○"/>
              <a:defRPr sz="1600">
                <a:solidFill>
                  <a:schemeClr val="dk1"/>
                </a:solidFill>
              </a:defRPr>
            </a:lvl2pPr>
            <a:lvl3pPr marL="1371600" lvl="2" indent="-292100" algn="l" rtl="0">
              <a:lnSpc>
                <a:spcPct val="115000"/>
              </a:lnSpc>
              <a:spcBef>
                <a:spcPts val="0"/>
              </a:spcBef>
              <a:spcAft>
                <a:spcPts val="0"/>
              </a:spcAft>
              <a:buClr>
                <a:schemeClr val="dk1"/>
              </a:buClr>
              <a:buSzPts val="1000"/>
              <a:buChar char="■"/>
              <a:defRPr sz="1600">
                <a:solidFill>
                  <a:schemeClr val="dk1"/>
                </a:solidFill>
              </a:defRPr>
            </a:lvl3pPr>
            <a:lvl4pPr marL="1828800" lvl="3" indent="-292100" algn="l" rtl="0">
              <a:lnSpc>
                <a:spcPct val="115000"/>
              </a:lnSpc>
              <a:spcBef>
                <a:spcPts val="0"/>
              </a:spcBef>
              <a:spcAft>
                <a:spcPts val="0"/>
              </a:spcAft>
              <a:buClr>
                <a:schemeClr val="dk1"/>
              </a:buClr>
              <a:buSzPts val="1000"/>
              <a:buChar char="●"/>
              <a:defRPr sz="1600">
                <a:solidFill>
                  <a:schemeClr val="dk1"/>
                </a:solidFill>
              </a:defRPr>
            </a:lvl4pPr>
            <a:lvl5pPr marL="2286000" lvl="4" indent="-292100" algn="l" rtl="0">
              <a:lnSpc>
                <a:spcPct val="115000"/>
              </a:lnSpc>
              <a:spcBef>
                <a:spcPts val="0"/>
              </a:spcBef>
              <a:spcAft>
                <a:spcPts val="0"/>
              </a:spcAft>
              <a:buClr>
                <a:schemeClr val="dk1"/>
              </a:buClr>
              <a:buSzPts val="1000"/>
              <a:buChar char="○"/>
              <a:defRPr sz="1600">
                <a:solidFill>
                  <a:schemeClr val="dk1"/>
                </a:solidFill>
              </a:defRPr>
            </a:lvl5pPr>
            <a:lvl6pPr marL="2743200" lvl="5" indent="-292100" algn="l" rtl="0">
              <a:lnSpc>
                <a:spcPct val="115000"/>
              </a:lnSpc>
              <a:spcBef>
                <a:spcPts val="0"/>
              </a:spcBef>
              <a:spcAft>
                <a:spcPts val="0"/>
              </a:spcAft>
              <a:buClr>
                <a:schemeClr val="dk1"/>
              </a:buClr>
              <a:buSzPts val="1000"/>
              <a:buChar char="■"/>
              <a:defRPr sz="1600">
                <a:solidFill>
                  <a:schemeClr val="dk1"/>
                </a:solidFill>
              </a:defRPr>
            </a:lvl6pPr>
            <a:lvl7pPr marL="3200400" lvl="6" indent="-292100" algn="l" rtl="0">
              <a:lnSpc>
                <a:spcPct val="115000"/>
              </a:lnSpc>
              <a:spcBef>
                <a:spcPts val="0"/>
              </a:spcBef>
              <a:spcAft>
                <a:spcPts val="0"/>
              </a:spcAft>
              <a:buClr>
                <a:schemeClr val="dk1"/>
              </a:buClr>
              <a:buSzPts val="1000"/>
              <a:buChar char="●"/>
              <a:defRPr sz="1600">
                <a:solidFill>
                  <a:schemeClr val="dk1"/>
                </a:solidFill>
              </a:defRPr>
            </a:lvl7pPr>
            <a:lvl8pPr marL="3657600" lvl="7" indent="-292100" algn="l" rtl="0">
              <a:lnSpc>
                <a:spcPct val="115000"/>
              </a:lnSpc>
              <a:spcBef>
                <a:spcPts val="0"/>
              </a:spcBef>
              <a:spcAft>
                <a:spcPts val="0"/>
              </a:spcAft>
              <a:buClr>
                <a:schemeClr val="dk1"/>
              </a:buClr>
              <a:buSzPts val="1000"/>
              <a:buChar char="○"/>
              <a:defRPr sz="1600">
                <a:solidFill>
                  <a:schemeClr val="dk1"/>
                </a:solidFill>
              </a:defRPr>
            </a:lvl8pPr>
            <a:lvl9pPr marL="4114800" lvl="8" indent="-292100" algn="l" rtl="0">
              <a:lnSpc>
                <a:spcPct val="115000"/>
              </a:lnSpc>
              <a:spcBef>
                <a:spcPts val="0"/>
              </a:spcBef>
              <a:spcAft>
                <a:spcPts val="0"/>
              </a:spcAft>
              <a:buClr>
                <a:schemeClr val="dk1"/>
              </a:buClr>
              <a:buSzPts val="1000"/>
              <a:buChar char="■"/>
              <a:defRPr sz="1600">
                <a:solidFill>
                  <a:schemeClr val="dk1"/>
                </a:solidFill>
              </a:defRPr>
            </a:lvl9pPr>
          </a:lstStyle>
          <a:p>
            <a:endParaRPr/>
          </a:p>
        </p:txBody>
      </p:sp>
      <p:pic>
        <p:nvPicPr>
          <p:cNvPr id="166" name="Google Shape;166;g240cba01834_0_1089"/>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167" name="Google Shape;167;g240cba01834_0_1089"/>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168" name="Google Shape;168;g240cba01834_0_1089"/>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169" name="Google Shape;169;g240cba01834_0_1089"/>
          <p:cNvSpPr>
            <a:spLocks noGrp="1"/>
          </p:cNvSpPr>
          <p:nvPr>
            <p:ph type="pic" idx="2"/>
          </p:nvPr>
        </p:nvSpPr>
        <p:spPr>
          <a:xfrm>
            <a:off x="8290775" y="95300"/>
            <a:ext cx="774300" cy="774300"/>
          </a:xfrm>
          <a:prstGeom prst="rect">
            <a:avLst/>
          </a:prstGeom>
          <a:no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heckmark - blue">
  <p:cSld name="SECTION_HEADER_2">
    <p:spTree>
      <p:nvGrpSpPr>
        <p:cNvPr id="1" name="Shape 170"/>
        <p:cNvGrpSpPr/>
        <p:nvPr/>
      </p:nvGrpSpPr>
      <p:grpSpPr>
        <a:xfrm>
          <a:off x="0" y="0"/>
          <a:ext cx="0" cy="0"/>
          <a:chOff x="0" y="0"/>
          <a:chExt cx="0" cy="0"/>
        </a:xfrm>
      </p:grpSpPr>
      <p:pic>
        <p:nvPicPr>
          <p:cNvPr id="171" name="Google Shape;171;g240cba01834_0_1097"/>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172" name="Google Shape;172;g240cba01834_0_1097"/>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73" name="Google Shape;173;g240cba01834_0_1097"/>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174" name="Google Shape;174;g240cba01834_0_1097"/>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175" name="Google Shape;175;g240cba01834_0_1097"/>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176" name="Google Shape;176;g240cba01834_0_1097"/>
          <p:cNvPicPr preferRelativeResize="0"/>
          <p:nvPr/>
        </p:nvPicPr>
        <p:blipFill rotWithShape="1">
          <a:blip r:embed="rId4">
            <a:alphaModFix/>
          </a:blip>
          <a:srcRect/>
          <a:stretch/>
        </p:blipFill>
        <p:spPr>
          <a:xfrm>
            <a:off x="461400" y="3415684"/>
            <a:ext cx="410276" cy="410275"/>
          </a:xfrm>
          <a:prstGeom prst="rect">
            <a:avLst/>
          </a:prstGeom>
          <a:noFill/>
          <a:ln>
            <a:noFill/>
          </a:ln>
        </p:spPr>
      </p:pic>
      <p:pic>
        <p:nvPicPr>
          <p:cNvPr id="177" name="Google Shape;177;g240cba01834_0_1097"/>
          <p:cNvPicPr preferRelativeResize="0"/>
          <p:nvPr/>
        </p:nvPicPr>
        <p:blipFill rotWithShape="1">
          <a:blip r:embed="rId4">
            <a:alphaModFix/>
          </a:blip>
          <a:srcRect/>
          <a:stretch/>
        </p:blipFill>
        <p:spPr>
          <a:xfrm>
            <a:off x="461400" y="2661717"/>
            <a:ext cx="410276" cy="410276"/>
          </a:xfrm>
          <a:prstGeom prst="rect">
            <a:avLst/>
          </a:prstGeom>
          <a:noFill/>
          <a:ln>
            <a:noFill/>
          </a:ln>
        </p:spPr>
      </p:pic>
      <p:sp>
        <p:nvSpPr>
          <p:cNvPr id="178" name="Google Shape;178;g240cba01834_0_1097"/>
          <p:cNvSpPr txBox="1">
            <a:spLocks noGrp="1"/>
          </p:cNvSpPr>
          <p:nvPr>
            <p:ph type="title" idx="2"/>
          </p:nvPr>
        </p:nvSpPr>
        <p:spPr>
          <a:xfrm>
            <a:off x="461400" y="1524000"/>
            <a:ext cx="7685400" cy="4305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a:latin typeface="Calibri"/>
                <a:ea typeface="Calibri"/>
                <a:cs typeface="Calibri"/>
                <a:sym typeface="Calibri"/>
              </a:defRPr>
            </a:lvl2pPr>
            <a:lvl3pPr lvl="2" algn="l" rtl="0">
              <a:lnSpc>
                <a:spcPct val="100000"/>
              </a:lnSpc>
              <a:spcBef>
                <a:spcPts val="0"/>
              </a:spcBef>
              <a:spcAft>
                <a:spcPts val="0"/>
              </a:spcAft>
              <a:buSzPts val="1400"/>
              <a:buNone/>
              <a:defRPr>
                <a:latin typeface="Calibri"/>
                <a:ea typeface="Calibri"/>
                <a:cs typeface="Calibri"/>
                <a:sym typeface="Calibri"/>
              </a:defRPr>
            </a:lvl3pPr>
            <a:lvl4pPr lvl="3" algn="l" rtl="0">
              <a:lnSpc>
                <a:spcPct val="100000"/>
              </a:lnSpc>
              <a:spcBef>
                <a:spcPts val="0"/>
              </a:spcBef>
              <a:spcAft>
                <a:spcPts val="0"/>
              </a:spcAft>
              <a:buSzPts val="1400"/>
              <a:buNone/>
              <a:defRPr>
                <a:latin typeface="Calibri"/>
                <a:ea typeface="Calibri"/>
                <a:cs typeface="Calibri"/>
                <a:sym typeface="Calibri"/>
              </a:defRPr>
            </a:lvl4pPr>
            <a:lvl5pPr lvl="4" algn="l" rtl="0">
              <a:lnSpc>
                <a:spcPct val="100000"/>
              </a:lnSpc>
              <a:spcBef>
                <a:spcPts val="0"/>
              </a:spcBef>
              <a:spcAft>
                <a:spcPts val="0"/>
              </a:spcAft>
              <a:buSzPts val="1400"/>
              <a:buNone/>
              <a:defRPr>
                <a:latin typeface="Calibri"/>
                <a:ea typeface="Calibri"/>
                <a:cs typeface="Calibri"/>
                <a:sym typeface="Calibri"/>
              </a:defRPr>
            </a:lvl5pPr>
            <a:lvl6pPr lvl="5" algn="l" rtl="0">
              <a:lnSpc>
                <a:spcPct val="100000"/>
              </a:lnSpc>
              <a:spcBef>
                <a:spcPts val="0"/>
              </a:spcBef>
              <a:spcAft>
                <a:spcPts val="0"/>
              </a:spcAft>
              <a:buSzPts val="1400"/>
              <a:buNone/>
              <a:defRPr>
                <a:latin typeface="Calibri"/>
                <a:ea typeface="Calibri"/>
                <a:cs typeface="Calibri"/>
                <a:sym typeface="Calibri"/>
              </a:defRPr>
            </a:lvl6pPr>
            <a:lvl7pPr lvl="6" algn="l" rtl="0">
              <a:lnSpc>
                <a:spcPct val="100000"/>
              </a:lnSpc>
              <a:spcBef>
                <a:spcPts val="0"/>
              </a:spcBef>
              <a:spcAft>
                <a:spcPts val="0"/>
              </a:spcAft>
              <a:buSzPts val="1400"/>
              <a:buNone/>
              <a:defRPr>
                <a:latin typeface="Calibri"/>
                <a:ea typeface="Calibri"/>
                <a:cs typeface="Calibri"/>
                <a:sym typeface="Calibri"/>
              </a:defRPr>
            </a:lvl7pPr>
            <a:lvl8pPr lvl="7" algn="l" rtl="0">
              <a:lnSpc>
                <a:spcPct val="100000"/>
              </a:lnSpc>
              <a:spcBef>
                <a:spcPts val="0"/>
              </a:spcBef>
              <a:spcAft>
                <a:spcPts val="0"/>
              </a:spcAft>
              <a:buSzPts val="1400"/>
              <a:buNone/>
              <a:defRPr>
                <a:latin typeface="Calibri"/>
                <a:ea typeface="Calibri"/>
                <a:cs typeface="Calibri"/>
                <a:sym typeface="Calibri"/>
              </a:defRPr>
            </a:lvl8pPr>
            <a:lvl9pPr lvl="8" algn="l" rtl="0">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179" name="Google Shape;179;g240cba01834_0_1097"/>
          <p:cNvSpPr txBox="1">
            <a:spLocks noGrp="1"/>
          </p:cNvSpPr>
          <p:nvPr>
            <p:ph type="subTitle" idx="1"/>
          </p:nvPr>
        </p:nvSpPr>
        <p:spPr>
          <a:xfrm>
            <a:off x="1005250" y="2720033"/>
            <a:ext cx="5891400" cy="4305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SzPts val="1800"/>
              <a:buNone/>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180" name="Google Shape;180;g240cba01834_0_1097"/>
          <p:cNvSpPr txBox="1">
            <a:spLocks noGrp="1"/>
          </p:cNvSpPr>
          <p:nvPr>
            <p:ph type="subTitle" idx="3"/>
          </p:nvPr>
        </p:nvSpPr>
        <p:spPr>
          <a:xfrm>
            <a:off x="1005250" y="3474000"/>
            <a:ext cx="5891400" cy="4305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SzPts val="1800"/>
              <a:buNone/>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pic>
        <p:nvPicPr>
          <p:cNvPr id="181" name="Google Shape;181;g240cba01834_0_1097"/>
          <p:cNvPicPr preferRelativeResize="0"/>
          <p:nvPr/>
        </p:nvPicPr>
        <p:blipFill rotWithShape="1">
          <a:blip r:embed="rId4">
            <a:alphaModFix/>
          </a:blip>
          <a:srcRect/>
          <a:stretch/>
        </p:blipFill>
        <p:spPr>
          <a:xfrm>
            <a:off x="465600" y="4169651"/>
            <a:ext cx="410276" cy="410275"/>
          </a:xfrm>
          <a:prstGeom prst="rect">
            <a:avLst/>
          </a:prstGeom>
          <a:noFill/>
          <a:ln>
            <a:noFill/>
          </a:ln>
        </p:spPr>
      </p:pic>
      <p:sp>
        <p:nvSpPr>
          <p:cNvPr id="182" name="Google Shape;182;g240cba01834_0_1097"/>
          <p:cNvSpPr txBox="1">
            <a:spLocks noGrp="1"/>
          </p:cNvSpPr>
          <p:nvPr>
            <p:ph type="subTitle" idx="4"/>
          </p:nvPr>
        </p:nvSpPr>
        <p:spPr>
          <a:xfrm>
            <a:off x="1009450" y="4227967"/>
            <a:ext cx="5891400" cy="4305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SzPts val="1800"/>
              <a:buNone/>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 blue">
  <p:cSld name="SECTION_HEADER_2_1">
    <p:spTree>
      <p:nvGrpSpPr>
        <p:cNvPr id="1" name="Shape 183"/>
        <p:cNvGrpSpPr/>
        <p:nvPr/>
      </p:nvGrpSpPr>
      <p:grpSpPr>
        <a:xfrm>
          <a:off x="0" y="0"/>
          <a:ext cx="0" cy="0"/>
          <a:chOff x="0" y="0"/>
          <a:chExt cx="0" cy="0"/>
        </a:xfrm>
      </p:grpSpPr>
      <p:pic>
        <p:nvPicPr>
          <p:cNvPr id="184" name="Google Shape;184;g240cba01834_0_1110"/>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185" name="Google Shape;185;g240cba01834_0_1110"/>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86" name="Google Shape;186;g240cba01834_0_1110"/>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187" name="Google Shape;187;g240cba01834_0_1110"/>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188" name="Google Shape;188;g240cba01834_0_1110"/>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189" name="Google Shape;189;g240cba01834_0_1110"/>
          <p:cNvPicPr preferRelativeResize="0"/>
          <p:nvPr/>
        </p:nvPicPr>
        <p:blipFill rotWithShape="1">
          <a:blip r:embed="rId4">
            <a:alphaModFix/>
          </a:blip>
          <a:srcRect/>
          <a:stretch/>
        </p:blipFill>
        <p:spPr>
          <a:xfrm>
            <a:off x="461400" y="3415700"/>
            <a:ext cx="410276" cy="410276"/>
          </a:xfrm>
          <a:prstGeom prst="rect">
            <a:avLst/>
          </a:prstGeom>
          <a:noFill/>
          <a:ln>
            <a:noFill/>
          </a:ln>
        </p:spPr>
      </p:pic>
      <p:pic>
        <p:nvPicPr>
          <p:cNvPr id="190" name="Google Shape;190;g240cba01834_0_1110"/>
          <p:cNvPicPr preferRelativeResize="0"/>
          <p:nvPr/>
        </p:nvPicPr>
        <p:blipFill rotWithShape="1">
          <a:blip r:embed="rId5">
            <a:alphaModFix/>
          </a:blip>
          <a:srcRect/>
          <a:stretch/>
        </p:blipFill>
        <p:spPr>
          <a:xfrm>
            <a:off x="461400" y="2661717"/>
            <a:ext cx="410276" cy="410276"/>
          </a:xfrm>
          <a:prstGeom prst="rect">
            <a:avLst/>
          </a:prstGeom>
          <a:noFill/>
          <a:ln>
            <a:noFill/>
          </a:ln>
        </p:spPr>
      </p:pic>
      <p:sp>
        <p:nvSpPr>
          <p:cNvPr id="191" name="Google Shape;191;g240cba01834_0_1110"/>
          <p:cNvSpPr txBox="1">
            <a:spLocks noGrp="1"/>
          </p:cNvSpPr>
          <p:nvPr>
            <p:ph type="title" idx="2"/>
          </p:nvPr>
        </p:nvSpPr>
        <p:spPr>
          <a:xfrm>
            <a:off x="461400" y="1524000"/>
            <a:ext cx="7685400" cy="4305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a:latin typeface="Calibri"/>
                <a:ea typeface="Calibri"/>
                <a:cs typeface="Calibri"/>
                <a:sym typeface="Calibri"/>
              </a:defRPr>
            </a:lvl2pPr>
            <a:lvl3pPr lvl="2" algn="l" rtl="0">
              <a:lnSpc>
                <a:spcPct val="100000"/>
              </a:lnSpc>
              <a:spcBef>
                <a:spcPts val="0"/>
              </a:spcBef>
              <a:spcAft>
                <a:spcPts val="0"/>
              </a:spcAft>
              <a:buSzPts val="1400"/>
              <a:buNone/>
              <a:defRPr>
                <a:latin typeface="Calibri"/>
                <a:ea typeface="Calibri"/>
                <a:cs typeface="Calibri"/>
                <a:sym typeface="Calibri"/>
              </a:defRPr>
            </a:lvl3pPr>
            <a:lvl4pPr lvl="3" algn="l" rtl="0">
              <a:lnSpc>
                <a:spcPct val="100000"/>
              </a:lnSpc>
              <a:spcBef>
                <a:spcPts val="0"/>
              </a:spcBef>
              <a:spcAft>
                <a:spcPts val="0"/>
              </a:spcAft>
              <a:buSzPts val="1400"/>
              <a:buNone/>
              <a:defRPr>
                <a:latin typeface="Calibri"/>
                <a:ea typeface="Calibri"/>
                <a:cs typeface="Calibri"/>
                <a:sym typeface="Calibri"/>
              </a:defRPr>
            </a:lvl4pPr>
            <a:lvl5pPr lvl="4" algn="l" rtl="0">
              <a:lnSpc>
                <a:spcPct val="100000"/>
              </a:lnSpc>
              <a:spcBef>
                <a:spcPts val="0"/>
              </a:spcBef>
              <a:spcAft>
                <a:spcPts val="0"/>
              </a:spcAft>
              <a:buSzPts val="1400"/>
              <a:buNone/>
              <a:defRPr>
                <a:latin typeface="Calibri"/>
                <a:ea typeface="Calibri"/>
                <a:cs typeface="Calibri"/>
                <a:sym typeface="Calibri"/>
              </a:defRPr>
            </a:lvl5pPr>
            <a:lvl6pPr lvl="5" algn="l" rtl="0">
              <a:lnSpc>
                <a:spcPct val="100000"/>
              </a:lnSpc>
              <a:spcBef>
                <a:spcPts val="0"/>
              </a:spcBef>
              <a:spcAft>
                <a:spcPts val="0"/>
              </a:spcAft>
              <a:buSzPts val="1400"/>
              <a:buNone/>
              <a:defRPr>
                <a:latin typeface="Calibri"/>
                <a:ea typeface="Calibri"/>
                <a:cs typeface="Calibri"/>
                <a:sym typeface="Calibri"/>
              </a:defRPr>
            </a:lvl6pPr>
            <a:lvl7pPr lvl="6" algn="l" rtl="0">
              <a:lnSpc>
                <a:spcPct val="100000"/>
              </a:lnSpc>
              <a:spcBef>
                <a:spcPts val="0"/>
              </a:spcBef>
              <a:spcAft>
                <a:spcPts val="0"/>
              </a:spcAft>
              <a:buSzPts val="1400"/>
              <a:buNone/>
              <a:defRPr>
                <a:latin typeface="Calibri"/>
                <a:ea typeface="Calibri"/>
                <a:cs typeface="Calibri"/>
                <a:sym typeface="Calibri"/>
              </a:defRPr>
            </a:lvl7pPr>
            <a:lvl8pPr lvl="7" algn="l" rtl="0">
              <a:lnSpc>
                <a:spcPct val="100000"/>
              </a:lnSpc>
              <a:spcBef>
                <a:spcPts val="0"/>
              </a:spcBef>
              <a:spcAft>
                <a:spcPts val="0"/>
              </a:spcAft>
              <a:buSzPts val="1400"/>
              <a:buNone/>
              <a:defRPr>
                <a:latin typeface="Calibri"/>
                <a:ea typeface="Calibri"/>
                <a:cs typeface="Calibri"/>
                <a:sym typeface="Calibri"/>
              </a:defRPr>
            </a:lvl8pPr>
            <a:lvl9pPr lvl="8" algn="l" rtl="0">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192" name="Google Shape;192;g240cba01834_0_1110"/>
          <p:cNvSpPr txBox="1">
            <a:spLocks noGrp="1"/>
          </p:cNvSpPr>
          <p:nvPr>
            <p:ph type="subTitle" idx="1"/>
          </p:nvPr>
        </p:nvSpPr>
        <p:spPr>
          <a:xfrm>
            <a:off x="1005250" y="2720033"/>
            <a:ext cx="5891400" cy="4305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SzPts val="1800"/>
              <a:buNone/>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193" name="Google Shape;193;g240cba01834_0_1110"/>
          <p:cNvSpPr txBox="1">
            <a:spLocks noGrp="1"/>
          </p:cNvSpPr>
          <p:nvPr>
            <p:ph type="subTitle" idx="3"/>
          </p:nvPr>
        </p:nvSpPr>
        <p:spPr>
          <a:xfrm>
            <a:off x="1005250" y="3474000"/>
            <a:ext cx="5891400" cy="4305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SzPts val="1800"/>
              <a:buNone/>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pic>
        <p:nvPicPr>
          <p:cNvPr id="194" name="Google Shape;194;g240cba01834_0_1110"/>
          <p:cNvPicPr preferRelativeResize="0"/>
          <p:nvPr/>
        </p:nvPicPr>
        <p:blipFill rotWithShape="1">
          <a:blip r:embed="rId6">
            <a:alphaModFix/>
          </a:blip>
          <a:srcRect/>
          <a:stretch/>
        </p:blipFill>
        <p:spPr>
          <a:xfrm>
            <a:off x="492988" y="4169664"/>
            <a:ext cx="347100" cy="347100"/>
          </a:xfrm>
          <a:prstGeom prst="rect">
            <a:avLst/>
          </a:prstGeom>
          <a:noFill/>
          <a:ln>
            <a:noFill/>
          </a:ln>
        </p:spPr>
      </p:pic>
      <p:sp>
        <p:nvSpPr>
          <p:cNvPr id="195" name="Google Shape;195;g240cba01834_0_1110"/>
          <p:cNvSpPr txBox="1">
            <a:spLocks noGrp="1"/>
          </p:cNvSpPr>
          <p:nvPr>
            <p:ph type="subTitle" idx="4"/>
          </p:nvPr>
        </p:nvSpPr>
        <p:spPr>
          <a:xfrm>
            <a:off x="1009450" y="4227967"/>
            <a:ext cx="5891400" cy="4305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SzPts val="1800"/>
              <a:buNone/>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slide-blank" type="twoColTx">
  <p:cSld name="TITLE_AND_TWO_COLUMNS">
    <p:spTree>
      <p:nvGrpSpPr>
        <p:cNvPr id="1" name="Shape 196"/>
        <p:cNvGrpSpPr/>
        <p:nvPr/>
      </p:nvGrpSpPr>
      <p:grpSpPr>
        <a:xfrm>
          <a:off x="0" y="0"/>
          <a:ext cx="0" cy="0"/>
          <a:chOff x="0" y="0"/>
          <a:chExt cx="0" cy="0"/>
        </a:xfrm>
      </p:grpSpPr>
      <p:pic>
        <p:nvPicPr>
          <p:cNvPr id="197" name="Google Shape;197;g240cba01834_0_1123"/>
          <p:cNvPicPr preferRelativeResize="0"/>
          <p:nvPr/>
        </p:nvPicPr>
        <p:blipFill rotWithShape="1">
          <a:blip r:embed="rId2">
            <a:alphaModFix/>
          </a:blip>
          <a:srcRect/>
          <a:stretch/>
        </p:blipFill>
        <p:spPr>
          <a:xfrm>
            <a:off x="8146725" y="6235200"/>
            <a:ext cx="867951" cy="369000"/>
          </a:xfrm>
          <a:prstGeom prst="rect">
            <a:avLst/>
          </a:prstGeom>
          <a:noFill/>
          <a:ln>
            <a:noFill/>
          </a:ln>
        </p:spPr>
      </p:pic>
      <p:cxnSp>
        <p:nvCxnSpPr>
          <p:cNvPr id="198" name="Google Shape;198;g240cba01834_0_1123"/>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199" name="Google Shape;199;g240cba01834_0_1123"/>
          <p:cNvSpPr txBox="1">
            <a:spLocks noGrp="1"/>
          </p:cNvSpPr>
          <p:nvPr>
            <p:ph type="sldNum" idx="12"/>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rocess slide">
  <p:cSld name="TITLE_AND_TWO_COLUMNS_2">
    <p:spTree>
      <p:nvGrpSpPr>
        <p:cNvPr id="1" name="Shape 200"/>
        <p:cNvGrpSpPr/>
        <p:nvPr/>
      </p:nvGrpSpPr>
      <p:grpSpPr>
        <a:xfrm>
          <a:off x="0" y="0"/>
          <a:ext cx="0" cy="0"/>
          <a:chOff x="0" y="0"/>
          <a:chExt cx="0" cy="0"/>
        </a:xfrm>
      </p:grpSpPr>
      <p:pic>
        <p:nvPicPr>
          <p:cNvPr id="201" name="Google Shape;201;g240cba01834_0_1127"/>
          <p:cNvPicPr preferRelativeResize="0"/>
          <p:nvPr/>
        </p:nvPicPr>
        <p:blipFill rotWithShape="1">
          <a:blip r:embed="rId2">
            <a:alphaModFix/>
          </a:blip>
          <a:srcRect/>
          <a:stretch/>
        </p:blipFill>
        <p:spPr>
          <a:xfrm>
            <a:off x="8146725" y="6235200"/>
            <a:ext cx="867951" cy="369000"/>
          </a:xfrm>
          <a:prstGeom prst="rect">
            <a:avLst/>
          </a:prstGeom>
          <a:noFill/>
          <a:ln>
            <a:noFill/>
          </a:ln>
        </p:spPr>
      </p:pic>
      <p:cxnSp>
        <p:nvCxnSpPr>
          <p:cNvPr id="202" name="Google Shape;202;g240cba01834_0_1127"/>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203" name="Google Shape;203;g240cba01834_0_1127"/>
          <p:cNvSpPr txBox="1">
            <a:spLocks noGrp="1"/>
          </p:cNvSpPr>
          <p:nvPr>
            <p:ph type="sldNum" idx="12"/>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204" name="Google Shape;204;g240cba01834_0_1127"/>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accent2"/>
              </a:buClr>
              <a:buSzPts val="1400"/>
              <a:buNone/>
              <a:defRPr sz="2000">
                <a:solidFill>
                  <a:schemeClr val="accent2"/>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05" name="Google Shape;205;g240cba01834_0_1127"/>
          <p:cNvSpPr/>
          <p:nvPr/>
        </p:nvSpPr>
        <p:spPr>
          <a:xfrm>
            <a:off x="0" y="1586652"/>
            <a:ext cx="2214600" cy="891900"/>
          </a:xfrm>
          <a:prstGeom prst="homePlate">
            <a:avLst>
              <a:gd name="adj" fmla="val 50000"/>
            </a:avLst>
          </a:prstGeom>
          <a:solidFill>
            <a:srgbClr val="232C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a:ea typeface="Roboto"/>
              <a:cs typeface="Roboto"/>
              <a:sym typeface="Roboto"/>
            </a:endParaRPr>
          </a:p>
        </p:txBody>
      </p:sp>
      <p:sp>
        <p:nvSpPr>
          <p:cNvPr id="206" name="Google Shape;206;g240cba01834_0_1127"/>
          <p:cNvSpPr/>
          <p:nvPr/>
        </p:nvSpPr>
        <p:spPr>
          <a:xfrm>
            <a:off x="1838325" y="1586367"/>
            <a:ext cx="2064000" cy="891900"/>
          </a:xfrm>
          <a:prstGeom prst="chevron">
            <a:avLst>
              <a:gd name="adj" fmla="val 50000"/>
            </a:avLst>
          </a:prstGeom>
          <a:solidFill>
            <a:srgbClr val="31386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a:ea typeface="Roboto"/>
              <a:cs typeface="Roboto"/>
              <a:sym typeface="Roboto"/>
            </a:endParaRPr>
          </a:p>
        </p:txBody>
      </p:sp>
      <p:sp>
        <p:nvSpPr>
          <p:cNvPr id="207" name="Google Shape;207;g240cba01834_0_1127"/>
          <p:cNvSpPr/>
          <p:nvPr/>
        </p:nvSpPr>
        <p:spPr>
          <a:xfrm>
            <a:off x="3516750" y="1586367"/>
            <a:ext cx="2064000" cy="891900"/>
          </a:xfrm>
          <a:prstGeom prst="chevron">
            <a:avLst>
              <a:gd name="adj" fmla="val 50000"/>
            </a:avLst>
          </a:prstGeom>
          <a:solidFill>
            <a:srgbClr val="434A7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a:ea typeface="Roboto"/>
              <a:cs typeface="Roboto"/>
              <a:sym typeface="Roboto"/>
            </a:endParaRPr>
          </a:p>
        </p:txBody>
      </p:sp>
      <p:sp>
        <p:nvSpPr>
          <p:cNvPr id="208" name="Google Shape;208;g240cba01834_0_1127"/>
          <p:cNvSpPr/>
          <p:nvPr/>
        </p:nvSpPr>
        <p:spPr>
          <a:xfrm>
            <a:off x="6874025" y="1586367"/>
            <a:ext cx="2064000" cy="891900"/>
          </a:xfrm>
          <a:prstGeom prst="chevron">
            <a:avLst>
              <a:gd name="adj" fmla="val 50000"/>
            </a:avLst>
          </a:prstGeom>
          <a:solidFill>
            <a:srgbClr val="999EC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a:ea typeface="Roboto"/>
              <a:cs typeface="Roboto"/>
              <a:sym typeface="Roboto"/>
            </a:endParaRPr>
          </a:p>
        </p:txBody>
      </p:sp>
      <p:sp>
        <p:nvSpPr>
          <p:cNvPr id="209" name="Google Shape;209;g240cba01834_0_1127"/>
          <p:cNvSpPr/>
          <p:nvPr/>
        </p:nvSpPr>
        <p:spPr>
          <a:xfrm>
            <a:off x="5195350" y="1586367"/>
            <a:ext cx="2064000" cy="891900"/>
          </a:xfrm>
          <a:prstGeom prst="chevron">
            <a:avLst>
              <a:gd name="adj" fmla="val 50000"/>
            </a:avLst>
          </a:prstGeom>
          <a:solidFill>
            <a:srgbClr val="676E9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a:ea typeface="Roboto"/>
              <a:cs typeface="Roboto"/>
              <a:sym typeface="Roboto"/>
            </a:endParaRPr>
          </a:p>
        </p:txBody>
      </p:sp>
      <p:sp>
        <p:nvSpPr>
          <p:cNvPr id="210" name="Google Shape;210;g240cba01834_0_1127"/>
          <p:cNvSpPr txBox="1">
            <a:spLocks noGrp="1"/>
          </p:cNvSpPr>
          <p:nvPr>
            <p:ph type="subTitle" idx="1"/>
          </p:nvPr>
        </p:nvSpPr>
        <p:spPr>
          <a:xfrm>
            <a:off x="2140425" y="2705433"/>
            <a:ext cx="1459800" cy="31497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Clr>
                <a:schemeClr val="dk1"/>
              </a:buClr>
              <a:buSzPts val="1200"/>
              <a:buNone/>
              <a:defRPr sz="1200">
                <a:solidFill>
                  <a:schemeClr val="dk1"/>
                </a:solidFill>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211" name="Google Shape;211;g240cba01834_0_1127"/>
          <p:cNvSpPr txBox="1">
            <a:spLocks noGrp="1"/>
          </p:cNvSpPr>
          <p:nvPr>
            <p:ph type="subTitle" idx="2"/>
          </p:nvPr>
        </p:nvSpPr>
        <p:spPr>
          <a:xfrm>
            <a:off x="3818850" y="2705451"/>
            <a:ext cx="1459800" cy="31497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Clr>
                <a:schemeClr val="dk1"/>
              </a:buClr>
              <a:buSzPts val="1200"/>
              <a:buNone/>
              <a:defRPr sz="1200">
                <a:solidFill>
                  <a:schemeClr val="dk1"/>
                </a:solidFill>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212" name="Google Shape;212;g240cba01834_0_1127"/>
          <p:cNvSpPr txBox="1">
            <a:spLocks noGrp="1"/>
          </p:cNvSpPr>
          <p:nvPr>
            <p:ph type="subTitle" idx="3"/>
          </p:nvPr>
        </p:nvSpPr>
        <p:spPr>
          <a:xfrm>
            <a:off x="5497275" y="2705433"/>
            <a:ext cx="1459800" cy="31497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Clr>
                <a:schemeClr val="dk1"/>
              </a:buClr>
              <a:buSzPts val="1200"/>
              <a:buNone/>
              <a:defRPr sz="1200">
                <a:solidFill>
                  <a:schemeClr val="dk1"/>
                </a:solidFill>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213" name="Google Shape;213;g240cba01834_0_1127"/>
          <p:cNvSpPr txBox="1">
            <a:spLocks noGrp="1"/>
          </p:cNvSpPr>
          <p:nvPr>
            <p:ph type="subTitle" idx="4"/>
          </p:nvPr>
        </p:nvSpPr>
        <p:spPr>
          <a:xfrm>
            <a:off x="7175700" y="2705584"/>
            <a:ext cx="1459800" cy="31497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Clr>
                <a:schemeClr val="dk1"/>
              </a:buClr>
              <a:buSzPts val="1200"/>
              <a:buNone/>
              <a:defRPr sz="1200">
                <a:solidFill>
                  <a:schemeClr val="dk1"/>
                </a:solidFill>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214" name="Google Shape;214;g240cba01834_0_1127"/>
          <p:cNvSpPr txBox="1">
            <a:spLocks noGrp="1"/>
          </p:cNvSpPr>
          <p:nvPr>
            <p:ph type="title" idx="5"/>
          </p:nvPr>
        </p:nvSpPr>
        <p:spPr>
          <a:xfrm>
            <a:off x="333825" y="1786667"/>
            <a:ext cx="1383600" cy="492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800"/>
              <a:buNone/>
              <a:defRPr sz="1400">
                <a:latin typeface="Calibri"/>
                <a:ea typeface="Calibri"/>
                <a:cs typeface="Calibri"/>
                <a:sym typeface="Calibri"/>
              </a:defRPr>
            </a:lvl1pPr>
            <a:lvl2pPr lvl="1" algn="l" rtl="0">
              <a:lnSpc>
                <a:spcPct val="100000"/>
              </a:lnSpc>
              <a:spcBef>
                <a:spcPts val="0"/>
              </a:spcBef>
              <a:spcAft>
                <a:spcPts val="0"/>
              </a:spcAft>
              <a:buSzPts val="1400"/>
              <a:buNone/>
              <a:defRPr>
                <a:latin typeface="Calibri"/>
                <a:ea typeface="Calibri"/>
                <a:cs typeface="Calibri"/>
                <a:sym typeface="Calibri"/>
              </a:defRPr>
            </a:lvl2pPr>
            <a:lvl3pPr lvl="2" algn="l" rtl="0">
              <a:lnSpc>
                <a:spcPct val="100000"/>
              </a:lnSpc>
              <a:spcBef>
                <a:spcPts val="0"/>
              </a:spcBef>
              <a:spcAft>
                <a:spcPts val="0"/>
              </a:spcAft>
              <a:buSzPts val="1400"/>
              <a:buNone/>
              <a:defRPr>
                <a:latin typeface="Calibri"/>
                <a:ea typeface="Calibri"/>
                <a:cs typeface="Calibri"/>
                <a:sym typeface="Calibri"/>
              </a:defRPr>
            </a:lvl3pPr>
            <a:lvl4pPr lvl="3" algn="l" rtl="0">
              <a:lnSpc>
                <a:spcPct val="100000"/>
              </a:lnSpc>
              <a:spcBef>
                <a:spcPts val="0"/>
              </a:spcBef>
              <a:spcAft>
                <a:spcPts val="0"/>
              </a:spcAft>
              <a:buSzPts val="1400"/>
              <a:buNone/>
              <a:defRPr>
                <a:latin typeface="Calibri"/>
                <a:ea typeface="Calibri"/>
                <a:cs typeface="Calibri"/>
                <a:sym typeface="Calibri"/>
              </a:defRPr>
            </a:lvl4pPr>
            <a:lvl5pPr lvl="4" algn="l" rtl="0">
              <a:lnSpc>
                <a:spcPct val="100000"/>
              </a:lnSpc>
              <a:spcBef>
                <a:spcPts val="0"/>
              </a:spcBef>
              <a:spcAft>
                <a:spcPts val="0"/>
              </a:spcAft>
              <a:buSzPts val="1400"/>
              <a:buNone/>
              <a:defRPr>
                <a:latin typeface="Calibri"/>
                <a:ea typeface="Calibri"/>
                <a:cs typeface="Calibri"/>
                <a:sym typeface="Calibri"/>
              </a:defRPr>
            </a:lvl5pPr>
            <a:lvl6pPr lvl="5" algn="l" rtl="0">
              <a:lnSpc>
                <a:spcPct val="100000"/>
              </a:lnSpc>
              <a:spcBef>
                <a:spcPts val="0"/>
              </a:spcBef>
              <a:spcAft>
                <a:spcPts val="0"/>
              </a:spcAft>
              <a:buSzPts val="1400"/>
              <a:buNone/>
              <a:defRPr>
                <a:latin typeface="Calibri"/>
                <a:ea typeface="Calibri"/>
                <a:cs typeface="Calibri"/>
                <a:sym typeface="Calibri"/>
              </a:defRPr>
            </a:lvl6pPr>
            <a:lvl7pPr lvl="6" algn="l" rtl="0">
              <a:lnSpc>
                <a:spcPct val="100000"/>
              </a:lnSpc>
              <a:spcBef>
                <a:spcPts val="0"/>
              </a:spcBef>
              <a:spcAft>
                <a:spcPts val="0"/>
              </a:spcAft>
              <a:buSzPts val="1400"/>
              <a:buNone/>
              <a:defRPr>
                <a:latin typeface="Calibri"/>
                <a:ea typeface="Calibri"/>
                <a:cs typeface="Calibri"/>
                <a:sym typeface="Calibri"/>
              </a:defRPr>
            </a:lvl7pPr>
            <a:lvl8pPr lvl="7" algn="l" rtl="0">
              <a:lnSpc>
                <a:spcPct val="100000"/>
              </a:lnSpc>
              <a:spcBef>
                <a:spcPts val="0"/>
              </a:spcBef>
              <a:spcAft>
                <a:spcPts val="0"/>
              </a:spcAft>
              <a:buSzPts val="1400"/>
              <a:buNone/>
              <a:defRPr>
                <a:latin typeface="Calibri"/>
                <a:ea typeface="Calibri"/>
                <a:cs typeface="Calibri"/>
                <a:sym typeface="Calibri"/>
              </a:defRPr>
            </a:lvl8pPr>
            <a:lvl9pPr lvl="8" algn="l" rtl="0">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215" name="Google Shape;215;g240cba01834_0_1127"/>
          <p:cNvSpPr txBox="1">
            <a:spLocks noGrp="1"/>
          </p:cNvSpPr>
          <p:nvPr>
            <p:ph type="title" idx="6"/>
          </p:nvPr>
        </p:nvSpPr>
        <p:spPr>
          <a:xfrm>
            <a:off x="2214600" y="1786367"/>
            <a:ext cx="1459800" cy="492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atin typeface="Calibri"/>
                <a:ea typeface="Calibri"/>
                <a:cs typeface="Calibri"/>
                <a:sym typeface="Calibri"/>
              </a:defRPr>
            </a:lvl2pPr>
            <a:lvl3pPr lvl="2" algn="l" rtl="0">
              <a:lnSpc>
                <a:spcPct val="100000"/>
              </a:lnSpc>
              <a:spcBef>
                <a:spcPts val="0"/>
              </a:spcBef>
              <a:spcAft>
                <a:spcPts val="0"/>
              </a:spcAft>
              <a:buSzPts val="1400"/>
              <a:buNone/>
              <a:defRPr>
                <a:latin typeface="Calibri"/>
                <a:ea typeface="Calibri"/>
                <a:cs typeface="Calibri"/>
                <a:sym typeface="Calibri"/>
              </a:defRPr>
            </a:lvl3pPr>
            <a:lvl4pPr lvl="3" algn="l" rtl="0">
              <a:lnSpc>
                <a:spcPct val="100000"/>
              </a:lnSpc>
              <a:spcBef>
                <a:spcPts val="0"/>
              </a:spcBef>
              <a:spcAft>
                <a:spcPts val="0"/>
              </a:spcAft>
              <a:buSzPts val="1400"/>
              <a:buNone/>
              <a:defRPr>
                <a:latin typeface="Calibri"/>
                <a:ea typeface="Calibri"/>
                <a:cs typeface="Calibri"/>
                <a:sym typeface="Calibri"/>
              </a:defRPr>
            </a:lvl4pPr>
            <a:lvl5pPr lvl="4" algn="l" rtl="0">
              <a:lnSpc>
                <a:spcPct val="100000"/>
              </a:lnSpc>
              <a:spcBef>
                <a:spcPts val="0"/>
              </a:spcBef>
              <a:spcAft>
                <a:spcPts val="0"/>
              </a:spcAft>
              <a:buSzPts val="1400"/>
              <a:buNone/>
              <a:defRPr>
                <a:latin typeface="Calibri"/>
                <a:ea typeface="Calibri"/>
                <a:cs typeface="Calibri"/>
                <a:sym typeface="Calibri"/>
              </a:defRPr>
            </a:lvl5pPr>
            <a:lvl6pPr lvl="5" algn="l" rtl="0">
              <a:lnSpc>
                <a:spcPct val="100000"/>
              </a:lnSpc>
              <a:spcBef>
                <a:spcPts val="0"/>
              </a:spcBef>
              <a:spcAft>
                <a:spcPts val="0"/>
              </a:spcAft>
              <a:buSzPts val="1400"/>
              <a:buNone/>
              <a:defRPr>
                <a:latin typeface="Calibri"/>
                <a:ea typeface="Calibri"/>
                <a:cs typeface="Calibri"/>
                <a:sym typeface="Calibri"/>
              </a:defRPr>
            </a:lvl6pPr>
            <a:lvl7pPr lvl="6" algn="l" rtl="0">
              <a:lnSpc>
                <a:spcPct val="100000"/>
              </a:lnSpc>
              <a:spcBef>
                <a:spcPts val="0"/>
              </a:spcBef>
              <a:spcAft>
                <a:spcPts val="0"/>
              </a:spcAft>
              <a:buSzPts val="1400"/>
              <a:buNone/>
              <a:defRPr>
                <a:latin typeface="Calibri"/>
                <a:ea typeface="Calibri"/>
                <a:cs typeface="Calibri"/>
                <a:sym typeface="Calibri"/>
              </a:defRPr>
            </a:lvl7pPr>
            <a:lvl8pPr lvl="7" algn="l" rtl="0">
              <a:lnSpc>
                <a:spcPct val="100000"/>
              </a:lnSpc>
              <a:spcBef>
                <a:spcPts val="0"/>
              </a:spcBef>
              <a:spcAft>
                <a:spcPts val="0"/>
              </a:spcAft>
              <a:buSzPts val="1400"/>
              <a:buNone/>
              <a:defRPr>
                <a:latin typeface="Calibri"/>
                <a:ea typeface="Calibri"/>
                <a:cs typeface="Calibri"/>
                <a:sym typeface="Calibri"/>
              </a:defRPr>
            </a:lvl8pPr>
            <a:lvl9pPr lvl="8" algn="l" rtl="0">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216" name="Google Shape;216;g240cba01834_0_1127"/>
          <p:cNvSpPr txBox="1">
            <a:spLocks noGrp="1"/>
          </p:cNvSpPr>
          <p:nvPr>
            <p:ph type="title" idx="7"/>
          </p:nvPr>
        </p:nvSpPr>
        <p:spPr>
          <a:xfrm>
            <a:off x="3846450" y="1786667"/>
            <a:ext cx="1459800" cy="492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atin typeface="Calibri"/>
                <a:ea typeface="Calibri"/>
                <a:cs typeface="Calibri"/>
                <a:sym typeface="Calibri"/>
              </a:defRPr>
            </a:lvl2pPr>
            <a:lvl3pPr lvl="2" algn="l" rtl="0">
              <a:lnSpc>
                <a:spcPct val="100000"/>
              </a:lnSpc>
              <a:spcBef>
                <a:spcPts val="0"/>
              </a:spcBef>
              <a:spcAft>
                <a:spcPts val="0"/>
              </a:spcAft>
              <a:buSzPts val="1400"/>
              <a:buNone/>
              <a:defRPr>
                <a:latin typeface="Calibri"/>
                <a:ea typeface="Calibri"/>
                <a:cs typeface="Calibri"/>
                <a:sym typeface="Calibri"/>
              </a:defRPr>
            </a:lvl3pPr>
            <a:lvl4pPr lvl="3" algn="l" rtl="0">
              <a:lnSpc>
                <a:spcPct val="100000"/>
              </a:lnSpc>
              <a:spcBef>
                <a:spcPts val="0"/>
              </a:spcBef>
              <a:spcAft>
                <a:spcPts val="0"/>
              </a:spcAft>
              <a:buSzPts val="1400"/>
              <a:buNone/>
              <a:defRPr>
                <a:latin typeface="Calibri"/>
                <a:ea typeface="Calibri"/>
                <a:cs typeface="Calibri"/>
                <a:sym typeface="Calibri"/>
              </a:defRPr>
            </a:lvl4pPr>
            <a:lvl5pPr lvl="4" algn="l" rtl="0">
              <a:lnSpc>
                <a:spcPct val="100000"/>
              </a:lnSpc>
              <a:spcBef>
                <a:spcPts val="0"/>
              </a:spcBef>
              <a:spcAft>
                <a:spcPts val="0"/>
              </a:spcAft>
              <a:buSzPts val="1400"/>
              <a:buNone/>
              <a:defRPr>
                <a:latin typeface="Calibri"/>
                <a:ea typeface="Calibri"/>
                <a:cs typeface="Calibri"/>
                <a:sym typeface="Calibri"/>
              </a:defRPr>
            </a:lvl5pPr>
            <a:lvl6pPr lvl="5" algn="l" rtl="0">
              <a:lnSpc>
                <a:spcPct val="100000"/>
              </a:lnSpc>
              <a:spcBef>
                <a:spcPts val="0"/>
              </a:spcBef>
              <a:spcAft>
                <a:spcPts val="0"/>
              </a:spcAft>
              <a:buSzPts val="1400"/>
              <a:buNone/>
              <a:defRPr>
                <a:latin typeface="Calibri"/>
                <a:ea typeface="Calibri"/>
                <a:cs typeface="Calibri"/>
                <a:sym typeface="Calibri"/>
              </a:defRPr>
            </a:lvl6pPr>
            <a:lvl7pPr lvl="6" algn="l" rtl="0">
              <a:lnSpc>
                <a:spcPct val="100000"/>
              </a:lnSpc>
              <a:spcBef>
                <a:spcPts val="0"/>
              </a:spcBef>
              <a:spcAft>
                <a:spcPts val="0"/>
              </a:spcAft>
              <a:buSzPts val="1400"/>
              <a:buNone/>
              <a:defRPr>
                <a:latin typeface="Calibri"/>
                <a:ea typeface="Calibri"/>
                <a:cs typeface="Calibri"/>
                <a:sym typeface="Calibri"/>
              </a:defRPr>
            </a:lvl7pPr>
            <a:lvl8pPr lvl="7" algn="l" rtl="0">
              <a:lnSpc>
                <a:spcPct val="100000"/>
              </a:lnSpc>
              <a:spcBef>
                <a:spcPts val="0"/>
              </a:spcBef>
              <a:spcAft>
                <a:spcPts val="0"/>
              </a:spcAft>
              <a:buSzPts val="1400"/>
              <a:buNone/>
              <a:defRPr>
                <a:latin typeface="Calibri"/>
                <a:ea typeface="Calibri"/>
                <a:cs typeface="Calibri"/>
                <a:sym typeface="Calibri"/>
              </a:defRPr>
            </a:lvl8pPr>
            <a:lvl9pPr lvl="8" algn="l" rtl="0">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217" name="Google Shape;217;g240cba01834_0_1127"/>
          <p:cNvSpPr txBox="1">
            <a:spLocks noGrp="1"/>
          </p:cNvSpPr>
          <p:nvPr>
            <p:ph type="title" idx="8"/>
          </p:nvPr>
        </p:nvSpPr>
        <p:spPr>
          <a:xfrm>
            <a:off x="5545325" y="1786367"/>
            <a:ext cx="1459800" cy="492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atin typeface="Calibri"/>
                <a:ea typeface="Calibri"/>
                <a:cs typeface="Calibri"/>
                <a:sym typeface="Calibri"/>
              </a:defRPr>
            </a:lvl2pPr>
            <a:lvl3pPr lvl="2" algn="l" rtl="0">
              <a:lnSpc>
                <a:spcPct val="100000"/>
              </a:lnSpc>
              <a:spcBef>
                <a:spcPts val="0"/>
              </a:spcBef>
              <a:spcAft>
                <a:spcPts val="0"/>
              </a:spcAft>
              <a:buSzPts val="1400"/>
              <a:buNone/>
              <a:defRPr>
                <a:latin typeface="Calibri"/>
                <a:ea typeface="Calibri"/>
                <a:cs typeface="Calibri"/>
                <a:sym typeface="Calibri"/>
              </a:defRPr>
            </a:lvl3pPr>
            <a:lvl4pPr lvl="3" algn="l" rtl="0">
              <a:lnSpc>
                <a:spcPct val="100000"/>
              </a:lnSpc>
              <a:spcBef>
                <a:spcPts val="0"/>
              </a:spcBef>
              <a:spcAft>
                <a:spcPts val="0"/>
              </a:spcAft>
              <a:buSzPts val="1400"/>
              <a:buNone/>
              <a:defRPr>
                <a:latin typeface="Calibri"/>
                <a:ea typeface="Calibri"/>
                <a:cs typeface="Calibri"/>
                <a:sym typeface="Calibri"/>
              </a:defRPr>
            </a:lvl4pPr>
            <a:lvl5pPr lvl="4" algn="l" rtl="0">
              <a:lnSpc>
                <a:spcPct val="100000"/>
              </a:lnSpc>
              <a:spcBef>
                <a:spcPts val="0"/>
              </a:spcBef>
              <a:spcAft>
                <a:spcPts val="0"/>
              </a:spcAft>
              <a:buSzPts val="1400"/>
              <a:buNone/>
              <a:defRPr>
                <a:latin typeface="Calibri"/>
                <a:ea typeface="Calibri"/>
                <a:cs typeface="Calibri"/>
                <a:sym typeface="Calibri"/>
              </a:defRPr>
            </a:lvl5pPr>
            <a:lvl6pPr lvl="5" algn="l" rtl="0">
              <a:lnSpc>
                <a:spcPct val="100000"/>
              </a:lnSpc>
              <a:spcBef>
                <a:spcPts val="0"/>
              </a:spcBef>
              <a:spcAft>
                <a:spcPts val="0"/>
              </a:spcAft>
              <a:buSzPts val="1400"/>
              <a:buNone/>
              <a:defRPr>
                <a:latin typeface="Calibri"/>
                <a:ea typeface="Calibri"/>
                <a:cs typeface="Calibri"/>
                <a:sym typeface="Calibri"/>
              </a:defRPr>
            </a:lvl6pPr>
            <a:lvl7pPr lvl="6" algn="l" rtl="0">
              <a:lnSpc>
                <a:spcPct val="100000"/>
              </a:lnSpc>
              <a:spcBef>
                <a:spcPts val="0"/>
              </a:spcBef>
              <a:spcAft>
                <a:spcPts val="0"/>
              </a:spcAft>
              <a:buSzPts val="1400"/>
              <a:buNone/>
              <a:defRPr>
                <a:latin typeface="Calibri"/>
                <a:ea typeface="Calibri"/>
                <a:cs typeface="Calibri"/>
                <a:sym typeface="Calibri"/>
              </a:defRPr>
            </a:lvl7pPr>
            <a:lvl8pPr lvl="7" algn="l" rtl="0">
              <a:lnSpc>
                <a:spcPct val="100000"/>
              </a:lnSpc>
              <a:spcBef>
                <a:spcPts val="0"/>
              </a:spcBef>
              <a:spcAft>
                <a:spcPts val="0"/>
              </a:spcAft>
              <a:buSzPts val="1400"/>
              <a:buNone/>
              <a:defRPr>
                <a:latin typeface="Calibri"/>
                <a:ea typeface="Calibri"/>
                <a:cs typeface="Calibri"/>
                <a:sym typeface="Calibri"/>
              </a:defRPr>
            </a:lvl8pPr>
            <a:lvl9pPr lvl="8" algn="l" rtl="0">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218" name="Google Shape;218;g240cba01834_0_1127"/>
          <p:cNvSpPr txBox="1">
            <a:spLocks noGrp="1"/>
          </p:cNvSpPr>
          <p:nvPr>
            <p:ph type="title" idx="9"/>
          </p:nvPr>
        </p:nvSpPr>
        <p:spPr>
          <a:xfrm>
            <a:off x="7259350" y="1786367"/>
            <a:ext cx="1459800" cy="492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atin typeface="Calibri"/>
                <a:ea typeface="Calibri"/>
                <a:cs typeface="Calibri"/>
                <a:sym typeface="Calibri"/>
              </a:defRPr>
            </a:lvl2pPr>
            <a:lvl3pPr lvl="2" algn="l" rtl="0">
              <a:lnSpc>
                <a:spcPct val="100000"/>
              </a:lnSpc>
              <a:spcBef>
                <a:spcPts val="0"/>
              </a:spcBef>
              <a:spcAft>
                <a:spcPts val="0"/>
              </a:spcAft>
              <a:buSzPts val="1400"/>
              <a:buNone/>
              <a:defRPr>
                <a:latin typeface="Calibri"/>
                <a:ea typeface="Calibri"/>
                <a:cs typeface="Calibri"/>
                <a:sym typeface="Calibri"/>
              </a:defRPr>
            </a:lvl3pPr>
            <a:lvl4pPr lvl="3" algn="l" rtl="0">
              <a:lnSpc>
                <a:spcPct val="100000"/>
              </a:lnSpc>
              <a:spcBef>
                <a:spcPts val="0"/>
              </a:spcBef>
              <a:spcAft>
                <a:spcPts val="0"/>
              </a:spcAft>
              <a:buSzPts val="1400"/>
              <a:buNone/>
              <a:defRPr>
                <a:latin typeface="Calibri"/>
                <a:ea typeface="Calibri"/>
                <a:cs typeface="Calibri"/>
                <a:sym typeface="Calibri"/>
              </a:defRPr>
            </a:lvl4pPr>
            <a:lvl5pPr lvl="4" algn="l" rtl="0">
              <a:lnSpc>
                <a:spcPct val="100000"/>
              </a:lnSpc>
              <a:spcBef>
                <a:spcPts val="0"/>
              </a:spcBef>
              <a:spcAft>
                <a:spcPts val="0"/>
              </a:spcAft>
              <a:buSzPts val="1400"/>
              <a:buNone/>
              <a:defRPr>
                <a:latin typeface="Calibri"/>
                <a:ea typeface="Calibri"/>
                <a:cs typeface="Calibri"/>
                <a:sym typeface="Calibri"/>
              </a:defRPr>
            </a:lvl5pPr>
            <a:lvl6pPr lvl="5" algn="l" rtl="0">
              <a:lnSpc>
                <a:spcPct val="100000"/>
              </a:lnSpc>
              <a:spcBef>
                <a:spcPts val="0"/>
              </a:spcBef>
              <a:spcAft>
                <a:spcPts val="0"/>
              </a:spcAft>
              <a:buSzPts val="1400"/>
              <a:buNone/>
              <a:defRPr>
                <a:latin typeface="Calibri"/>
                <a:ea typeface="Calibri"/>
                <a:cs typeface="Calibri"/>
                <a:sym typeface="Calibri"/>
              </a:defRPr>
            </a:lvl6pPr>
            <a:lvl7pPr lvl="6" algn="l" rtl="0">
              <a:lnSpc>
                <a:spcPct val="100000"/>
              </a:lnSpc>
              <a:spcBef>
                <a:spcPts val="0"/>
              </a:spcBef>
              <a:spcAft>
                <a:spcPts val="0"/>
              </a:spcAft>
              <a:buSzPts val="1400"/>
              <a:buNone/>
              <a:defRPr>
                <a:latin typeface="Calibri"/>
                <a:ea typeface="Calibri"/>
                <a:cs typeface="Calibri"/>
                <a:sym typeface="Calibri"/>
              </a:defRPr>
            </a:lvl7pPr>
            <a:lvl8pPr lvl="7" algn="l" rtl="0">
              <a:lnSpc>
                <a:spcPct val="100000"/>
              </a:lnSpc>
              <a:spcBef>
                <a:spcPts val="0"/>
              </a:spcBef>
              <a:spcAft>
                <a:spcPts val="0"/>
              </a:spcAft>
              <a:buSzPts val="1400"/>
              <a:buNone/>
              <a:defRPr>
                <a:latin typeface="Calibri"/>
                <a:ea typeface="Calibri"/>
                <a:cs typeface="Calibri"/>
                <a:sym typeface="Calibri"/>
              </a:defRPr>
            </a:lvl8pPr>
            <a:lvl9pPr lvl="8" algn="l" rtl="0">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219" name="Google Shape;219;g240cba01834_0_1127"/>
          <p:cNvSpPr txBox="1">
            <a:spLocks noGrp="1"/>
          </p:cNvSpPr>
          <p:nvPr>
            <p:ph type="subTitle" idx="13"/>
          </p:nvPr>
        </p:nvSpPr>
        <p:spPr>
          <a:xfrm>
            <a:off x="295725" y="2705600"/>
            <a:ext cx="1459800" cy="31497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Clr>
                <a:schemeClr val="dk1"/>
              </a:buClr>
              <a:buSzPts val="1200"/>
              <a:buNone/>
              <a:defRPr sz="1200">
                <a:solidFill>
                  <a:schemeClr val="dk1"/>
                </a:solidFill>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ree comparisons with icons">
  <p:cSld name="ONE_COLUMN_TEXT_4">
    <p:spTree>
      <p:nvGrpSpPr>
        <p:cNvPr id="1" name="Shape 220"/>
        <p:cNvGrpSpPr/>
        <p:nvPr/>
      </p:nvGrpSpPr>
      <p:grpSpPr>
        <a:xfrm>
          <a:off x="0" y="0"/>
          <a:ext cx="0" cy="0"/>
          <a:chOff x="0" y="0"/>
          <a:chExt cx="0" cy="0"/>
        </a:xfrm>
      </p:grpSpPr>
      <p:pic>
        <p:nvPicPr>
          <p:cNvPr id="221" name="Google Shape;221;g240cba01834_0_1147"/>
          <p:cNvPicPr preferRelativeResize="0"/>
          <p:nvPr/>
        </p:nvPicPr>
        <p:blipFill rotWithShape="1">
          <a:blip r:embed="rId2">
            <a:alphaModFix/>
          </a:blip>
          <a:srcRect/>
          <a:stretch/>
        </p:blipFill>
        <p:spPr>
          <a:xfrm>
            <a:off x="8146725" y="6235200"/>
            <a:ext cx="867951" cy="369000"/>
          </a:xfrm>
          <a:prstGeom prst="rect">
            <a:avLst/>
          </a:prstGeom>
          <a:noFill/>
          <a:ln>
            <a:noFill/>
          </a:ln>
        </p:spPr>
      </p:pic>
      <p:sp>
        <p:nvSpPr>
          <p:cNvPr id="222" name="Google Shape;222;g240cba01834_0_1147"/>
          <p:cNvSpPr/>
          <p:nvPr/>
        </p:nvSpPr>
        <p:spPr>
          <a:xfrm>
            <a:off x="296375" y="1545367"/>
            <a:ext cx="2592600" cy="4214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3" name="Google Shape;223;g240cba01834_0_1147"/>
          <p:cNvPicPr preferRelativeResize="0"/>
          <p:nvPr/>
        </p:nvPicPr>
        <p:blipFill rotWithShape="1">
          <a:blip r:embed="rId3">
            <a:alphaModFix/>
          </a:blip>
          <a:srcRect/>
          <a:stretch/>
        </p:blipFill>
        <p:spPr>
          <a:xfrm>
            <a:off x="-6900" y="0"/>
            <a:ext cx="9172498" cy="917250"/>
          </a:xfrm>
          <a:prstGeom prst="rect">
            <a:avLst/>
          </a:prstGeom>
          <a:noFill/>
          <a:ln>
            <a:noFill/>
          </a:ln>
        </p:spPr>
      </p:pic>
      <p:sp>
        <p:nvSpPr>
          <p:cNvPr id="224" name="Google Shape;224;g240cba01834_0_1147"/>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25" name="Google Shape;225;g240cba01834_0_1147"/>
          <p:cNvSpPr txBox="1">
            <a:spLocks noGrp="1"/>
          </p:cNvSpPr>
          <p:nvPr>
            <p:ph type="sldNum" idx="12"/>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cxnSp>
        <p:nvCxnSpPr>
          <p:cNvPr id="226" name="Google Shape;226;g240cba01834_0_1147"/>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227" name="Google Shape;227;g240cba01834_0_1147"/>
          <p:cNvSpPr txBox="1">
            <a:spLocks noGrp="1"/>
          </p:cNvSpPr>
          <p:nvPr>
            <p:ph type="subTitle" idx="1"/>
          </p:nvPr>
        </p:nvSpPr>
        <p:spPr>
          <a:xfrm>
            <a:off x="377725" y="2153091"/>
            <a:ext cx="2421300" cy="3314700"/>
          </a:xfrm>
          <a:prstGeom prst="rect">
            <a:avLst/>
          </a:prstGeom>
          <a:noFill/>
          <a:ln>
            <a:noFill/>
          </a:ln>
        </p:spPr>
        <p:txBody>
          <a:bodyPr spcFirstLastPara="1" wrap="square" lIns="0" tIns="0" rIns="0" bIns="0" anchor="t" anchorCtr="0">
            <a:normAutofit/>
          </a:bodyPr>
          <a:lstStyle>
            <a:lvl1pPr lvl="0" algn="ctr" rtl="0">
              <a:lnSpc>
                <a:spcPct val="115000"/>
              </a:lnSpc>
              <a:spcBef>
                <a:spcPts val="0"/>
              </a:spcBef>
              <a:spcAft>
                <a:spcPts val="0"/>
              </a:spcAft>
              <a:buClr>
                <a:schemeClr val="lt1"/>
              </a:buClr>
              <a:buSzPts val="1400"/>
              <a:buNone/>
              <a:defRPr sz="1400">
                <a:solidFill>
                  <a:schemeClr val="lt1"/>
                </a:solidFill>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28" name="Google Shape;228;g240cba01834_0_1147"/>
          <p:cNvSpPr>
            <a:spLocks noGrp="1"/>
          </p:cNvSpPr>
          <p:nvPr>
            <p:ph type="pic" idx="2"/>
          </p:nvPr>
        </p:nvSpPr>
        <p:spPr>
          <a:xfrm>
            <a:off x="1391575" y="1606576"/>
            <a:ext cx="393600" cy="471600"/>
          </a:xfrm>
          <a:prstGeom prst="roundRect">
            <a:avLst>
              <a:gd name="adj" fmla="val 16667"/>
            </a:avLst>
          </a:prstGeom>
          <a:noFill/>
          <a:ln>
            <a:noFill/>
          </a:ln>
        </p:spPr>
      </p:sp>
      <p:sp>
        <p:nvSpPr>
          <p:cNvPr id="229" name="Google Shape;229;g240cba01834_0_1147"/>
          <p:cNvSpPr/>
          <p:nvPr/>
        </p:nvSpPr>
        <p:spPr>
          <a:xfrm>
            <a:off x="3177075" y="1545367"/>
            <a:ext cx="2592600" cy="4214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g240cba01834_0_1147"/>
          <p:cNvSpPr txBox="1">
            <a:spLocks noGrp="1"/>
          </p:cNvSpPr>
          <p:nvPr>
            <p:ph type="subTitle" idx="3"/>
          </p:nvPr>
        </p:nvSpPr>
        <p:spPr>
          <a:xfrm>
            <a:off x="3258425" y="2153091"/>
            <a:ext cx="2421300" cy="3314700"/>
          </a:xfrm>
          <a:prstGeom prst="rect">
            <a:avLst/>
          </a:prstGeom>
          <a:noFill/>
          <a:ln>
            <a:noFill/>
          </a:ln>
        </p:spPr>
        <p:txBody>
          <a:bodyPr spcFirstLastPara="1" wrap="square" lIns="0" tIns="0" rIns="0" bIns="0" anchor="t" anchorCtr="0">
            <a:normAutofit/>
          </a:bodyPr>
          <a:lstStyle>
            <a:lvl1pPr lvl="0" algn="ctr" rtl="0">
              <a:lnSpc>
                <a:spcPct val="115000"/>
              </a:lnSpc>
              <a:spcBef>
                <a:spcPts val="0"/>
              </a:spcBef>
              <a:spcAft>
                <a:spcPts val="0"/>
              </a:spcAft>
              <a:buClr>
                <a:schemeClr val="lt1"/>
              </a:buClr>
              <a:buSzPts val="1400"/>
              <a:buNone/>
              <a:defRPr sz="1400">
                <a:solidFill>
                  <a:schemeClr val="lt1"/>
                </a:solidFill>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31" name="Google Shape;231;g240cba01834_0_1147"/>
          <p:cNvSpPr>
            <a:spLocks noGrp="1"/>
          </p:cNvSpPr>
          <p:nvPr>
            <p:ph type="pic" idx="4"/>
          </p:nvPr>
        </p:nvSpPr>
        <p:spPr>
          <a:xfrm>
            <a:off x="4272275" y="1606576"/>
            <a:ext cx="393600" cy="471600"/>
          </a:xfrm>
          <a:prstGeom prst="roundRect">
            <a:avLst>
              <a:gd name="adj" fmla="val 16667"/>
            </a:avLst>
          </a:prstGeom>
          <a:noFill/>
          <a:ln>
            <a:noFill/>
          </a:ln>
        </p:spPr>
      </p:sp>
      <p:sp>
        <p:nvSpPr>
          <p:cNvPr id="232" name="Google Shape;232;g240cba01834_0_1147"/>
          <p:cNvSpPr/>
          <p:nvPr/>
        </p:nvSpPr>
        <p:spPr>
          <a:xfrm>
            <a:off x="6057775" y="1545367"/>
            <a:ext cx="2592600" cy="4214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g240cba01834_0_1147"/>
          <p:cNvSpPr txBox="1">
            <a:spLocks noGrp="1"/>
          </p:cNvSpPr>
          <p:nvPr>
            <p:ph type="subTitle" idx="5"/>
          </p:nvPr>
        </p:nvSpPr>
        <p:spPr>
          <a:xfrm>
            <a:off x="6139125" y="2153091"/>
            <a:ext cx="2421300" cy="3314700"/>
          </a:xfrm>
          <a:prstGeom prst="rect">
            <a:avLst/>
          </a:prstGeom>
          <a:noFill/>
          <a:ln>
            <a:noFill/>
          </a:ln>
        </p:spPr>
        <p:txBody>
          <a:bodyPr spcFirstLastPara="1" wrap="square" lIns="0" tIns="0" rIns="0" bIns="0" anchor="t" anchorCtr="0">
            <a:normAutofit/>
          </a:bodyPr>
          <a:lstStyle>
            <a:lvl1pPr lvl="0" algn="ctr" rtl="0">
              <a:lnSpc>
                <a:spcPct val="115000"/>
              </a:lnSpc>
              <a:spcBef>
                <a:spcPts val="0"/>
              </a:spcBef>
              <a:spcAft>
                <a:spcPts val="0"/>
              </a:spcAft>
              <a:buClr>
                <a:schemeClr val="lt1"/>
              </a:buClr>
              <a:buSzPts val="1400"/>
              <a:buNone/>
              <a:defRPr sz="1400">
                <a:solidFill>
                  <a:schemeClr val="lt1"/>
                </a:solidFill>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34" name="Google Shape;234;g240cba01834_0_1147"/>
          <p:cNvSpPr>
            <a:spLocks noGrp="1"/>
          </p:cNvSpPr>
          <p:nvPr>
            <p:ph type="pic" idx="6"/>
          </p:nvPr>
        </p:nvSpPr>
        <p:spPr>
          <a:xfrm>
            <a:off x="7152975" y="1606576"/>
            <a:ext cx="393600" cy="471600"/>
          </a:xfrm>
          <a:prstGeom prst="roundRect">
            <a:avLst>
              <a:gd name="adj" fmla="val 16667"/>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6"/>
        <p:cNvGrpSpPr/>
        <p:nvPr/>
      </p:nvGrpSpPr>
      <p:grpSpPr>
        <a:xfrm>
          <a:off x="0" y="0"/>
          <a:ext cx="0" cy="0"/>
          <a:chOff x="0" y="0"/>
          <a:chExt cx="0" cy="0"/>
        </a:xfrm>
      </p:grpSpPr>
      <p:pic>
        <p:nvPicPr>
          <p:cNvPr id="27" name="Google Shape;27;p23"/>
          <p:cNvPicPr preferRelativeResize="0"/>
          <p:nvPr/>
        </p:nvPicPr>
        <p:blipFill rotWithShape="1">
          <a:blip r:embed="rId2">
            <a:alphaModFix/>
          </a:blip>
          <a:srcRect/>
          <a:stretch/>
        </p:blipFill>
        <p:spPr>
          <a:xfrm>
            <a:off x="0" y="0"/>
            <a:ext cx="9144000" cy="6857999"/>
          </a:xfrm>
          <a:prstGeom prst="rect">
            <a:avLst/>
          </a:prstGeom>
          <a:noFill/>
          <a:ln>
            <a:noFill/>
          </a:ln>
        </p:spPr>
      </p:pic>
      <p:sp>
        <p:nvSpPr>
          <p:cNvPr id="28" name="Google Shape;28;p23"/>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Rockwell"/>
              <a:buNone/>
              <a:defRPr sz="4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3"/>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slide-2 column with header - blue 1">
  <p:cSld name="ONE_COLUMN_TEXT_3">
    <p:spTree>
      <p:nvGrpSpPr>
        <p:cNvPr id="1" name="Shape 235"/>
        <p:cNvGrpSpPr/>
        <p:nvPr/>
      </p:nvGrpSpPr>
      <p:grpSpPr>
        <a:xfrm>
          <a:off x="0" y="0"/>
          <a:ext cx="0" cy="0"/>
          <a:chOff x="0" y="0"/>
          <a:chExt cx="0" cy="0"/>
        </a:xfrm>
      </p:grpSpPr>
      <p:sp>
        <p:nvSpPr>
          <p:cNvPr id="236" name="Google Shape;236;g240cba01834_0_1162"/>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37" name="Google Shape;237;g240cba01834_0_1162"/>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238" name="Google Shape;238;g240cba01834_0_1162"/>
          <p:cNvSpPr txBox="1">
            <a:spLocks noGrp="1"/>
          </p:cNvSpPr>
          <p:nvPr>
            <p:ph type="body" idx="1"/>
          </p:nvPr>
        </p:nvSpPr>
        <p:spPr>
          <a:xfrm>
            <a:off x="311700" y="1931833"/>
            <a:ext cx="3999900" cy="38433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239" name="Google Shape;239;g240cba01834_0_1162"/>
          <p:cNvSpPr txBox="1">
            <a:spLocks noGrp="1"/>
          </p:cNvSpPr>
          <p:nvPr>
            <p:ph type="body" idx="2"/>
          </p:nvPr>
        </p:nvSpPr>
        <p:spPr>
          <a:xfrm>
            <a:off x="4832400" y="1931833"/>
            <a:ext cx="3999900" cy="38433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240" name="Google Shape;240;g240cba01834_0_1162"/>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41" name="Google Shape;241;g240cba01834_0_1162"/>
          <p:cNvSpPr txBox="1">
            <a:spLocks noGrp="1"/>
          </p:cNvSpPr>
          <p:nvPr>
            <p:ph type="sldNum" idx="3"/>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242" name="Google Shape;242;g240cba01834_0_1162"/>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243" name="Google Shape;243;g240cba01834_0_1162"/>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244" name="Google Shape;244;g240cba01834_0_1162"/>
          <p:cNvSpPr txBox="1">
            <a:spLocks noGrp="1"/>
          </p:cNvSpPr>
          <p:nvPr>
            <p:ph type="title" idx="4"/>
          </p:nvPr>
        </p:nvSpPr>
        <p:spPr>
          <a:xfrm>
            <a:off x="329300" y="1396200"/>
            <a:ext cx="3982200" cy="4920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245" name="Google Shape;245;g240cba01834_0_1162"/>
          <p:cNvSpPr txBox="1">
            <a:spLocks noGrp="1"/>
          </p:cNvSpPr>
          <p:nvPr>
            <p:ph type="title" idx="5"/>
          </p:nvPr>
        </p:nvSpPr>
        <p:spPr>
          <a:xfrm>
            <a:off x="4841250" y="1396200"/>
            <a:ext cx="3982200" cy="4920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 yellow">
  <p:cSld name="ONE_COLUMN_TEXT_2">
    <p:spTree>
      <p:nvGrpSpPr>
        <p:cNvPr id="1" name="Shape 246"/>
        <p:cNvGrpSpPr/>
        <p:nvPr/>
      </p:nvGrpSpPr>
      <p:grpSpPr>
        <a:xfrm>
          <a:off x="0" y="0"/>
          <a:ext cx="0" cy="0"/>
          <a:chOff x="0" y="0"/>
          <a:chExt cx="0" cy="0"/>
        </a:xfrm>
      </p:grpSpPr>
      <p:pic>
        <p:nvPicPr>
          <p:cNvPr id="247" name="Google Shape;247;g240cba01834_0_1173"/>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48" name="Google Shape;248;g240cba01834_0_1173"/>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49" name="Google Shape;249;g240cba01834_0_1173"/>
          <p:cNvPicPr preferRelativeResize="0"/>
          <p:nvPr/>
        </p:nvPicPr>
        <p:blipFill rotWithShape="1">
          <a:blip r:embed="rId3">
            <a:alphaModFix/>
          </a:blip>
          <a:srcRect/>
          <a:stretch/>
        </p:blipFill>
        <p:spPr>
          <a:xfrm>
            <a:off x="8146725" y="6235200"/>
            <a:ext cx="867951" cy="369000"/>
          </a:xfrm>
          <a:prstGeom prst="rect">
            <a:avLst/>
          </a:prstGeom>
          <a:noFill/>
          <a:ln>
            <a:noFill/>
          </a:ln>
        </p:spPr>
      </p:pic>
      <p:sp>
        <p:nvSpPr>
          <p:cNvPr id="250" name="Google Shape;250;g240cba01834_0_1173"/>
          <p:cNvSpPr txBox="1">
            <a:spLocks noGrp="1"/>
          </p:cNvSpPr>
          <p:nvPr>
            <p:ph type="ctrTitle"/>
          </p:nvPr>
        </p:nvSpPr>
        <p:spPr>
          <a:xfrm>
            <a:off x="311700" y="992767"/>
            <a:ext cx="8520600" cy="2436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2pPr>
            <a:lvl3pPr lvl="2"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3pPr>
            <a:lvl4pPr lvl="3"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4pPr>
            <a:lvl5pPr lvl="4"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5pPr>
            <a:lvl6pPr lvl="5"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6pPr>
            <a:lvl7pPr lvl="6"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7pPr>
            <a:lvl8pPr lvl="7"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8pPr>
            <a:lvl9pPr lvl="8"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9pPr>
          </a:lstStyle>
          <a:p>
            <a:endParaRPr/>
          </a:p>
        </p:txBody>
      </p:sp>
      <p:sp>
        <p:nvSpPr>
          <p:cNvPr id="251" name="Google Shape;251;g240cba01834_0_1173"/>
          <p:cNvSpPr txBox="1">
            <a:spLocks noGrp="1"/>
          </p:cNvSpPr>
          <p:nvPr>
            <p:ph type="subTitle" idx="1"/>
          </p:nvPr>
        </p:nvSpPr>
        <p:spPr>
          <a:xfrm>
            <a:off x="311700" y="3778833"/>
            <a:ext cx="8520600" cy="1056900"/>
          </a:xfrm>
          <a:prstGeom prst="rect">
            <a:avLst/>
          </a:prstGeom>
          <a:noFill/>
          <a:ln>
            <a:noFill/>
          </a:ln>
        </p:spPr>
        <p:txBody>
          <a:bodyPr spcFirstLastPara="1" wrap="square" lIns="0" tIns="0" rIns="0" bIns="0" anchor="t" anchorCtr="0">
            <a:normAutofit/>
          </a:bodyPr>
          <a:lstStyle>
            <a:lvl1pPr lvl="0" algn="ctr" rtl="0">
              <a:lnSpc>
                <a:spcPct val="115000"/>
              </a:lnSpc>
              <a:spcBef>
                <a:spcPts val="0"/>
              </a:spcBef>
              <a:spcAft>
                <a:spcPts val="0"/>
              </a:spcAft>
              <a:buSzPts val="2300"/>
              <a:buNone/>
              <a:defRPr sz="2300">
                <a:solidFill>
                  <a:schemeClr val="lt1"/>
                </a:solidFill>
                <a:latin typeface="Calibri"/>
                <a:ea typeface="Calibri"/>
                <a:cs typeface="Calibri"/>
                <a:sym typeface="Calibri"/>
              </a:defRPr>
            </a:lvl1pPr>
            <a:lvl2pPr lvl="1" algn="l" rtl="0">
              <a:lnSpc>
                <a:spcPct val="115000"/>
              </a:lnSpc>
              <a:spcBef>
                <a:spcPts val="0"/>
              </a:spcBef>
              <a:spcAft>
                <a:spcPts val="0"/>
              </a:spcAft>
              <a:buSzPts val="1400"/>
              <a:buNone/>
              <a:defRPr>
                <a:solidFill>
                  <a:schemeClr val="lt1"/>
                </a:solidFill>
                <a:latin typeface="Calibri"/>
                <a:ea typeface="Calibri"/>
                <a:cs typeface="Calibri"/>
                <a:sym typeface="Calibri"/>
              </a:defRPr>
            </a:lvl2pPr>
            <a:lvl3pPr lvl="2" algn="l" rtl="0">
              <a:lnSpc>
                <a:spcPct val="115000"/>
              </a:lnSpc>
              <a:spcBef>
                <a:spcPts val="0"/>
              </a:spcBef>
              <a:spcAft>
                <a:spcPts val="0"/>
              </a:spcAft>
              <a:buSzPts val="1400"/>
              <a:buNone/>
              <a:defRPr>
                <a:solidFill>
                  <a:schemeClr val="lt1"/>
                </a:solidFill>
                <a:latin typeface="Calibri"/>
                <a:ea typeface="Calibri"/>
                <a:cs typeface="Calibri"/>
                <a:sym typeface="Calibri"/>
              </a:defRPr>
            </a:lvl3pPr>
            <a:lvl4pPr lvl="3" algn="l" rtl="0">
              <a:lnSpc>
                <a:spcPct val="115000"/>
              </a:lnSpc>
              <a:spcBef>
                <a:spcPts val="0"/>
              </a:spcBef>
              <a:spcAft>
                <a:spcPts val="0"/>
              </a:spcAft>
              <a:buSzPts val="1400"/>
              <a:buNone/>
              <a:defRPr>
                <a:solidFill>
                  <a:schemeClr val="lt1"/>
                </a:solidFill>
                <a:latin typeface="Calibri"/>
                <a:ea typeface="Calibri"/>
                <a:cs typeface="Calibri"/>
                <a:sym typeface="Calibri"/>
              </a:defRPr>
            </a:lvl4pPr>
            <a:lvl5pPr lvl="4" algn="l" rtl="0">
              <a:lnSpc>
                <a:spcPct val="115000"/>
              </a:lnSpc>
              <a:spcBef>
                <a:spcPts val="0"/>
              </a:spcBef>
              <a:spcAft>
                <a:spcPts val="0"/>
              </a:spcAft>
              <a:buSzPts val="1400"/>
              <a:buNone/>
              <a:defRPr>
                <a:solidFill>
                  <a:schemeClr val="lt1"/>
                </a:solidFill>
                <a:latin typeface="Calibri"/>
                <a:ea typeface="Calibri"/>
                <a:cs typeface="Calibri"/>
                <a:sym typeface="Calibri"/>
              </a:defRPr>
            </a:lvl5pPr>
            <a:lvl6pPr lvl="5" algn="l" rtl="0">
              <a:lnSpc>
                <a:spcPct val="115000"/>
              </a:lnSpc>
              <a:spcBef>
                <a:spcPts val="0"/>
              </a:spcBef>
              <a:spcAft>
                <a:spcPts val="0"/>
              </a:spcAft>
              <a:buSzPts val="1400"/>
              <a:buNone/>
              <a:defRPr>
                <a:solidFill>
                  <a:schemeClr val="lt1"/>
                </a:solidFill>
                <a:latin typeface="Calibri"/>
                <a:ea typeface="Calibri"/>
                <a:cs typeface="Calibri"/>
                <a:sym typeface="Calibri"/>
              </a:defRPr>
            </a:lvl6pPr>
            <a:lvl7pPr lvl="6" algn="l" rtl="0">
              <a:lnSpc>
                <a:spcPct val="115000"/>
              </a:lnSpc>
              <a:spcBef>
                <a:spcPts val="0"/>
              </a:spcBef>
              <a:spcAft>
                <a:spcPts val="0"/>
              </a:spcAft>
              <a:buSzPts val="1400"/>
              <a:buNone/>
              <a:defRPr>
                <a:solidFill>
                  <a:schemeClr val="lt1"/>
                </a:solidFill>
                <a:latin typeface="Calibri"/>
                <a:ea typeface="Calibri"/>
                <a:cs typeface="Calibri"/>
                <a:sym typeface="Calibri"/>
              </a:defRPr>
            </a:lvl7pPr>
            <a:lvl8pPr lvl="7" algn="l" rtl="0">
              <a:lnSpc>
                <a:spcPct val="115000"/>
              </a:lnSpc>
              <a:spcBef>
                <a:spcPts val="0"/>
              </a:spcBef>
              <a:spcAft>
                <a:spcPts val="0"/>
              </a:spcAft>
              <a:buSzPts val="1400"/>
              <a:buNone/>
              <a:defRPr>
                <a:solidFill>
                  <a:schemeClr val="lt1"/>
                </a:solidFill>
                <a:latin typeface="Calibri"/>
                <a:ea typeface="Calibri"/>
                <a:cs typeface="Calibri"/>
                <a:sym typeface="Calibri"/>
              </a:defRPr>
            </a:lvl8pPr>
            <a:lvl9pPr lvl="8" algn="l" rtl="0">
              <a:lnSpc>
                <a:spcPct val="115000"/>
              </a:lnSpc>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252" name="Google Shape;252;g240cba01834_0_1173"/>
          <p:cNvCxnSpPr/>
          <p:nvPr/>
        </p:nvCxnSpPr>
        <p:spPr>
          <a:xfrm>
            <a:off x="295875" y="3678567"/>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Divider slide-yellow">
  <p:cSld name="TITLE_1">
    <p:spTree>
      <p:nvGrpSpPr>
        <p:cNvPr id="1" name="Shape 253"/>
        <p:cNvGrpSpPr/>
        <p:nvPr/>
      </p:nvGrpSpPr>
      <p:grpSpPr>
        <a:xfrm>
          <a:off x="0" y="0"/>
          <a:ext cx="0" cy="0"/>
          <a:chOff x="0" y="0"/>
          <a:chExt cx="0" cy="0"/>
        </a:xfrm>
      </p:grpSpPr>
      <p:pic>
        <p:nvPicPr>
          <p:cNvPr id="254" name="Google Shape;254;g240cba01834_0_1180"/>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55" name="Google Shape;255;g240cba01834_0_1180"/>
          <p:cNvSpPr txBox="1">
            <a:spLocks noGrp="1"/>
          </p:cNvSpPr>
          <p:nvPr>
            <p:ph type="ctrTitle"/>
          </p:nvPr>
        </p:nvSpPr>
        <p:spPr>
          <a:xfrm>
            <a:off x="311700" y="2453433"/>
            <a:ext cx="8520600" cy="2042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2pPr>
            <a:lvl3pPr lvl="2"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3pPr>
            <a:lvl4pPr lvl="3"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4pPr>
            <a:lvl5pPr lvl="4"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5pPr>
            <a:lvl6pPr lvl="5"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6pPr>
            <a:lvl7pPr lvl="6"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7pPr>
            <a:lvl8pPr lvl="7"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8pPr>
            <a:lvl9pPr lvl="8"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9pPr>
          </a:lstStyle>
          <a:p>
            <a:endParaRPr/>
          </a:p>
        </p:txBody>
      </p:sp>
      <p:sp>
        <p:nvSpPr>
          <p:cNvPr id="256" name="Google Shape;256;g240cba01834_0_1180"/>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slide with header/logo - yellow">
  <p:cSld name="SECTION_HEADER_1">
    <p:spTree>
      <p:nvGrpSpPr>
        <p:cNvPr id="1" name="Shape 257"/>
        <p:cNvGrpSpPr/>
        <p:nvPr/>
      </p:nvGrpSpPr>
      <p:grpSpPr>
        <a:xfrm>
          <a:off x="0" y="0"/>
          <a:ext cx="0" cy="0"/>
          <a:chOff x="0" y="0"/>
          <a:chExt cx="0" cy="0"/>
        </a:xfrm>
      </p:grpSpPr>
      <p:pic>
        <p:nvPicPr>
          <p:cNvPr id="258" name="Google Shape;258;g240cba01834_0_1184"/>
          <p:cNvPicPr preferRelativeResize="0"/>
          <p:nvPr/>
        </p:nvPicPr>
        <p:blipFill rotWithShape="1">
          <a:blip r:embed="rId2">
            <a:alphaModFix/>
          </a:blip>
          <a:srcRect/>
          <a:stretch/>
        </p:blipFill>
        <p:spPr>
          <a:xfrm>
            <a:off x="0" y="0"/>
            <a:ext cx="9144003" cy="910828"/>
          </a:xfrm>
          <a:prstGeom prst="rect">
            <a:avLst/>
          </a:prstGeom>
          <a:noFill/>
          <a:ln>
            <a:noFill/>
          </a:ln>
        </p:spPr>
      </p:pic>
      <p:sp>
        <p:nvSpPr>
          <p:cNvPr id="259" name="Google Shape;259;g240cba01834_0_1184"/>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60" name="Google Shape;260;g240cba01834_0_1184"/>
          <p:cNvSpPr txBox="1">
            <a:spLocks noGrp="1"/>
          </p:cNvSpPr>
          <p:nvPr>
            <p:ph type="body" idx="1"/>
          </p:nvPr>
        </p:nvSpPr>
        <p:spPr>
          <a:xfrm>
            <a:off x="457200" y="1524000"/>
            <a:ext cx="8520600" cy="4255500"/>
          </a:xfrm>
          <a:prstGeom prst="rect">
            <a:avLst/>
          </a:prstGeom>
          <a:noFill/>
          <a:ln>
            <a:noFill/>
          </a:ln>
        </p:spPr>
        <p:txBody>
          <a:bodyPr spcFirstLastPara="1" wrap="square" lIns="0" tIns="0" rIns="0" bIns="0" anchor="t" anchorCtr="0">
            <a:normAutofit/>
          </a:bodyPr>
          <a:lstStyle>
            <a:lvl1pPr marL="457200" lvl="0" indent="-330200" algn="l" rtl="0">
              <a:lnSpc>
                <a:spcPct val="115000"/>
              </a:lnSpc>
              <a:spcBef>
                <a:spcPts val="0"/>
              </a:spcBef>
              <a:spcAft>
                <a:spcPts val="0"/>
              </a:spcAft>
              <a:buClr>
                <a:schemeClr val="dk1"/>
              </a:buClr>
              <a:buSzPts val="1600"/>
              <a:buChar char="●"/>
              <a:defRPr>
                <a:solidFill>
                  <a:schemeClr val="dk1"/>
                </a:solidFill>
              </a:defRPr>
            </a:lvl1pPr>
            <a:lvl2pPr marL="914400" lvl="1" indent="-292100" algn="l" rtl="0">
              <a:lnSpc>
                <a:spcPct val="115000"/>
              </a:lnSpc>
              <a:spcBef>
                <a:spcPts val="0"/>
              </a:spcBef>
              <a:spcAft>
                <a:spcPts val="0"/>
              </a:spcAft>
              <a:buClr>
                <a:schemeClr val="dk1"/>
              </a:buClr>
              <a:buSzPts val="1000"/>
              <a:buChar char="○"/>
              <a:defRPr sz="1600">
                <a:solidFill>
                  <a:schemeClr val="dk1"/>
                </a:solidFill>
              </a:defRPr>
            </a:lvl2pPr>
            <a:lvl3pPr marL="1371600" lvl="2" indent="-292100" algn="l" rtl="0">
              <a:lnSpc>
                <a:spcPct val="115000"/>
              </a:lnSpc>
              <a:spcBef>
                <a:spcPts val="0"/>
              </a:spcBef>
              <a:spcAft>
                <a:spcPts val="0"/>
              </a:spcAft>
              <a:buClr>
                <a:schemeClr val="dk1"/>
              </a:buClr>
              <a:buSzPts val="1000"/>
              <a:buChar char="■"/>
              <a:defRPr sz="1600">
                <a:solidFill>
                  <a:schemeClr val="dk1"/>
                </a:solidFill>
              </a:defRPr>
            </a:lvl3pPr>
            <a:lvl4pPr marL="1828800" lvl="3" indent="-292100" algn="l" rtl="0">
              <a:lnSpc>
                <a:spcPct val="115000"/>
              </a:lnSpc>
              <a:spcBef>
                <a:spcPts val="0"/>
              </a:spcBef>
              <a:spcAft>
                <a:spcPts val="0"/>
              </a:spcAft>
              <a:buClr>
                <a:schemeClr val="dk1"/>
              </a:buClr>
              <a:buSzPts val="1000"/>
              <a:buChar char="●"/>
              <a:defRPr sz="1600">
                <a:solidFill>
                  <a:schemeClr val="dk1"/>
                </a:solidFill>
              </a:defRPr>
            </a:lvl4pPr>
            <a:lvl5pPr marL="2286000" lvl="4" indent="-292100" algn="l" rtl="0">
              <a:lnSpc>
                <a:spcPct val="115000"/>
              </a:lnSpc>
              <a:spcBef>
                <a:spcPts val="0"/>
              </a:spcBef>
              <a:spcAft>
                <a:spcPts val="0"/>
              </a:spcAft>
              <a:buClr>
                <a:schemeClr val="dk1"/>
              </a:buClr>
              <a:buSzPts val="1000"/>
              <a:buChar char="○"/>
              <a:defRPr sz="1600">
                <a:solidFill>
                  <a:schemeClr val="dk1"/>
                </a:solidFill>
              </a:defRPr>
            </a:lvl5pPr>
            <a:lvl6pPr marL="2743200" lvl="5" indent="-292100" algn="l" rtl="0">
              <a:lnSpc>
                <a:spcPct val="115000"/>
              </a:lnSpc>
              <a:spcBef>
                <a:spcPts val="0"/>
              </a:spcBef>
              <a:spcAft>
                <a:spcPts val="0"/>
              </a:spcAft>
              <a:buClr>
                <a:schemeClr val="dk1"/>
              </a:buClr>
              <a:buSzPts val="1000"/>
              <a:buChar char="■"/>
              <a:defRPr sz="1600">
                <a:solidFill>
                  <a:schemeClr val="dk1"/>
                </a:solidFill>
              </a:defRPr>
            </a:lvl6pPr>
            <a:lvl7pPr marL="3200400" lvl="6" indent="-292100" algn="l" rtl="0">
              <a:lnSpc>
                <a:spcPct val="115000"/>
              </a:lnSpc>
              <a:spcBef>
                <a:spcPts val="0"/>
              </a:spcBef>
              <a:spcAft>
                <a:spcPts val="0"/>
              </a:spcAft>
              <a:buClr>
                <a:schemeClr val="dk1"/>
              </a:buClr>
              <a:buSzPts val="1000"/>
              <a:buChar char="●"/>
              <a:defRPr sz="1600">
                <a:solidFill>
                  <a:schemeClr val="dk1"/>
                </a:solidFill>
              </a:defRPr>
            </a:lvl7pPr>
            <a:lvl8pPr marL="3657600" lvl="7" indent="-292100" algn="l" rtl="0">
              <a:lnSpc>
                <a:spcPct val="115000"/>
              </a:lnSpc>
              <a:spcBef>
                <a:spcPts val="0"/>
              </a:spcBef>
              <a:spcAft>
                <a:spcPts val="0"/>
              </a:spcAft>
              <a:buClr>
                <a:schemeClr val="dk1"/>
              </a:buClr>
              <a:buSzPts val="1000"/>
              <a:buChar char="○"/>
              <a:defRPr sz="1600">
                <a:solidFill>
                  <a:schemeClr val="dk1"/>
                </a:solidFill>
              </a:defRPr>
            </a:lvl8pPr>
            <a:lvl9pPr marL="4114800" lvl="8" indent="-292100" algn="l" rtl="0">
              <a:lnSpc>
                <a:spcPct val="115000"/>
              </a:lnSpc>
              <a:spcBef>
                <a:spcPts val="0"/>
              </a:spcBef>
              <a:spcAft>
                <a:spcPts val="0"/>
              </a:spcAft>
              <a:buClr>
                <a:schemeClr val="dk1"/>
              </a:buClr>
              <a:buSzPts val="1000"/>
              <a:buChar char="■"/>
              <a:defRPr sz="1600">
                <a:solidFill>
                  <a:schemeClr val="dk1"/>
                </a:solidFill>
              </a:defRPr>
            </a:lvl9pPr>
          </a:lstStyle>
          <a:p>
            <a:endParaRPr/>
          </a:p>
        </p:txBody>
      </p:sp>
      <p:pic>
        <p:nvPicPr>
          <p:cNvPr id="261" name="Google Shape;261;g240cba01834_0_1184"/>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262" name="Google Shape;262;g240cba01834_0_1184"/>
          <p:cNvCxnSpPr/>
          <p:nvPr/>
        </p:nvCxnSpPr>
        <p:spPr>
          <a:xfrm>
            <a:off x="0" y="6082133"/>
            <a:ext cx="9152700" cy="0"/>
          </a:xfrm>
          <a:prstGeom prst="straightConnector1">
            <a:avLst/>
          </a:prstGeom>
          <a:noFill/>
          <a:ln w="9525" cap="flat" cmpd="sng">
            <a:solidFill>
              <a:srgbClr val="F1C232"/>
            </a:solidFill>
            <a:prstDash val="solid"/>
            <a:round/>
            <a:headEnd type="none" w="sm" len="sm"/>
            <a:tailEnd type="none" w="sm" len="sm"/>
          </a:ln>
        </p:spPr>
      </p:cxnSp>
      <p:sp>
        <p:nvSpPr>
          <p:cNvPr id="263" name="Google Shape;263;g240cba01834_0_1184"/>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slide with header/logo - no text - yellow">
  <p:cSld name="TITLE_AND_BODY_1">
    <p:spTree>
      <p:nvGrpSpPr>
        <p:cNvPr id="1" name="Shape 264"/>
        <p:cNvGrpSpPr/>
        <p:nvPr/>
      </p:nvGrpSpPr>
      <p:grpSpPr>
        <a:xfrm>
          <a:off x="0" y="0"/>
          <a:ext cx="0" cy="0"/>
          <a:chOff x="0" y="0"/>
          <a:chExt cx="0" cy="0"/>
        </a:xfrm>
      </p:grpSpPr>
      <p:pic>
        <p:nvPicPr>
          <p:cNvPr id="265" name="Google Shape;265;g240cba01834_0_1191"/>
          <p:cNvPicPr preferRelativeResize="0"/>
          <p:nvPr/>
        </p:nvPicPr>
        <p:blipFill rotWithShape="1">
          <a:blip r:embed="rId2">
            <a:alphaModFix/>
          </a:blip>
          <a:srcRect/>
          <a:stretch/>
        </p:blipFill>
        <p:spPr>
          <a:xfrm>
            <a:off x="0" y="0"/>
            <a:ext cx="9144003" cy="910828"/>
          </a:xfrm>
          <a:prstGeom prst="rect">
            <a:avLst/>
          </a:prstGeom>
          <a:noFill/>
          <a:ln>
            <a:noFill/>
          </a:ln>
        </p:spPr>
      </p:pic>
      <p:sp>
        <p:nvSpPr>
          <p:cNvPr id="266" name="Google Shape;266;g240cba01834_0_1191"/>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267" name="Google Shape;267;g240cba01834_0_1191"/>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268" name="Google Shape;268;g240cba01834_0_1191"/>
          <p:cNvCxnSpPr/>
          <p:nvPr/>
        </p:nvCxnSpPr>
        <p:spPr>
          <a:xfrm>
            <a:off x="0" y="6082133"/>
            <a:ext cx="9152700" cy="0"/>
          </a:xfrm>
          <a:prstGeom prst="straightConnector1">
            <a:avLst/>
          </a:prstGeom>
          <a:noFill/>
          <a:ln w="9525" cap="flat" cmpd="sng">
            <a:solidFill>
              <a:srgbClr val="F1C232"/>
            </a:solidFill>
            <a:prstDash val="solid"/>
            <a:round/>
            <a:headEnd type="none" w="sm" len="sm"/>
            <a:tailEnd type="none" w="sm" len="sm"/>
          </a:ln>
        </p:spPr>
      </p:cxnSp>
      <p:sp>
        <p:nvSpPr>
          <p:cNvPr id="269" name="Google Shape;269;g240cba01834_0_1191"/>
          <p:cNvSpPr txBox="1">
            <a:spLocks noGrp="1"/>
          </p:cNvSpPr>
          <p:nvPr>
            <p:ph type="sldNum" idx="12"/>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slide-yellow">
  <p:cSld name="TITLE_AND_TWO_COLUMNS_1">
    <p:spTree>
      <p:nvGrpSpPr>
        <p:cNvPr id="1" name="Shape 270"/>
        <p:cNvGrpSpPr/>
        <p:nvPr/>
      </p:nvGrpSpPr>
      <p:grpSpPr>
        <a:xfrm>
          <a:off x="0" y="0"/>
          <a:ext cx="0" cy="0"/>
          <a:chOff x="0" y="0"/>
          <a:chExt cx="0" cy="0"/>
        </a:xfrm>
      </p:grpSpPr>
      <p:pic>
        <p:nvPicPr>
          <p:cNvPr id="271" name="Google Shape;271;g240cba01834_0_1197"/>
          <p:cNvPicPr preferRelativeResize="0"/>
          <p:nvPr/>
        </p:nvPicPr>
        <p:blipFill rotWithShape="1">
          <a:blip r:embed="rId2">
            <a:alphaModFix/>
          </a:blip>
          <a:srcRect/>
          <a:stretch/>
        </p:blipFill>
        <p:spPr>
          <a:xfrm>
            <a:off x="8146725" y="6235200"/>
            <a:ext cx="867951" cy="369000"/>
          </a:xfrm>
          <a:prstGeom prst="rect">
            <a:avLst/>
          </a:prstGeom>
          <a:noFill/>
          <a:ln>
            <a:noFill/>
          </a:ln>
        </p:spPr>
      </p:pic>
      <p:cxnSp>
        <p:nvCxnSpPr>
          <p:cNvPr id="272" name="Google Shape;272;g240cba01834_0_1197"/>
          <p:cNvCxnSpPr/>
          <p:nvPr/>
        </p:nvCxnSpPr>
        <p:spPr>
          <a:xfrm>
            <a:off x="0" y="6082133"/>
            <a:ext cx="9152700" cy="0"/>
          </a:xfrm>
          <a:prstGeom prst="straightConnector1">
            <a:avLst/>
          </a:prstGeom>
          <a:noFill/>
          <a:ln w="9525" cap="flat" cmpd="sng">
            <a:solidFill>
              <a:srgbClr val="F1C232"/>
            </a:solidFill>
            <a:prstDash val="solid"/>
            <a:round/>
            <a:headEnd type="none" w="sm" len="sm"/>
            <a:tailEnd type="none" w="sm" len="sm"/>
          </a:ln>
        </p:spPr>
      </p:cxnSp>
      <p:sp>
        <p:nvSpPr>
          <p:cNvPr id="273" name="Google Shape;273;g240cba01834_0_1197"/>
          <p:cNvSpPr txBox="1">
            <a:spLocks noGrp="1"/>
          </p:cNvSpPr>
          <p:nvPr>
            <p:ph type="sldNum" idx="12"/>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slide-image space - yellow">
  <p:cSld name="TITLE_ONLY_1">
    <p:spTree>
      <p:nvGrpSpPr>
        <p:cNvPr id="1" name="Shape 274"/>
        <p:cNvGrpSpPr/>
        <p:nvPr/>
      </p:nvGrpSpPr>
      <p:grpSpPr>
        <a:xfrm>
          <a:off x="0" y="0"/>
          <a:ext cx="0" cy="0"/>
          <a:chOff x="0" y="0"/>
          <a:chExt cx="0" cy="0"/>
        </a:xfrm>
      </p:grpSpPr>
      <p:sp>
        <p:nvSpPr>
          <p:cNvPr id="275" name="Google Shape;275;g240cba01834_0_1201"/>
          <p:cNvSpPr/>
          <p:nvPr/>
        </p:nvSpPr>
        <p:spPr>
          <a:xfrm>
            <a:off x="5486400" y="1223000"/>
            <a:ext cx="3657600" cy="5635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6" name="Google Shape;276;g240cba01834_0_1201"/>
          <p:cNvPicPr preferRelativeResize="0"/>
          <p:nvPr/>
        </p:nvPicPr>
        <p:blipFill rotWithShape="1">
          <a:blip r:embed="rId2">
            <a:alphaModFix/>
          </a:blip>
          <a:srcRect/>
          <a:stretch/>
        </p:blipFill>
        <p:spPr>
          <a:xfrm>
            <a:off x="0" y="0"/>
            <a:ext cx="9144003" cy="910828"/>
          </a:xfrm>
          <a:prstGeom prst="rect">
            <a:avLst/>
          </a:prstGeom>
          <a:noFill/>
          <a:ln>
            <a:noFill/>
          </a:ln>
        </p:spPr>
      </p:pic>
      <p:sp>
        <p:nvSpPr>
          <p:cNvPr id="277" name="Google Shape;277;g240cba01834_0_1201"/>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278" name="Google Shape;278;g240cba01834_0_1201"/>
          <p:cNvPicPr preferRelativeResize="0"/>
          <p:nvPr/>
        </p:nvPicPr>
        <p:blipFill rotWithShape="1">
          <a:blip r:embed="rId3">
            <a:alphaModFix/>
          </a:blip>
          <a:srcRect/>
          <a:stretch/>
        </p:blipFill>
        <p:spPr>
          <a:xfrm>
            <a:off x="4524250" y="6235200"/>
            <a:ext cx="867951" cy="369000"/>
          </a:xfrm>
          <a:prstGeom prst="rect">
            <a:avLst/>
          </a:prstGeom>
          <a:noFill/>
          <a:ln>
            <a:noFill/>
          </a:ln>
        </p:spPr>
      </p:pic>
      <p:cxnSp>
        <p:nvCxnSpPr>
          <p:cNvPr id="279" name="Google Shape;279;g240cba01834_0_1201"/>
          <p:cNvCxnSpPr/>
          <p:nvPr/>
        </p:nvCxnSpPr>
        <p:spPr>
          <a:xfrm>
            <a:off x="0" y="6082133"/>
            <a:ext cx="5392200" cy="0"/>
          </a:xfrm>
          <a:prstGeom prst="straightConnector1">
            <a:avLst/>
          </a:prstGeom>
          <a:noFill/>
          <a:ln w="9525" cap="flat" cmpd="sng">
            <a:solidFill>
              <a:srgbClr val="F1C232"/>
            </a:solidFill>
            <a:prstDash val="solid"/>
            <a:round/>
            <a:headEnd type="none" w="sm" len="sm"/>
            <a:tailEnd type="none" w="sm" len="sm"/>
          </a:ln>
        </p:spPr>
      </p:cxnSp>
      <p:sp>
        <p:nvSpPr>
          <p:cNvPr id="280" name="Google Shape;280;g240cba01834_0_1201"/>
          <p:cNvSpPr txBox="1">
            <a:spLocks noGrp="1"/>
          </p:cNvSpPr>
          <p:nvPr>
            <p:ph type="body" idx="1"/>
          </p:nvPr>
        </p:nvSpPr>
        <p:spPr>
          <a:xfrm>
            <a:off x="457200" y="1524000"/>
            <a:ext cx="3776400" cy="4255500"/>
          </a:xfrm>
          <a:prstGeom prst="rect">
            <a:avLst/>
          </a:prstGeom>
          <a:noFill/>
          <a:ln>
            <a:noFill/>
          </a:ln>
        </p:spPr>
        <p:txBody>
          <a:bodyPr spcFirstLastPara="1" wrap="square" lIns="0" tIns="0" rIns="0" bIns="0" anchor="t" anchorCtr="0">
            <a:normAutofit/>
          </a:bodyPr>
          <a:lstStyle>
            <a:lvl1pPr marL="457200" lvl="0" indent="-342900" algn="l" rtl="0">
              <a:lnSpc>
                <a:spcPct val="115000"/>
              </a:lnSpc>
              <a:spcBef>
                <a:spcPts val="0"/>
              </a:spcBef>
              <a:spcAft>
                <a:spcPts val="0"/>
              </a:spcAft>
              <a:buClr>
                <a:schemeClr val="dk1"/>
              </a:buClr>
              <a:buSzPts val="1800"/>
              <a:buChar char="●"/>
              <a:defRPr>
                <a:solidFill>
                  <a:schemeClr val="dk1"/>
                </a:solidFill>
              </a:defRPr>
            </a:lvl1pPr>
            <a:lvl2pPr marL="914400" lvl="1" indent="-330200" algn="l" rtl="0">
              <a:lnSpc>
                <a:spcPct val="115000"/>
              </a:lnSpc>
              <a:spcBef>
                <a:spcPts val="0"/>
              </a:spcBef>
              <a:spcAft>
                <a:spcPts val="0"/>
              </a:spcAft>
              <a:buClr>
                <a:schemeClr val="dk1"/>
              </a:buClr>
              <a:buSzPts val="1600"/>
              <a:buChar char="○"/>
              <a:defRPr sz="1600">
                <a:solidFill>
                  <a:schemeClr val="dk1"/>
                </a:solidFill>
              </a:defRPr>
            </a:lvl2pPr>
            <a:lvl3pPr marL="1371600" lvl="2" indent="-330200" algn="l" rtl="0">
              <a:lnSpc>
                <a:spcPct val="115000"/>
              </a:lnSpc>
              <a:spcBef>
                <a:spcPts val="0"/>
              </a:spcBef>
              <a:spcAft>
                <a:spcPts val="0"/>
              </a:spcAft>
              <a:buClr>
                <a:schemeClr val="dk1"/>
              </a:buClr>
              <a:buSzPts val="1600"/>
              <a:buChar char="■"/>
              <a:defRPr sz="1600">
                <a:solidFill>
                  <a:schemeClr val="dk1"/>
                </a:solidFill>
              </a:defRPr>
            </a:lvl3pPr>
            <a:lvl4pPr marL="1828800" lvl="3" indent="-330200" algn="l" rtl="0">
              <a:lnSpc>
                <a:spcPct val="115000"/>
              </a:lnSpc>
              <a:spcBef>
                <a:spcPts val="0"/>
              </a:spcBef>
              <a:spcAft>
                <a:spcPts val="0"/>
              </a:spcAft>
              <a:buClr>
                <a:schemeClr val="dk1"/>
              </a:buClr>
              <a:buSzPts val="1600"/>
              <a:buChar char="●"/>
              <a:defRPr sz="1600">
                <a:solidFill>
                  <a:schemeClr val="dk1"/>
                </a:solidFill>
              </a:defRPr>
            </a:lvl4pPr>
            <a:lvl5pPr marL="2286000" lvl="4" indent="-330200" algn="l" rtl="0">
              <a:lnSpc>
                <a:spcPct val="115000"/>
              </a:lnSpc>
              <a:spcBef>
                <a:spcPts val="0"/>
              </a:spcBef>
              <a:spcAft>
                <a:spcPts val="0"/>
              </a:spcAft>
              <a:buClr>
                <a:schemeClr val="dk1"/>
              </a:buClr>
              <a:buSzPts val="1600"/>
              <a:buChar char="○"/>
              <a:defRPr sz="1600">
                <a:solidFill>
                  <a:schemeClr val="dk1"/>
                </a:solidFill>
              </a:defRPr>
            </a:lvl5pPr>
            <a:lvl6pPr marL="2743200" lvl="5" indent="-330200" algn="l" rtl="0">
              <a:lnSpc>
                <a:spcPct val="115000"/>
              </a:lnSpc>
              <a:spcBef>
                <a:spcPts val="0"/>
              </a:spcBef>
              <a:spcAft>
                <a:spcPts val="0"/>
              </a:spcAft>
              <a:buClr>
                <a:schemeClr val="dk1"/>
              </a:buClr>
              <a:buSzPts val="1600"/>
              <a:buChar char="■"/>
              <a:defRPr sz="1600">
                <a:solidFill>
                  <a:schemeClr val="dk1"/>
                </a:solidFill>
              </a:defRPr>
            </a:lvl6pPr>
            <a:lvl7pPr marL="3200400" lvl="6" indent="-330200" algn="l" rtl="0">
              <a:lnSpc>
                <a:spcPct val="115000"/>
              </a:lnSpc>
              <a:spcBef>
                <a:spcPts val="0"/>
              </a:spcBef>
              <a:spcAft>
                <a:spcPts val="0"/>
              </a:spcAft>
              <a:buClr>
                <a:schemeClr val="dk1"/>
              </a:buClr>
              <a:buSzPts val="1600"/>
              <a:buChar char="●"/>
              <a:defRPr sz="1600">
                <a:solidFill>
                  <a:schemeClr val="dk1"/>
                </a:solidFill>
              </a:defRPr>
            </a:lvl7pPr>
            <a:lvl8pPr marL="3657600" lvl="7" indent="-330200" algn="l" rtl="0">
              <a:lnSpc>
                <a:spcPct val="115000"/>
              </a:lnSpc>
              <a:spcBef>
                <a:spcPts val="0"/>
              </a:spcBef>
              <a:spcAft>
                <a:spcPts val="0"/>
              </a:spcAft>
              <a:buClr>
                <a:schemeClr val="dk1"/>
              </a:buClr>
              <a:buSzPts val="1600"/>
              <a:buChar char="○"/>
              <a:defRPr sz="1600">
                <a:solidFill>
                  <a:schemeClr val="dk1"/>
                </a:solidFill>
              </a:defRPr>
            </a:lvl8pPr>
            <a:lvl9pPr marL="4114800" lvl="8" indent="-330200" algn="l" rtl="0">
              <a:lnSpc>
                <a:spcPct val="115000"/>
              </a:lnSpc>
              <a:spcBef>
                <a:spcPts val="0"/>
              </a:spcBef>
              <a:spcAft>
                <a:spcPts val="0"/>
              </a:spcAft>
              <a:buClr>
                <a:schemeClr val="dk1"/>
              </a:buClr>
              <a:buSzPts val="1600"/>
              <a:buChar char="■"/>
              <a:defRPr sz="1600">
                <a:solidFill>
                  <a:schemeClr val="dk1"/>
                </a:solidFill>
              </a:defRPr>
            </a:lvl9pPr>
          </a:lstStyle>
          <a:p>
            <a:endParaRPr/>
          </a:p>
        </p:txBody>
      </p:sp>
      <p:sp>
        <p:nvSpPr>
          <p:cNvPr id="281" name="Google Shape;281;g240cba01834_0_1201"/>
          <p:cNvSpPr txBox="1">
            <a:spLocks noGrp="1"/>
          </p:cNvSpPr>
          <p:nvPr>
            <p:ph type="sldNum" idx="12"/>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282" name="Google Shape;282;g240cba01834_0_1201"/>
          <p:cNvSpPr>
            <a:spLocks noGrp="1"/>
          </p:cNvSpPr>
          <p:nvPr>
            <p:ph type="pic" idx="2"/>
          </p:nvPr>
        </p:nvSpPr>
        <p:spPr>
          <a:xfrm>
            <a:off x="5556750" y="1319200"/>
            <a:ext cx="3516900" cy="544290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slide-2 column - yellow">
  <p:cSld name="ONE_COLUMN_TEXT_1">
    <p:spTree>
      <p:nvGrpSpPr>
        <p:cNvPr id="1" name="Shape 283"/>
        <p:cNvGrpSpPr/>
        <p:nvPr/>
      </p:nvGrpSpPr>
      <p:grpSpPr>
        <a:xfrm>
          <a:off x="0" y="0"/>
          <a:ext cx="0" cy="0"/>
          <a:chOff x="0" y="0"/>
          <a:chExt cx="0" cy="0"/>
        </a:xfrm>
      </p:grpSpPr>
      <p:pic>
        <p:nvPicPr>
          <p:cNvPr id="284" name="Google Shape;284;g240cba01834_0_1210"/>
          <p:cNvPicPr preferRelativeResize="0"/>
          <p:nvPr/>
        </p:nvPicPr>
        <p:blipFill rotWithShape="1">
          <a:blip r:embed="rId2">
            <a:alphaModFix/>
          </a:blip>
          <a:srcRect/>
          <a:stretch/>
        </p:blipFill>
        <p:spPr>
          <a:xfrm>
            <a:off x="0" y="0"/>
            <a:ext cx="9144003" cy="910828"/>
          </a:xfrm>
          <a:prstGeom prst="rect">
            <a:avLst/>
          </a:prstGeom>
          <a:noFill/>
          <a:ln>
            <a:noFill/>
          </a:ln>
        </p:spPr>
      </p:pic>
      <p:sp>
        <p:nvSpPr>
          <p:cNvPr id="285" name="Google Shape;285;g240cba01834_0_1210"/>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86" name="Google Shape;286;g240cba01834_0_1210"/>
          <p:cNvSpPr txBox="1">
            <a:spLocks noGrp="1"/>
          </p:cNvSpPr>
          <p:nvPr>
            <p:ph type="body" idx="1"/>
          </p:nvPr>
        </p:nvSpPr>
        <p:spPr>
          <a:xfrm>
            <a:off x="311700" y="1536633"/>
            <a:ext cx="3999900" cy="42384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287" name="Google Shape;287;g240cba01834_0_1210"/>
          <p:cNvSpPr txBox="1">
            <a:spLocks noGrp="1"/>
          </p:cNvSpPr>
          <p:nvPr>
            <p:ph type="body" idx="2"/>
          </p:nvPr>
        </p:nvSpPr>
        <p:spPr>
          <a:xfrm>
            <a:off x="4832400" y="1536633"/>
            <a:ext cx="3999900" cy="42384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288" name="Google Shape;288;g240cba01834_0_1210"/>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89" name="Google Shape;289;g240cba01834_0_1210"/>
          <p:cNvSpPr txBox="1">
            <a:spLocks noGrp="1"/>
          </p:cNvSpPr>
          <p:nvPr>
            <p:ph type="sldNum" idx="3"/>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290" name="Google Shape;290;g240cba01834_0_1210"/>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291" name="Google Shape;291;g240cba01834_0_1210"/>
          <p:cNvCxnSpPr/>
          <p:nvPr/>
        </p:nvCxnSpPr>
        <p:spPr>
          <a:xfrm>
            <a:off x="0" y="6082133"/>
            <a:ext cx="9152700" cy="0"/>
          </a:xfrm>
          <a:prstGeom prst="straightConnector1">
            <a:avLst/>
          </a:prstGeom>
          <a:noFill/>
          <a:ln w="9525" cap="flat" cmpd="sng">
            <a:solidFill>
              <a:srgbClr val="F1C232"/>
            </a:solidFill>
            <a:prstDash val="solid"/>
            <a:round/>
            <a:headEnd type="none" w="sm" len="sm"/>
            <a:tailEnd type="none" w="sm" len="sm"/>
          </a:ln>
        </p:spPr>
      </p:cxn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t slide-2 column with header - yellow">
  <p:cSld name="ONE_COLUMN_TEXT_1_2">
    <p:spTree>
      <p:nvGrpSpPr>
        <p:cNvPr id="1" name="Shape 292"/>
        <p:cNvGrpSpPr/>
        <p:nvPr/>
      </p:nvGrpSpPr>
      <p:grpSpPr>
        <a:xfrm>
          <a:off x="0" y="0"/>
          <a:ext cx="0" cy="0"/>
          <a:chOff x="0" y="0"/>
          <a:chExt cx="0" cy="0"/>
        </a:xfrm>
      </p:grpSpPr>
      <p:pic>
        <p:nvPicPr>
          <p:cNvPr id="293" name="Google Shape;293;g240cba01834_0_1219"/>
          <p:cNvPicPr preferRelativeResize="0"/>
          <p:nvPr/>
        </p:nvPicPr>
        <p:blipFill rotWithShape="1">
          <a:blip r:embed="rId2">
            <a:alphaModFix/>
          </a:blip>
          <a:srcRect/>
          <a:stretch/>
        </p:blipFill>
        <p:spPr>
          <a:xfrm>
            <a:off x="0" y="0"/>
            <a:ext cx="9144003" cy="910828"/>
          </a:xfrm>
          <a:prstGeom prst="rect">
            <a:avLst/>
          </a:prstGeom>
          <a:noFill/>
          <a:ln>
            <a:noFill/>
          </a:ln>
        </p:spPr>
      </p:pic>
      <p:sp>
        <p:nvSpPr>
          <p:cNvPr id="294" name="Google Shape;294;g240cba01834_0_1219"/>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95" name="Google Shape;295;g240cba01834_0_1219"/>
          <p:cNvSpPr txBox="1">
            <a:spLocks noGrp="1"/>
          </p:cNvSpPr>
          <p:nvPr>
            <p:ph type="body" idx="1"/>
          </p:nvPr>
        </p:nvSpPr>
        <p:spPr>
          <a:xfrm>
            <a:off x="311700" y="1879133"/>
            <a:ext cx="3999900" cy="38961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296" name="Google Shape;296;g240cba01834_0_1219"/>
          <p:cNvSpPr txBox="1">
            <a:spLocks noGrp="1"/>
          </p:cNvSpPr>
          <p:nvPr>
            <p:ph type="body" idx="2"/>
          </p:nvPr>
        </p:nvSpPr>
        <p:spPr>
          <a:xfrm>
            <a:off x="4832400" y="1879033"/>
            <a:ext cx="3999900" cy="38961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297" name="Google Shape;297;g240cba01834_0_1219"/>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98" name="Google Shape;298;g240cba01834_0_1219"/>
          <p:cNvSpPr txBox="1">
            <a:spLocks noGrp="1"/>
          </p:cNvSpPr>
          <p:nvPr>
            <p:ph type="sldNum" idx="3"/>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299" name="Google Shape;299;g240cba01834_0_1219"/>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300" name="Google Shape;300;g240cba01834_0_1219"/>
          <p:cNvCxnSpPr/>
          <p:nvPr/>
        </p:nvCxnSpPr>
        <p:spPr>
          <a:xfrm>
            <a:off x="0" y="6082133"/>
            <a:ext cx="9152700" cy="0"/>
          </a:xfrm>
          <a:prstGeom prst="straightConnector1">
            <a:avLst/>
          </a:prstGeom>
          <a:noFill/>
          <a:ln w="9525" cap="flat" cmpd="sng">
            <a:solidFill>
              <a:srgbClr val="F1C232"/>
            </a:solidFill>
            <a:prstDash val="solid"/>
            <a:round/>
            <a:headEnd type="none" w="sm" len="sm"/>
            <a:tailEnd type="none" w="sm" len="sm"/>
          </a:ln>
        </p:spPr>
      </p:cxnSp>
      <p:sp>
        <p:nvSpPr>
          <p:cNvPr id="301" name="Google Shape;301;g240cba01834_0_1219"/>
          <p:cNvSpPr txBox="1">
            <a:spLocks noGrp="1"/>
          </p:cNvSpPr>
          <p:nvPr>
            <p:ph type="title" idx="4"/>
          </p:nvPr>
        </p:nvSpPr>
        <p:spPr>
          <a:xfrm>
            <a:off x="329300" y="1396200"/>
            <a:ext cx="3982200" cy="4920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302" name="Google Shape;302;g240cba01834_0_1219"/>
          <p:cNvSpPr txBox="1">
            <a:spLocks noGrp="1"/>
          </p:cNvSpPr>
          <p:nvPr>
            <p:ph type="title" idx="5"/>
          </p:nvPr>
        </p:nvSpPr>
        <p:spPr>
          <a:xfrm>
            <a:off x="4841250" y="1396200"/>
            <a:ext cx="3982200" cy="4920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slide-2 column - yellow 1">
  <p:cSld name="ONE_COLUMN_TEXT_1_1">
    <p:spTree>
      <p:nvGrpSpPr>
        <p:cNvPr id="1" name="Shape 303"/>
        <p:cNvGrpSpPr/>
        <p:nvPr/>
      </p:nvGrpSpPr>
      <p:grpSpPr>
        <a:xfrm>
          <a:off x="0" y="0"/>
          <a:ext cx="0" cy="0"/>
          <a:chOff x="0" y="0"/>
          <a:chExt cx="0" cy="0"/>
        </a:xfrm>
      </p:grpSpPr>
      <p:pic>
        <p:nvPicPr>
          <p:cNvPr id="304" name="Google Shape;304;g240cba01834_0_1230"/>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05" name="Google Shape;305;g240cba01834_0_1230"/>
          <p:cNvSpPr txBox="1">
            <a:spLocks noGrp="1"/>
          </p:cNvSpPr>
          <p:nvPr>
            <p:ph type="ctrTitle"/>
          </p:nvPr>
        </p:nvSpPr>
        <p:spPr>
          <a:xfrm>
            <a:off x="311700" y="992767"/>
            <a:ext cx="8520600" cy="2436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2pPr>
            <a:lvl3pPr lvl="2"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3pPr>
            <a:lvl4pPr lvl="3"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4pPr>
            <a:lvl5pPr lvl="4"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5pPr>
            <a:lvl6pPr lvl="5"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6pPr>
            <a:lvl7pPr lvl="6"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7pPr>
            <a:lvl8pPr lvl="7"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8pPr>
            <a:lvl9pPr lvl="8"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9pPr>
          </a:lstStyle>
          <a:p>
            <a:endParaRPr/>
          </a:p>
        </p:txBody>
      </p:sp>
      <p:sp>
        <p:nvSpPr>
          <p:cNvPr id="306" name="Google Shape;306;g240cba01834_0_1230"/>
          <p:cNvSpPr txBox="1">
            <a:spLocks noGrp="1"/>
          </p:cNvSpPr>
          <p:nvPr>
            <p:ph type="subTitle" idx="1"/>
          </p:nvPr>
        </p:nvSpPr>
        <p:spPr>
          <a:xfrm>
            <a:off x="311700" y="3778833"/>
            <a:ext cx="8520600" cy="1056900"/>
          </a:xfrm>
          <a:prstGeom prst="rect">
            <a:avLst/>
          </a:prstGeom>
          <a:noFill/>
          <a:ln>
            <a:noFill/>
          </a:ln>
        </p:spPr>
        <p:txBody>
          <a:bodyPr spcFirstLastPara="1" wrap="square" lIns="0" tIns="0" rIns="0" bIns="0" anchor="t" anchorCtr="0">
            <a:normAutofit/>
          </a:bodyPr>
          <a:lstStyle>
            <a:lvl1pPr lvl="0" algn="ctr" rtl="0">
              <a:lnSpc>
                <a:spcPct val="115000"/>
              </a:lnSpc>
              <a:spcBef>
                <a:spcPts val="0"/>
              </a:spcBef>
              <a:spcAft>
                <a:spcPts val="0"/>
              </a:spcAft>
              <a:buSzPts val="2300"/>
              <a:buNone/>
              <a:defRPr sz="2300">
                <a:solidFill>
                  <a:schemeClr val="lt1"/>
                </a:solidFill>
                <a:latin typeface="Calibri"/>
                <a:ea typeface="Calibri"/>
                <a:cs typeface="Calibri"/>
                <a:sym typeface="Calibri"/>
              </a:defRPr>
            </a:lvl1pPr>
            <a:lvl2pPr lvl="1" algn="l" rtl="0">
              <a:lnSpc>
                <a:spcPct val="115000"/>
              </a:lnSpc>
              <a:spcBef>
                <a:spcPts val="0"/>
              </a:spcBef>
              <a:spcAft>
                <a:spcPts val="0"/>
              </a:spcAft>
              <a:buSzPts val="1400"/>
              <a:buNone/>
              <a:defRPr>
                <a:solidFill>
                  <a:schemeClr val="lt1"/>
                </a:solidFill>
                <a:latin typeface="Calibri"/>
                <a:ea typeface="Calibri"/>
                <a:cs typeface="Calibri"/>
                <a:sym typeface="Calibri"/>
              </a:defRPr>
            </a:lvl2pPr>
            <a:lvl3pPr lvl="2" algn="l" rtl="0">
              <a:lnSpc>
                <a:spcPct val="115000"/>
              </a:lnSpc>
              <a:spcBef>
                <a:spcPts val="0"/>
              </a:spcBef>
              <a:spcAft>
                <a:spcPts val="0"/>
              </a:spcAft>
              <a:buSzPts val="1400"/>
              <a:buNone/>
              <a:defRPr>
                <a:solidFill>
                  <a:schemeClr val="lt1"/>
                </a:solidFill>
                <a:latin typeface="Calibri"/>
                <a:ea typeface="Calibri"/>
                <a:cs typeface="Calibri"/>
                <a:sym typeface="Calibri"/>
              </a:defRPr>
            </a:lvl3pPr>
            <a:lvl4pPr lvl="3" algn="l" rtl="0">
              <a:lnSpc>
                <a:spcPct val="115000"/>
              </a:lnSpc>
              <a:spcBef>
                <a:spcPts val="0"/>
              </a:spcBef>
              <a:spcAft>
                <a:spcPts val="0"/>
              </a:spcAft>
              <a:buSzPts val="1400"/>
              <a:buNone/>
              <a:defRPr>
                <a:solidFill>
                  <a:schemeClr val="lt1"/>
                </a:solidFill>
                <a:latin typeface="Calibri"/>
                <a:ea typeface="Calibri"/>
                <a:cs typeface="Calibri"/>
                <a:sym typeface="Calibri"/>
              </a:defRPr>
            </a:lvl4pPr>
            <a:lvl5pPr lvl="4" algn="l" rtl="0">
              <a:lnSpc>
                <a:spcPct val="115000"/>
              </a:lnSpc>
              <a:spcBef>
                <a:spcPts val="0"/>
              </a:spcBef>
              <a:spcAft>
                <a:spcPts val="0"/>
              </a:spcAft>
              <a:buSzPts val="1400"/>
              <a:buNone/>
              <a:defRPr>
                <a:solidFill>
                  <a:schemeClr val="lt1"/>
                </a:solidFill>
                <a:latin typeface="Calibri"/>
                <a:ea typeface="Calibri"/>
                <a:cs typeface="Calibri"/>
                <a:sym typeface="Calibri"/>
              </a:defRPr>
            </a:lvl5pPr>
            <a:lvl6pPr lvl="5" algn="l" rtl="0">
              <a:lnSpc>
                <a:spcPct val="115000"/>
              </a:lnSpc>
              <a:spcBef>
                <a:spcPts val="0"/>
              </a:spcBef>
              <a:spcAft>
                <a:spcPts val="0"/>
              </a:spcAft>
              <a:buSzPts val="1400"/>
              <a:buNone/>
              <a:defRPr>
                <a:solidFill>
                  <a:schemeClr val="lt1"/>
                </a:solidFill>
                <a:latin typeface="Calibri"/>
                <a:ea typeface="Calibri"/>
                <a:cs typeface="Calibri"/>
                <a:sym typeface="Calibri"/>
              </a:defRPr>
            </a:lvl6pPr>
            <a:lvl7pPr lvl="6" algn="l" rtl="0">
              <a:lnSpc>
                <a:spcPct val="115000"/>
              </a:lnSpc>
              <a:spcBef>
                <a:spcPts val="0"/>
              </a:spcBef>
              <a:spcAft>
                <a:spcPts val="0"/>
              </a:spcAft>
              <a:buSzPts val="1400"/>
              <a:buNone/>
              <a:defRPr>
                <a:solidFill>
                  <a:schemeClr val="lt1"/>
                </a:solidFill>
                <a:latin typeface="Calibri"/>
                <a:ea typeface="Calibri"/>
                <a:cs typeface="Calibri"/>
                <a:sym typeface="Calibri"/>
              </a:defRPr>
            </a:lvl7pPr>
            <a:lvl8pPr lvl="7" algn="l" rtl="0">
              <a:lnSpc>
                <a:spcPct val="115000"/>
              </a:lnSpc>
              <a:spcBef>
                <a:spcPts val="0"/>
              </a:spcBef>
              <a:spcAft>
                <a:spcPts val="0"/>
              </a:spcAft>
              <a:buSzPts val="1400"/>
              <a:buNone/>
              <a:defRPr>
                <a:solidFill>
                  <a:schemeClr val="lt1"/>
                </a:solidFill>
                <a:latin typeface="Calibri"/>
                <a:ea typeface="Calibri"/>
                <a:cs typeface="Calibri"/>
                <a:sym typeface="Calibri"/>
              </a:defRPr>
            </a:lvl8pPr>
            <a:lvl9pPr lvl="8" algn="l" rtl="0">
              <a:lnSpc>
                <a:spcPct val="115000"/>
              </a:lnSpc>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307" name="Google Shape;307;g240cba01834_0_1230"/>
          <p:cNvCxnSpPr/>
          <p:nvPr/>
        </p:nvCxnSpPr>
        <p:spPr>
          <a:xfrm>
            <a:off x="295875" y="3678567"/>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0"/>
        <p:cNvGrpSpPr/>
        <p:nvPr/>
      </p:nvGrpSpPr>
      <p:grpSpPr>
        <a:xfrm>
          <a:off x="0" y="0"/>
          <a:ext cx="0" cy="0"/>
          <a:chOff x="0" y="0"/>
          <a:chExt cx="0" cy="0"/>
        </a:xfrm>
      </p:grpSpPr>
      <p:pic>
        <p:nvPicPr>
          <p:cNvPr id="31" name="Google Shape;31;p24"/>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32" name="Google Shape;32;p24"/>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4"/>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4" name="Google Shape;34;p24"/>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35" name="Google Shape;35;p24"/>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6" name="Google Shape;36;p24"/>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Divider slide - green">
  <p:cSld name="MAIN_POINT">
    <p:spTree>
      <p:nvGrpSpPr>
        <p:cNvPr id="1" name="Shape 308"/>
        <p:cNvGrpSpPr/>
        <p:nvPr/>
      </p:nvGrpSpPr>
      <p:grpSpPr>
        <a:xfrm>
          <a:off x="0" y="0"/>
          <a:ext cx="0" cy="0"/>
          <a:chOff x="0" y="0"/>
          <a:chExt cx="0" cy="0"/>
        </a:xfrm>
      </p:grpSpPr>
      <p:pic>
        <p:nvPicPr>
          <p:cNvPr id="309" name="Google Shape;309;g240cba01834_0_123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10" name="Google Shape;310;g240cba01834_0_1235"/>
          <p:cNvSpPr txBox="1">
            <a:spLocks noGrp="1"/>
          </p:cNvSpPr>
          <p:nvPr>
            <p:ph type="ctrTitle"/>
          </p:nvPr>
        </p:nvSpPr>
        <p:spPr>
          <a:xfrm>
            <a:off x="311700" y="2453433"/>
            <a:ext cx="8520600" cy="2042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2pPr>
            <a:lvl3pPr lvl="2"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3pPr>
            <a:lvl4pPr lvl="3"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4pPr>
            <a:lvl5pPr lvl="4"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5pPr>
            <a:lvl6pPr lvl="5"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6pPr>
            <a:lvl7pPr lvl="6"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7pPr>
            <a:lvl8pPr lvl="7"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8pPr>
            <a:lvl9pPr lvl="8"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
    <p:spTree>
      <p:nvGrpSpPr>
        <p:cNvPr id="1" name="Shape 311"/>
        <p:cNvGrpSpPr/>
        <p:nvPr/>
      </p:nvGrpSpPr>
      <p:grpSpPr>
        <a:xfrm>
          <a:off x="0" y="0"/>
          <a:ext cx="0" cy="0"/>
          <a:chOff x="0" y="0"/>
          <a:chExt cx="0" cy="0"/>
        </a:xfrm>
      </p:grpSpPr>
      <p:pic>
        <p:nvPicPr>
          <p:cNvPr id="312" name="Google Shape;312;g240cba01834_0_1238"/>
          <p:cNvPicPr preferRelativeResize="0"/>
          <p:nvPr/>
        </p:nvPicPr>
        <p:blipFill rotWithShape="1">
          <a:blip r:embed="rId2">
            <a:alphaModFix/>
          </a:blip>
          <a:srcRect/>
          <a:stretch/>
        </p:blipFill>
        <p:spPr>
          <a:xfrm>
            <a:off x="8146725" y="6235200"/>
            <a:ext cx="867951" cy="369000"/>
          </a:xfrm>
          <a:prstGeom prst="rect">
            <a:avLst/>
          </a:prstGeom>
          <a:noFill/>
          <a:ln>
            <a:noFill/>
          </a:ln>
        </p:spPr>
      </p:pic>
      <p:pic>
        <p:nvPicPr>
          <p:cNvPr id="313" name="Google Shape;313;g240cba01834_0_1238"/>
          <p:cNvPicPr preferRelativeResize="0"/>
          <p:nvPr/>
        </p:nvPicPr>
        <p:blipFill rotWithShape="1">
          <a:blip r:embed="rId3">
            <a:alphaModFix/>
          </a:blip>
          <a:srcRect/>
          <a:stretch/>
        </p:blipFill>
        <p:spPr>
          <a:xfrm>
            <a:off x="0" y="0"/>
            <a:ext cx="9144000" cy="914400"/>
          </a:xfrm>
          <a:prstGeom prst="rect">
            <a:avLst/>
          </a:prstGeom>
          <a:noFill/>
          <a:ln>
            <a:noFill/>
          </a:ln>
        </p:spPr>
      </p:pic>
      <p:sp>
        <p:nvSpPr>
          <p:cNvPr id="314" name="Google Shape;314;g240cba01834_0_1238"/>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15" name="Google Shape;315;g240cba01834_0_1238"/>
          <p:cNvSpPr txBox="1">
            <a:spLocks noGrp="1"/>
          </p:cNvSpPr>
          <p:nvPr>
            <p:ph type="body" idx="1"/>
          </p:nvPr>
        </p:nvSpPr>
        <p:spPr>
          <a:xfrm>
            <a:off x="457200" y="1524000"/>
            <a:ext cx="8520600" cy="4255500"/>
          </a:xfrm>
          <a:prstGeom prst="rect">
            <a:avLst/>
          </a:prstGeom>
          <a:noFill/>
          <a:ln>
            <a:noFill/>
          </a:ln>
        </p:spPr>
        <p:txBody>
          <a:bodyPr spcFirstLastPara="1" wrap="square" lIns="0" tIns="0" rIns="0" bIns="0" anchor="t" anchorCtr="0">
            <a:normAutofit/>
          </a:bodyPr>
          <a:lstStyle>
            <a:lvl1pPr marL="457200" lvl="0" indent="-330200" algn="l" rtl="0">
              <a:lnSpc>
                <a:spcPct val="115000"/>
              </a:lnSpc>
              <a:spcBef>
                <a:spcPts val="0"/>
              </a:spcBef>
              <a:spcAft>
                <a:spcPts val="0"/>
              </a:spcAft>
              <a:buClr>
                <a:schemeClr val="dk1"/>
              </a:buClr>
              <a:buSzPts val="1600"/>
              <a:buChar char="●"/>
              <a:defRPr>
                <a:solidFill>
                  <a:schemeClr val="dk1"/>
                </a:solidFill>
              </a:defRPr>
            </a:lvl1pPr>
            <a:lvl2pPr marL="914400" lvl="1" indent="-292100" algn="l" rtl="0">
              <a:lnSpc>
                <a:spcPct val="115000"/>
              </a:lnSpc>
              <a:spcBef>
                <a:spcPts val="0"/>
              </a:spcBef>
              <a:spcAft>
                <a:spcPts val="0"/>
              </a:spcAft>
              <a:buClr>
                <a:schemeClr val="dk1"/>
              </a:buClr>
              <a:buSzPts val="1000"/>
              <a:buChar char="○"/>
              <a:defRPr sz="1600">
                <a:solidFill>
                  <a:schemeClr val="dk1"/>
                </a:solidFill>
              </a:defRPr>
            </a:lvl2pPr>
            <a:lvl3pPr marL="1371600" lvl="2" indent="-292100" algn="l" rtl="0">
              <a:lnSpc>
                <a:spcPct val="115000"/>
              </a:lnSpc>
              <a:spcBef>
                <a:spcPts val="0"/>
              </a:spcBef>
              <a:spcAft>
                <a:spcPts val="0"/>
              </a:spcAft>
              <a:buClr>
                <a:schemeClr val="dk1"/>
              </a:buClr>
              <a:buSzPts val="1000"/>
              <a:buChar char="■"/>
              <a:defRPr sz="1600">
                <a:solidFill>
                  <a:schemeClr val="dk1"/>
                </a:solidFill>
              </a:defRPr>
            </a:lvl3pPr>
            <a:lvl4pPr marL="1828800" lvl="3" indent="-292100" algn="l" rtl="0">
              <a:lnSpc>
                <a:spcPct val="115000"/>
              </a:lnSpc>
              <a:spcBef>
                <a:spcPts val="0"/>
              </a:spcBef>
              <a:spcAft>
                <a:spcPts val="0"/>
              </a:spcAft>
              <a:buClr>
                <a:schemeClr val="dk1"/>
              </a:buClr>
              <a:buSzPts val="1000"/>
              <a:buChar char="●"/>
              <a:defRPr sz="1600">
                <a:solidFill>
                  <a:schemeClr val="dk1"/>
                </a:solidFill>
              </a:defRPr>
            </a:lvl4pPr>
            <a:lvl5pPr marL="2286000" lvl="4" indent="-292100" algn="l" rtl="0">
              <a:lnSpc>
                <a:spcPct val="115000"/>
              </a:lnSpc>
              <a:spcBef>
                <a:spcPts val="0"/>
              </a:spcBef>
              <a:spcAft>
                <a:spcPts val="0"/>
              </a:spcAft>
              <a:buClr>
                <a:schemeClr val="dk1"/>
              </a:buClr>
              <a:buSzPts val="1000"/>
              <a:buChar char="○"/>
              <a:defRPr sz="1600">
                <a:solidFill>
                  <a:schemeClr val="dk1"/>
                </a:solidFill>
              </a:defRPr>
            </a:lvl5pPr>
            <a:lvl6pPr marL="2743200" lvl="5" indent="-292100" algn="l" rtl="0">
              <a:lnSpc>
                <a:spcPct val="115000"/>
              </a:lnSpc>
              <a:spcBef>
                <a:spcPts val="0"/>
              </a:spcBef>
              <a:spcAft>
                <a:spcPts val="0"/>
              </a:spcAft>
              <a:buClr>
                <a:schemeClr val="dk1"/>
              </a:buClr>
              <a:buSzPts val="1000"/>
              <a:buChar char="■"/>
              <a:defRPr sz="1600">
                <a:solidFill>
                  <a:schemeClr val="dk1"/>
                </a:solidFill>
              </a:defRPr>
            </a:lvl6pPr>
            <a:lvl7pPr marL="3200400" lvl="6" indent="-292100" algn="l" rtl="0">
              <a:lnSpc>
                <a:spcPct val="115000"/>
              </a:lnSpc>
              <a:spcBef>
                <a:spcPts val="0"/>
              </a:spcBef>
              <a:spcAft>
                <a:spcPts val="0"/>
              </a:spcAft>
              <a:buClr>
                <a:schemeClr val="dk1"/>
              </a:buClr>
              <a:buSzPts val="1000"/>
              <a:buChar char="●"/>
              <a:defRPr sz="1600">
                <a:solidFill>
                  <a:schemeClr val="dk1"/>
                </a:solidFill>
              </a:defRPr>
            </a:lvl7pPr>
            <a:lvl8pPr marL="3657600" lvl="7" indent="-292100" algn="l" rtl="0">
              <a:lnSpc>
                <a:spcPct val="115000"/>
              </a:lnSpc>
              <a:spcBef>
                <a:spcPts val="0"/>
              </a:spcBef>
              <a:spcAft>
                <a:spcPts val="0"/>
              </a:spcAft>
              <a:buClr>
                <a:schemeClr val="dk1"/>
              </a:buClr>
              <a:buSzPts val="1000"/>
              <a:buChar char="○"/>
              <a:defRPr sz="1600">
                <a:solidFill>
                  <a:schemeClr val="dk1"/>
                </a:solidFill>
              </a:defRPr>
            </a:lvl8pPr>
            <a:lvl9pPr marL="4114800" lvl="8" indent="-292100" algn="l" rtl="0">
              <a:lnSpc>
                <a:spcPct val="115000"/>
              </a:lnSpc>
              <a:spcBef>
                <a:spcPts val="0"/>
              </a:spcBef>
              <a:spcAft>
                <a:spcPts val="0"/>
              </a:spcAft>
              <a:buClr>
                <a:schemeClr val="dk1"/>
              </a:buClr>
              <a:buSzPts val="1000"/>
              <a:buChar char="■"/>
              <a:defRPr sz="1600">
                <a:solidFill>
                  <a:schemeClr val="dk1"/>
                </a:solidFill>
              </a:defRPr>
            </a:lvl9pPr>
          </a:lstStyle>
          <a:p>
            <a:endParaRPr/>
          </a:p>
        </p:txBody>
      </p:sp>
      <p:cxnSp>
        <p:nvCxnSpPr>
          <p:cNvPr id="316" name="Google Shape;316;g240cba01834_0_1238"/>
          <p:cNvCxnSpPr/>
          <p:nvPr/>
        </p:nvCxnSpPr>
        <p:spPr>
          <a:xfrm>
            <a:off x="0" y="6082133"/>
            <a:ext cx="9152700" cy="0"/>
          </a:xfrm>
          <a:prstGeom prst="straightConnector1">
            <a:avLst/>
          </a:prstGeom>
          <a:noFill/>
          <a:ln w="9525" cap="flat" cmpd="sng">
            <a:solidFill>
              <a:srgbClr val="6AA84F"/>
            </a:solidFill>
            <a:prstDash val="solid"/>
            <a:round/>
            <a:headEnd type="none" w="sm" len="sm"/>
            <a:tailEnd type="none" w="sm" len="sm"/>
          </a:ln>
        </p:spPr>
      </p:cxnSp>
      <p:sp>
        <p:nvSpPr>
          <p:cNvPr id="317" name="Google Shape;317;g240cba01834_0_1238"/>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CAPTION_ONLY">
    <p:spTree>
      <p:nvGrpSpPr>
        <p:cNvPr id="1" name="Shape 318"/>
        <p:cNvGrpSpPr/>
        <p:nvPr/>
      </p:nvGrpSpPr>
      <p:grpSpPr>
        <a:xfrm>
          <a:off x="0" y="0"/>
          <a:ext cx="0" cy="0"/>
          <a:chOff x="0" y="0"/>
          <a:chExt cx="0" cy="0"/>
        </a:xfrm>
      </p:grpSpPr>
      <p:pic>
        <p:nvPicPr>
          <p:cNvPr id="319" name="Google Shape;319;g240cba01834_0_1245"/>
          <p:cNvPicPr preferRelativeResize="0"/>
          <p:nvPr/>
        </p:nvPicPr>
        <p:blipFill rotWithShape="1">
          <a:blip r:embed="rId2">
            <a:alphaModFix/>
          </a:blip>
          <a:srcRect/>
          <a:stretch/>
        </p:blipFill>
        <p:spPr>
          <a:xfrm>
            <a:off x="0" y="0"/>
            <a:ext cx="9144000" cy="914400"/>
          </a:xfrm>
          <a:prstGeom prst="rect">
            <a:avLst/>
          </a:prstGeom>
          <a:noFill/>
          <a:ln>
            <a:noFill/>
          </a:ln>
        </p:spPr>
      </p:pic>
      <p:sp>
        <p:nvSpPr>
          <p:cNvPr id="320" name="Google Shape;320;g240cba01834_0_1245"/>
          <p:cNvSpPr txBox="1">
            <a:spLocks noGrp="1"/>
          </p:cNvSpPr>
          <p:nvPr>
            <p:ph type="sldNum" idx="12"/>
          </p:nvPr>
        </p:nvSpPr>
        <p:spPr>
          <a:xfrm>
            <a:off x="8556784" y="6333135"/>
            <a:ext cx="548700" cy="524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21" name="Google Shape;321;g240cba01834_0_1245"/>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322" name="Google Shape;322;g240cba01834_0_1245"/>
          <p:cNvCxnSpPr/>
          <p:nvPr/>
        </p:nvCxnSpPr>
        <p:spPr>
          <a:xfrm>
            <a:off x="0" y="6082133"/>
            <a:ext cx="9152700" cy="0"/>
          </a:xfrm>
          <a:prstGeom prst="straightConnector1">
            <a:avLst/>
          </a:prstGeom>
          <a:noFill/>
          <a:ln w="9525" cap="flat" cmpd="sng">
            <a:solidFill>
              <a:srgbClr val="6AA84F"/>
            </a:solidFill>
            <a:prstDash val="solid"/>
            <a:round/>
            <a:headEnd type="none" w="sm" len="sm"/>
            <a:tailEnd type="none" w="sm" len="sm"/>
          </a:ln>
        </p:spPr>
      </p:cxnSp>
      <p:sp>
        <p:nvSpPr>
          <p:cNvPr id="323" name="Google Shape;323;g240cba01834_0_1245"/>
          <p:cNvSpPr txBox="1">
            <a:spLocks noGrp="1"/>
          </p:cNvSpPr>
          <p:nvPr>
            <p:ph type="sldNum" idx="2"/>
          </p:nvPr>
        </p:nvSpPr>
        <p:spPr>
          <a:xfrm>
            <a:off x="114300" y="6310000"/>
            <a:ext cx="347100" cy="3753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324" name="Google Shape;324;g240cba01834_0_1245"/>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slide-green">
  <p:cSld name="BIG_NUMBER">
    <p:spTree>
      <p:nvGrpSpPr>
        <p:cNvPr id="1" name="Shape 325"/>
        <p:cNvGrpSpPr/>
        <p:nvPr/>
      </p:nvGrpSpPr>
      <p:grpSpPr>
        <a:xfrm>
          <a:off x="0" y="0"/>
          <a:ext cx="0" cy="0"/>
          <a:chOff x="0" y="0"/>
          <a:chExt cx="0" cy="0"/>
        </a:xfrm>
      </p:grpSpPr>
      <p:sp>
        <p:nvSpPr>
          <p:cNvPr id="326" name="Google Shape;326;g240cba01834_0_1252"/>
          <p:cNvSpPr txBox="1">
            <a:spLocks noGrp="1"/>
          </p:cNvSpPr>
          <p:nvPr>
            <p:ph type="sldNum" idx="12"/>
          </p:nvPr>
        </p:nvSpPr>
        <p:spPr>
          <a:xfrm>
            <a:off x="8556784" y="6333135"/>
            <a:ext cx="548700" cy="524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27" name="Google Shape;327;g240cba01834_0_1252"/>
          <p:cNvPicPr preferRelativeResize="0"/>
          <p:nvPr/>
        </p:nvPicPr>
        <p:blipFill rotWithShape="1">
          <a:blip r:embed="rId2">
            <a:alphaModFix/>
          </a:blip>
          <a:srcRect/>
          <a:stretch/>
        </p:blipFill>
        <p:spPr>
          <a:xfrm>
            <a:off x="8146725" y="6235200"/>
            <a:ext cx="867951" cy="369000"/>
          </a:xfrm>
          <a:prstGeom prst="rect">
            <a:avLst/>
          </a:prstGeom>
          <a:noFill/>
          <a:ln>
            <a:noFill/>
          </a:ln>
        </p:spPr>
      </p:pic>
      <p:cxnSp>
        <p:nvCxnSpPr>
          <p:cNvPr id="328" name="Google Shape;328;g240cba01834_0_1252"/>
          <p:cNvCxnSpPr/>
          <p:nvPr/>
        </p:nvCxnSpPr>
        <p:spPr>
          <a:xfrm>
            <a:off x="0" y="6082133"/>
            <a:ext cx="9152700" cy="0"/>
          </a:xfrm>
          <a:prstGeom prst="straightConnector1">
            <a:avLst/>
          </a:prstGeom>
          <a:noFill/>
          <a:ln w="9525" cap="flat" cmpd="sng">
            <a:solidFill>
              <a:srgbClr val="6AA84F"/>
            </a:solidFill>
            <a:prstDash val="solid"/>
            <a:round/>
            <a:headEnd type="none" w="sm" len="sm"/>
            <a:tailEnd type="none" w="sm" len="sm"/>
          </a:ln>
        </p:spPr>
      </p:cxnSp>
      <p:sp>
        <p:nvSpPr>
          <p:cNvPr id="329" name="Google Shape;329;g240cba01834_0_1252"/>
          <p:cNvSpPr txBox="1">
            <a:spLocks noGrp="1"/>
          </p:cNvSpPr>
          <p:nvPr>
            <p:ph type="sldNum" idx="2"/>
          </p:nvPr>
        </p:nvSpPr>
        <p:spPr>
          <a:xfrm>
            <a:off x="114300" y="6310000"/>
            <a:ext cx="347100" cy="3753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slide-image space - green" type="blank">
  <p:cSld name="BLANK">
    <p:spTree>
      <p:nvGrpSpPr>
        <p:cNvPr id="1" name="Shape 330"/>
        <p:cNvGrpSpPr/>
        <p:nvPr/>
      </p:nvGrpSpPr>
      <p:grpSpPr>
        <a:xfrm>
          <a:off x="0" y="0"/>
          <a:ext cx="0" cy="0"/>
          <a:chOff x="0" y="0"/>
          <a:chExt cx="0" cy="0"/>
        </a:xfrm>
      </p:grpSpPr>
      <p:sp>
        <p:nvSpPr>
          <p:cNvPr id="331" name="Google Shape;331;g240cba01834_0_1257"/>
          <p:cNvSpPr/>
          <p:nvPr/>
        </p:nvSpPr>
        <p:spPr>
          <a:xfrm>
            <a:off x="5486400" y="1223000"/>
            <a:ext cx="3657600" cy="5635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2" name="Google Shape;332;g240cba01834_0_1257"/>
          <p:cNvPicPr preferRelativeResize="0"/>
          <p:nvPr/>
        </p:nvPicPr>
        <p:blipFill rotWithShape="1">
          <a:blip r:embed="rId2">
            <a:alphaModFix/>
          </a:blip>
          <a:srcRect/>
          <a:stretch/>
        </p:blipFill>
        <p:spPr>
          <a:xfrm>
            <a:off x="0" y="0"/>
            <a:ext cx="9144000" cy="914400"/>
          </a:xfrm>
          <a:prstGeom prst="rect">
            <a:avLst/>
          </a:prstGeom>
          <a:noFill/>
          <a:ln>
            <a:noFill/>
          </a:ln>
        </p:spPr>
      </p:pic>
      <p:sp>
        <p:nvSpPr>
          <p:cNvPr id="333" name="Google Shape;333;g240cba01834_0_1257"/>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334" name="Google Shape;334;g240cba01834_0_1257"/>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335" name="Google Shape;335;g240cba01834_0_1257"/>
          <p:cNvPicPr preferRelativeResize="0"/>
          <p:nvPr/>
        </p:nvPicPr>
        <p:blipFill rotWithShape="1">
          <a:blip r:embed="rId3">
            <a:alphaModFix/>
          </a:blip>
          <a:srcRect/>
          <a:stretch/>
        </p:blipFill>
        <p:spPr>
          <a:xfrm>
            <a:off x="4524250" y="6235200"/>
            <a:ext cx="867951" cy="369000"/>
          </a:xfrm>
          <a:prstGeom prst="rect">
            <a:avLst/>
          </a:prstGeom>
          <a:noFill/>
          <a:ln>
            <a:noFill/>
          </a:ln>
        </p:spPr>
      </p:pic>
      <p:cxnSp>
        <p:nvCxnSpPr>
          <p:cNvPr id="336" name="Google Shape;336;g240cba01834_0_1257"/>
          <p:cNvCxnSpPr/>
          <p:nvPr/>
        </p:nvCxnSpPr>
        <p:spPr>
          <a:xfrm>
            <a:off x="0" y="6082133"/>
            <a:ext cx="5392200" cy="0"/>
          </a:xfrm>
          <a:prstGeom prst="straightConnector1">
            <a:avLst/>
          </a:prstGeom>
          <a:noFill/>
          <a:ln w="9525" cap="flat" cmpd="sng">
            <a:solidFill>
              <a:srgbClr val="93C47D"/>
            </a:solidFill>
            <a:prstDash val="solid"/>
            <a:round/>
            <a:headEnd type="none" w="sm" len="sm"/>
            <a:tailEnd type="none" w="sm" len="sm"/>
          </a:ln>
        </p:spPr>
      </p:cxnSp>
      <p:sp>
        <p:nvSpPr>
          <p:cNvPr id="337" name="Google Shape;337;g240cba01834_0_1257"/>
          <p:cNvSpPr txBox="1">
            <a:spLocks noGrp="1"/>
          </p:cNvSpPr>
          <p:nvPr>
            <p:ph type="body" idx="1"/>
          </p:nvPr>
        </p:nvSpPr>
        <p:spPr>
          <a:xfrm>
            <a:off x="457200" y="1524000"/>
            <a:ext cx="3776400" cy="4255500"/>
          </a:xfrm>
          <a:prstGeom prst="rect">
            <a:avLst/>
          </a:prstGeom>
          <a:noFill/>
          <a:ln>
            <a:noFill/>
          </a:ln>
        </p:spPr>
        <p:txBody>
          <a:bodyPr spcFirstLastPara="1" wrap="square" lIns="0" tIns="0" rIns="0" bIns="0" anchor="t" anchorCtr="0">
            <a:normAutofit/>
          </a:bodyPr>
          <a:lstStyle>
            <a:lvl1pPr marL="457200" lvl="0" indent="-342900" algn="l" rtl="0">
              <a:lnSpc>
                <a:spcPct val="115000"/>
              </a:lnSpc>
              <a:spcBef>
                <a:spcPts val="0"/>
              </a:spcBef>
              <a:spcAft>
                <a:spcPts val="0"/>
              </a:spcAft>
              <a:buClr>
                <a:schemeClr val="dk1"/>
              </a:buClr>
              <a:buSzPts val="1800"/>
              <a:buChar char="●"/>
              <a:defRPr>
                <a:solidFill>
                  <a:schemeClr val="dk1"/>
                </a:solidFill>
              </a:defRPr>
            </a:lvl1pPr>
            <a:lvl2pPr marL="914400" lvl="1" indent="-330200" algn="l" rtl="0">
              <a:lnSpc>
                <a:spcPct val="115000"/>
              </a:lnSpc>
              <a:spcBef>
                <a:spcPts val="0"/>
              </a:spcBef>
              <a:spcAft>
                <a:spcPts val="0"/>
              </a:spcAft>
              <a:buClr>
                <a:schemeClr val="dk1"/>
              </a:buClr>
              <a:buSzPts val="1600"/>
              <a:buChar char="○"/>
              <a:defRPr sz="1600">
                <a:solidFill>
                  <a:schemeClr val="dk1"/>
                </a:solidFill>
              </a:defRPr>
            </a:lvl2pPr>
            <a:lvl3pPr marL="1371600" lvl="2" indent="-330200" algn="l" rtl="0">
              <a:lnSpc>
                <a:spcPct val="115000"/>
              </a:lnSpc>
              <a:spcBef>
                <a:spcPts val="0"/>
              </a:spcBef>
              <a:spcAft>
                <a:spcPts val="0"/>
              </a:spcAft>
              <a:buClr>
                <a:schemeClr val="dk1"/>
              </a:buClr>
              <a:buSzPts val="1600"/>
              <a:buChar char="■"/>
              <a:defRPr sz="1600">
                <a:solidFill>
                  <a:schemeClr val="dk1"/>
                </a:solidFill>
              </a:defRPr>
            </a:lvl3pPr>
            <a:lvl4pPr marL="1828800" lvl="3" indent="-330200" algn="l" rtl="0">
              <a:lnSpc>
                <a:spcPct val="115000"/>
              </a:lnSpc>
              <a:spcBef>
                <a:spcPts val="0"/>
              </a:spcBef>
              <a:spcAft>
                <a:spcPts val="0"/>
              </a:spcAft>
              <a:buClr>
                <a:schemeClr val="dk1"/>
              </a:buClr>
              <a:buSzPts val="1600"/>
              <a:buChar char="●"/>
              <a:defRPr sz="1600">
                <a:solidFill>
                  <a:schemeClr val="dk1"/>
                </a:solidFill>
              </a:defRPr>
            </a:lvl4pPr>
            <a:lvl5pPr marL="2286000" lvl="4" indent="-330200" algn="l" rtl="0">
              <a:lnSpc>
                <a:spcPct val="115000"/>
              </a:lnSpc>
              <a:spcBef>
                <a:spcPts val="0"/>
              </a:spcBef>
              <a:spcAft>
                <a:spcPts val="0"/>
              </a:spcAft>
              <a:buClr>
                <a:schemeClr val="dk1"/>
              </a:buClr>
              <a:buSzPts val="1600"/>
              <a:buChar char="○"/>
              <a:defRPr sz="1600">
                <a:solidFill>
                  <a:schemeClr val="dk1"/>
                </a:solidFill>
              </a:defRPr>
            </a:lvl5pPr>
            <a:lvl6pPr marL="2743200" lvl="5" indent="-330200" algn="l" rtl="0">
              <a:lnSpc>
                <a:spcPct val="115000"/>
              </a:lnSpc>
              <a:spcBef>
                <a:spcPts val="0"/>
              </a:spcBef>
              <a:spcAft>
                <a:spcPts val="0"/>
              </a:spcAft>
              <a:buClr>
                <a:schemeClr val="dk1"/>
              </a:buClr>
              <a:buSzPts val="1600"/>
              <a:buChar char="■"/>
              <a:defRPr sz="1600">
                <a:solidFill>
                  <a:schemeClr val="dk1"/>
                </a:solidFill>
              </a:defRPr>
            </a:lvl6pPr>
            <a:lvl7pPr marL="3200400" lvl="6" indent="-330200" algn="l" rtl="0">
              <a:lnSpc>
                <a:spcPct val="115000"/>
              </a:lnSpc>
              <a:spcBef>
                <a:spcPts val="0"/>
              </a:spcBef>
              <a:spcAft>
                <a:spcPts val="0"/>
              </a:spcAft>
              <a:buClr>
                <a:schemeClr val="dk1"/>
              </a:buClr>
              <a:buSzPts val="1600"/>
              <a:buChar char="●"/>
              <a:defRPr sz="1600">
                <a:solidFill>
                  <a:schemeClr val="dk1"/>
                </a:solidFill>
              </a:defRPr>
            </a:lvl7pPr>
            <a:lvl8pPr marL="3657600" lvl="7" indent="-330200" algn="l" rtl="0">
              <a:lnSpc>
                <a:spcPct val="115000"/>
              </a:lnSpc>
              <a:spcBef>
                <a:spcPts val="0"/>
              </a:spcBef>
              <a:spcAft>
                <a:spcPts val="0"/>
              </a:spcAft>
              <a:buClr>
                <a:schemeClr val="dk1"/>
              </a:buClr>
              <a:buSzPts val="1600"/>
              <a:buChar char="○"/>
              <a:defRPr sz="1600">
                <a:solidFill>
                  <a:schemeClr val="dk1"/>
                </a:solidFill>
              </a:defRPr>
            </a:lvl8pPr>
            <a:lvl9pPr marL="4114800" lvl="8" indent="-330200" algn="l" rtl="0">
              <a:lnSpc>
                <a:spcPct val="115000"/>
              </a:lnSpc>
              <a:spcBef>
                <a:spcPts val="0"/>
              </a:spcBef>
              <a:spcAft>
                <a:spcPts val="0"/>
              </a:spcAft>
              <a:buClr>
                <a:schemeClr val="dk1"/>
              </a:buClr>
              <a:buSzPts val="1600"/>
              <a:buChar char="■"/>
              <a:defRPr sz="1600">
                <a:solidFill>
                  <a:schemeClr val="dk1"/>
                </a:solidFill>
              </a:defRPr>
            </a:lvl9pPr>
          </a:lstStyle>
          <a:p>
            <a:endParaRPr/>
          </a:p>
        </p:txBody>
      </p:sp>
      <p:sp>
        <p:nvSpPr>
          <p:cNvPr id="338" name="Google Shape;338;g240cba01834_0_1257"/>
          <p:cNvSpPr>
            <a:spLocks noGrp="1"/>
          </p:cNvSpPr>
          <p:nvPr>
            <p:ph type="pic" idx="2"/>
          </p:nvPr>
        </p:nvSpPr>
        <p:spPr>
          <a:xfrm>
            <a:off x="5556750" y="1319200"/>
            <a:ext cx="3516900" cy="5442900"/>
          </a:xfrm>
          <a:prstGeom prst="rect">
            <a:avLst/>
          </a:prstGeom>
          <a:noFill/>
          <a:ln>
            <a:noFill/>
          </a:ln>
        </p:spPr>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ntent slide-2 column with header- green">
  <p:cSld name="BLANK_1">
    <p:spTree>
      <p:nvGrpSpPr>
        <p:cNvPr id="1" name="Shape 339"/>
        <p:cNvGrpSpPr/>
        <p:nvPr/>
      </p:nvGrpSpPr>
      <p:grpSpPr>
        <a:xfrm>
          <a:off x="0" y="0"/>
          <a:ext cx="0" cy="0"/>
          <a:chOff x="0" y="0"/>
          <a:chExt cx="0" cy="0"/>
        </a:xfrm>
      </p:grpSpPr>
      <p:pic>
        <p:nvPicPr>
          <p:cNvPr id="340" name="Google Shape;340;g240cba01834_0_1266"/>
          <p:cNvPicPr preferRelativeResize="0"/>
          <p:nvPr/>
        </p:nvPicPr>
        <p:blipFill rotWithShape="1">
          <a:blip r:embed="rId2">
            <a:alphaModFix/>
          </a:blip>
          <a:srcRect/>
          <a:stretch/>
        </p:blipFill>
        <p:spPr>
          <a:xfrm>
            <a:off x="0" y="0"/>
            <a:ext cx="9144000" cy="914400"/>
          </a:xfrm>
          <a:prstGeom prst="rect">
            <a:avLst/>
          </a:prstGeom>
          <a:noFill/>
          <a:ln>
            <a:noFill/>
          </a:ln>
        </p:spPr>
      </p:pic>
      <p:pic>
        <p:nvPicPr>
          <p:cNvPr id="341" name="Google Shape;341;g240cba01834_0_1266"/>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342" name="Google Shape;342;g240cba01834_0_1266"/>
          <p:cNvCxnSpPr/>
          <p:nvPr/>
        </p:nvCxnSpPr>
        <p:spPr>
          <a:xfrm>
            <a:off x="0" y="6082133"/>
            <a:ext cx="9152700" cy="0"/>
          </a:xfrm>
          <a:prstGeom prst="straightConnector1">
            <a:avLst/>
          </a:prstGeom>
          <a:noFill/>
          <a:ln w="9525" cap="flat" cmpd="sng">
            <a:solidFill>
              <a:srgbClr val="6AA84F"/>
            </a:solidFill>
            <a:prstDash val="solid"/>
            <a:round/>
            <a:headEnd type="none" w="sm" len="sm"/>
            <a:tailEnd type="none" w="sm" len="sm"/>
          </a:ln>
        </p:spPr>
      </p:cxnSp>
      <p:sp>
        <p:nvSpPr>
          <p:cNvPr id="343" name="Google Shape;343;g240cba01834_0_1266"/>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344" name="Google Shape;344;g240cba01834_0_1266"/>
          <p:cNvSpPr txBox="1">
            <a:spLocks noGrp="1"/>
          </p:cNvSpPr>
          <p:nvPr>
            <p:ph type="body" idx="1"/>
          </p:nvPr>
        </p:nvSpPr>
        <p:spPr>
          <a:xfrm>
            <a:off x="311700" y="1861567"/>
            <a:ext cx="3999900" cy="39135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345" name="Google Shape;345;g240cba01834_0_1266"/>
          <p:cNvSpPr txBox="1">
            <a:spLocks noGrp="1"/>
          </p:cNvSpPr>
          <p:nvPr>
            <p:ph type="body" idx="2"/>
          </p:nvPr>
        </p:nvSpPr>
        <p:spPr>
          <a:xfrm>
            <a:off x="4832400" y="1861433"/>
            <a:ext cx="3999900" cy="39135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346" name="Google Shape;346;g240cba01834_0_1266"/>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47" name="Google Shape;347;g240cba01834_0_1266"/>
          <p:cNvSpPr txBox="1">
            <a:spLocks noGrp="1"/>
          </p:cNvSpPr>
          <p:nvPr>
            <p:ph type="title" idx="3"/>
          </p:nvPr>
        </p:nvSpPr>
        <p:spPr>
          <a:xfrm>
            <a:off x="329300" y="1396200"/>
            <a:ext cx="3982200" cy="4920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348" name="Google Shape;348;g240cba01834_0_1266"/>
          <p:cNvSpPr txBox="1">
            <a:spLocks noGrp="1"/>
          </p:cNvSpPr>
          <p:nvPr>
            <p:ph type="title" idx="4"/>
          </p:nvPr>
        </p:nvSpPr>
        <p:spPr>
          <a:xfrm>
            <a:off x="4841250" y="1396200"/>
            <a:ext cx="3982200" cy="4920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 orange">
  <p:cSld name="BLANK_1_1">
    <p:spTree>
      <p:nvGrpSpPr>
        <p:cNvPr id="1" name="Shape 349"/>
        <p:cNvGrpSpPr/>
        <p:nvPr/>
      </p:nvGrpSpPr>
      <p:grpSpPr>
        <a:xfrm>
          <a:off x="0" y="0"/>
          <a:ext cx="0" cy="0"/>
          <a:chOff x="0" y="0"/>
          <a:chExt cx="0" cy="0"/>
        </a:xfrm>
      </p:grpSpPr>
      <p:pic>
        <p:nvPicPr>
          <p:cNvPr id="350" name="Google Shape;350;g240cba01834_0_1276"/>
          <p:cNvPicPr preferRelativeResize="0"/>
          <p:nvPr/>
        </p:nvPicPr>
        <p:blipFill rotWithShape="1">
          <a:blip r:embed="rId2">
            <a:alphaModFix/>
          </a:blip>
          <a:srcRect/>
          <a:stretch/>
        </p:blipFill>
        <p:spPr>
          <a:xfrm>
            <a:off x="0" y="0"/>
            <a:ext cx="9143990" cy="5143500"/>
          </a:xfrm>
          <a:prstGeom prst="rect">
            <a:avLst/>
          </a:prstGeom>
          <a:noFill/>
          <a:ln>
            <a:noFill/>
          </a:ln>
        </p:spPr>
      </p:pic>
      <p:sp>
        <p:nvSpPr>
          <p:cNvPr id="351" name="Google Shape;351;g240cba01834_0_1276"/>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352" name="Google Shape;352;g240cba01834_0_1276"/>
          <p:cNvSpPr txBox="1">
            <a:spLocks noGrp="1"/>
          </p:cNvSpPr>
          <p:nvPr>
            <p:ph type="ctrTitle"/>
          </p:nvPr>
        </p:nvSpPr>
        <p:spPr>
          <a:xfrm>
            <a:off x="311700" y="992767"/>
            <a:ext cx="8520600" cy="2436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2pPr>
            <a:lvl3pPr lvl="2"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3pPr>
            <a:lvl4pPr lvl="3"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4pPr>
            <a:lvl5pPr lvl="4"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5pPr>
            <a:lvl6pPr lvl="5"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6pPr>
            <a:lvl7pPr lvl="6"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7pPr>
            <a:lvl8pPr lvl="7"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8pPr>
            <a:lvl9pPr lvl="8"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9pPr>
          </a:lstStyle>
          <a:p>
            <a:endParaRPr/>
          </a:p>
        </p:txBody>
      </p:sp>
      <p:sp>
        <p:nvSpPr>
          <p:cNvPr id="353" name="Google Shape;353;g240cba01834_0_1276"/>
          <p:cNvSpPr txBox="1">
            <a:spLocks noGrp="1"/>
          </p:cNvSpPr>
          <p:nvPr>
            <p:ph type="subTitle" idx="1"/>
          </p:nvPr>
        </p:nvSpPr>
        <p:spPr>
          <a:xfrm>
            <a:off x="311700" y="3778833"/>
            <a:ext cx="8520600" cy="1056900"/>
          </a:xfrm>
          <a:prstGeom prst="rect">
            <a:avLst/>
          </a:prstGeom>
          <a:noFill/>
          <a:ln>
            <a:noFill/>
          </a:ln>
        </p:spPr>
        <p:txBody>
          <a:bodyPr spcFirstLastPara="1" wrap="square" lIns="0" tIns="0" rIns="0" bIns="0" anchor="t" anchorCtr="0">
            <a:normAutofit/>
          </a:bodyPr>
          <a:lstStyle>
            <a:lvl1pPr lvl="0" algn="ctr" rtl="0">
              <a:lnSpc>
                <a:spcPct val="115000"/>
              </a:lnSpc>
              <a:spcBef>
                <a:spcPts val="0"/>
              </a:spcBef>
              <a:spcAft>
                <a:spcPts val="0"/>
              </a:spcAft>
              <a:buSzPts val="2300"/>
              <a:buNone/>
              <a:defRPr sz="2300">
                <a:solidFill>
                  <a:schemeClr val="lt1"/>
                </a:solidFill>
                <a:latin typeface="Calibri"/>
                <a:ea typeface="Calibri"/>
                <a:cs typeface="Calibri"/>
                <a:sym typeface="Calibri"/>
              </a:defRPr>
            </a:lvl1pPr>
            <a:lvl2pPr lvl="1" algn="l" rtl="0">
              <a:lnSpc>
                <a:spcPct val="115000"/>
              </a:lnSpc>
              <a:spcBef>
                <a:spcPts val="0"/>
              </a:spcBef>
              <a:spcAft>
                <a:spcPts val="0"/>
              </a:spcAft>
              <a:buSzPts val="1400"/>
              <a:buNone/>
              <a:defRPr>
                <a:solidFill>
                  <a:schemeClr val="lt1"/>
                </a:solidFill>
                <a:latin typeface="Calibri"/>
                <a:ea typeface="Calibri"/>
                <a:cs typeface="Calibri"/>
                <a:sym typeface="Calibri"/>
              </a:defRPr>
            </a:lvl2pPr>
            <a:lvl3pPr lvl="2" algn="l" rtl="0">
              <a:lnSpc>
                <a:spcPct val="115000"/>
              </a:lnSpc>
              <a:spcBef>
                <a:spcPts val="0"/>
              </a:spcBef>
              <a:spcAft>
                <a:spcPts val="0"/>
              </a:spcAft>
              <a:buSzPts val="1400"/>
              <a:buNone/>
              <a:defRPr>
                <a:solidFill>
                  <a:schemeClr val="lt1"/>
                </a:solidFill>
                <a:latin typeface="Calibri"/>
                <a:ea typeface="Calibri"/>
                <a:cs typeface="Calibri"/>
                <a:sym typeface="Calibri"/>
              </a:defRPr>
            </a:lvl3pPr>
            <a:lvl4pPr lvl="3" algn="l" rtl="0">
              <a:lnSpc>
                <a:spcPct val="115000"/>
              </a:lnSpc>
              <a:spcBef>
                <a:spcPts val="0"/>
              </a:spcBef>
              <a:spcAft>
                <a:spcPts val="0"/>
              </a:spcAft>
              <a:buSzPts val="1400"/>
              <a:buNone/>
              <a:defRPr>
                <a:solidFill>
                  <a:schemeClr val="lt1"/>
                </a:solidFill>
                <a:latin typeface="Calibri"/>
                <a:ea typeface="Calibri"/>
                <a:cs typeface="Calibri"/>
                <a:sym typeface="Calibri"/>
              </a:defRPr>
            </a:lvl4pPr>
            <a:lvl5pPr lvl="4" algn="l" rtl="0">
              <a:lnSpc>
                <a:spcPct val="115000"/>
              </a:lnSpc>
              <a:spcBef>
                <a:spcPts val="0"/>
              </a:spcBef>
              <a:spcAft>
                <a:spcPts val="0"/>
              </a:spcAft>
              <a:buSzPts val="1400"/>
              <a:buNone/>
              <a:defRPr>
                <a:solidFill>
                  <a:schemeClr val="lt1"/>
                </a:solidFill>
                <a:latin typeface="Calibri"/>
                <a:ea typeface="Calibri"/>
                <a:cs typeface="Calibri"/>
                <a:sym typeface="Calibri"/>
              </a:defRPr>
            </a:lvl5pPr>
            <a:lvl6pPr lvl="5" algn="l" rtl="0">
              <a:lnSpc>
                <a:spcPct val="115000"/>
              </a:lnSpc>
              <a:spcBef>
                <a:spcPts val="0"/>
              </a:spcBef>
              <a:spcAft>
                <a:spcPts val="0"/>
              </a:spcAft>
              <a:buSzPts val="1400"/>
              <a:buNone/>
              <a:defRPr>
                <a:solidFill>
                  <a:schemeClr val="lt1"/>
                </a:solidFill>
                <a:latin typeface="Calibri"/>
                <a:ea typeface="Calibri"/>
                <a:cs typeface="Calibri"/>
                <a:sym typeface="Calibri"/>
              </a:defRPr>
            </a:lvl6pPr>
            <a:lvl7pPr lvl="6" algn="l" rtl="0">
              <a:lnSpc>
                <a:spcPct val="115000"/>
              </a:lnSpc>
              <a:spcBef>
                <a:spcPts val="0"/>
              </a:spcBef>
              <a:spcAft>
                <a:spcPts val="0"/>
              </a:spcAft>
              <a:buSzPts val="1400"/>
              <a:buNone/>
              <a:defRPr>
                <a:solidFill>
                  <a:schemeClr val="lt1"/>
                </a:solidFill>
                <a:latin typeface="Calibri"/>
                <a:ea typeface="Calibri"/>
                <a:cs typeface="Calibri"/>
                <a:sym typeface="Calibri"/>
              </a:defRPr>
            </a:lvl7pPr>
            <a:lvl8pPr lvl="7" algn="l" rtl="0">
              <a:lnSpc>
                <a:spcPct val="115000"/>
              </a:lnSpc>
              <a:spcBef>
                <a:spcPts val="0"/>
              </a:spcBef>
              <a:spcAft>
                <a:spcPts val="0"/>
              </a:spcAft>
              <a:buSzPts val="1400"/>
              <a:buNone/>
              <a:defRPr>
                <a:solidFill>
                  <a:schemeClr val="lt1"/>
                </a:solidFill>
                <a:latin typeface="Calibri"/>
                <a:ea typeface="Calibri"/>
                <a:cs typeface="Calibri"/>
                <a:sym typeface="Calibri"/>
              </a:defRPr>
            </a:lvl8pPr>
            <a:lvl9pPr lvl="8" algn="l" rtl="0">
              <a:lnSpc>
                <a:spcPct val="115000"/>
              </a:lnSpc>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354" name="Google Shape;354;g240cba01834_0_1276"/>
          <p:cNvCxnSpPr/>
          <p:nvPr/>
        </p:nvCxnSpPr>
        <p:spPr>
          <a:xfrm>
            <a:off x="295875" y="3678567"/>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Divider slide - orange">
  <p:cSld name="BLANK_1_1_1">
    <p:spTree>
      <p:nvGrpSpPr>
        <p:cNvPr id="1" name="Shape 355"/>
        <p:cNvGrpSpPr/>
        <p:nvPr/>
      </p:nvGrpSpPr>
      <p:grpSpPr>
        <a:xfrm>
          <a:off x="0" y="0"/>
          <a:ext cx="0" cy="0"/>
          <a:chOff x="0" y="0"/>
          <a:chExt cx="0" cy="0"/>
        </a:xfrm>
      </p:grpSpPr>
      <p:pic>
        <p:nvPicPr>
          <p:cNvPr id="356" name="Google Shape;356;g240cba01834_0_1282"/>
          <p:cNvPicPr preferRelativeResize="0"/>
          <p:nvPr/>
        </p:nvPicPr>
        <p:blipFill rotWithShape="1">
          <a:blip r:embed="rId2">
            <a:alphaModFix/>
          </a:blip>
          <a:srcRect/>
          <a:stretch/>
        </p:blipFill>
        <p:spPr>
          <a:xfrm>
            <a:off x="0" y="0"/>
            <a:ext cx="9143990" cy="5143500"/>
          </a:xfrm>
          <a:prstGeom prst="rect">
            <a:avLst/>
          </a:prstGeom>
          <a:noFill/>
          <a:ln>
            <a:noFill/>
          </a:ln>
        </p:spPr>
      </p:pic>
      <p:sp>
        <p:nvSpPr>
          <p:cNvPr id="357" name="Google Shape;357;g240cba01834_0_1282"/>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358" name="Google Shape;358;g240cba01834_0_1282"/>
          <p:cNvSpPr txBox="1">
            <a:spLocks noGrp="1"/>
          </p:cNvSpPr>
          <p:nvPr>
            <p:ph type="ctrTitle"/>
          </p:nvPr>
        </p:nvSpPr>
        <p:spPr>
          <a:xfrm>
            <a:off x="311700" y="2453433"/>
            <a:ext cx="8520600" cy="2042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2pPr>
            <a:lvl3pPr lvl="2"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3pPr>
            <a:lvl4pPr lvl="3"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4pPr>
            <a:lvl5pPr lvl="4"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5pPr>
            <a:lvl6pPr lvl="5"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6pPr>
            <a:lvl7pPr lvl="6"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7pPr>
            <a:lvl8pPr lvl="7"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8pPr>
            <a:lvl9pPr lvl="8" algn="ctr" rtl="0">
              <a:lnSpc>
                <a:spcPct val="100000"/>
              </a:lnSpc>
              <a:spcBef>
                <a:spcPts val="0"/>
              </a:spcBef>
              <a:spcAft>
                <a:spcPts val="0"/>
              </a:spcAft>
              <a:buSzPts val="1400"/>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ntent slide with header/logo - orange">
  <p:cSld name="CUSTOM">
    <p:spTree>
      <p:nvGrpSpPr>
        <p:cNvPr id="1" name="Shape 359"/>
        <p:cNvGrpSpPr/>
        <p:nvPr/>
      </p:nvGrpSpPr>
      <p:grpSpPr>
        <a:xfrm>
          <a:off x="0" y="0"/>
          <a:ext cx="0" cy="0"/>
          <a:chOff x="0" y="0"/>
          <a:chExt cx="0" cy="0"/>
        </a:xfrm>
      </p:grpSpPr>
      <p:pic>
        <p:nvPicPr>
          <p:cNvPr id="360" name="Google Shape;360;g240cba01834_0_1286"/>
          <p:cNvPicPr preferRelativeResize="0"/>
          <p:nvPr/>
        </p:nvPicPr>
        <p:blipFill rotWithShape="1">
          <a:blip r:embed="rId2">
            <a:alphaModFix/>
          </a:blip>
          <a:srcRect/>
          <a:stretch/>
        </p:blipFill>
        <p:spPr>
          <a:xfrm>
            <a:off x="0" y="0"/>
            <a:ext cx="9144000" cy="914400"/>
          </a:xfrm>
          <a:prstGeom prst="rect">
            <a:avLst/>
          </a:prstGeom>
          <a:noFill/>
          <a:ln>
            <a:noFill/>
          </a:ln>
        </p:spPr>
      </p:pic>
      <p:pic>
        <p:nvPicPr>
          <p:cNvPr id="361" name="Google Shape;361;g240cba01834_0_1286"/>
          <p:cNvPicPr preferRelativeResize="0"/>
          <p:nvPr/>
        </p:nvPicPr>
        <p:blipFill rotWithShape="1">
          <a:blip r:embed="rId3">
            <a:alphaModFix/>
          </a:blip>
          <a:srcRect/>
          <a:stretch/>
        </p:blipFill>
        <p:spPr>
          <a:xfrm>
            <a:off x="8146725" y="6235200"/>
            <a:ext cx="867951" cy="369000"/>
          </a:xfrm>
          <a:prstGeom prst="rect">
            <a:avLst/>
          </a:prstGeom>
          <a:noFill/>
          <a:ln>
            <a:noFill/>
          </a:ln>
        </p:spPr>
      </p:pic>
      <p:sp>
        <p:nvSpPr>
          <p:cNvPr id="362" name="Google Shape;362;g240cba01834_0_1286"/>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63" name="Google Shape;363;g240cba01834_0_1286"/>
          <p:cNvSpPr txBox="1">
            <a:spLocks noGrp="1"/>
          </p:cNvSpPr>
          <p:nvPr>
            <p:ph type="body" idx="1"/>
          </p:nvPr>
        </p:nvSpPr>
        <p:spPr>
          <a:xfrm>
            <a:off x="457200" y="1524000"/>
            <a:ext cx="8520600" cy="4255500"/>
          </a:xfrm>
          <a:prstGeom prst="rect">
            <a:avLst/>
          </a:prstGeom>
          <a:noFill/>
          <a:ln>
            <a:noFill/>
          </a:ln>
        </p:spPr>
        <p:txBody>
          <a:bodyPr spcFirstLastPara="1" wrap="square" lIns="0" tIns="0" rIns="0" bIns="0" anchor="t" anchorCtr="0">
            <a:normAutofit/>
          </a:bodyPr>
          <a:lstStyle>
            <a:lvl1pPr marL="457200" lvl="0" indent="-330200" algn="l" rtl="0">
              <a:lnSpc>
                <a:spcPct val="115000"/>
              </a:lnSpc>
              <a:spcBef>
                <a:spcPts val="0"/>
              </a:spcBef>
              <a:spcAft>
                <a:spcPts val="0"/>
              </a:spcAft>
              <a:buClr>
                <a:schemeClr val="dk1"/>
              </a:buClr>
              <a:buSzPts val="1600"/>
              <a:buChar char="●"/>
              <a:defRPr>
                <a:solidFill>
                  <a:schemeClr val="dk1"/>
                </a:solidFill>
              </a:defRPr>
            </a:lvl1pPr>
            <a:lvl2pPr marL="914400" lvl="1" indent="-292100" algn="l" rtl="0">
              <a:lnSpc>
                <a:spcPct val="115000"/>
              </a:lnSpc>
              <a:spcBef>
                <a:spcPts val="0"/>
              </a:spcBef>
              <a:spcAft>
                <a:spcPts val="0"/>
              </a:spcAft>
              <a:buClr>
                <a:schemeClr val="dk1"/>
              </a:buClr>
              <a:buSzPts val="1000"/>
              <a:buChar char="○"/>
              <a:defRPr sz="1600">
                <a:solidFill>
                  <a:schemeClr val="dk1"/>
                </a:solidFill>
              </a:defRPr>
            </a:lvl2pPr>
            <a:lvl3pPr marL="1371600" lvl="2" indent="-292100" algn="l" rtl="0">
              <a:lnSpc>
                <a:spcPct val="115000"/>
              </a:lnSpc>
              <a:spcBef>
                <a:spcPts val="0"/>
              </a:spcBef>
              <a:spcAft>
                <a:spcPts val="0"/>
              </a:spcAft>
              <a:buClr>
                <a:schemeClr val="dk1"/>
              </a:buClr>
              <a:buSzPts val="1000"/>
              <a:buChar char="■"/>
              <a:defRPr sz="1600">
                <a:solidFill>
                  <a:schemeClr val="dk1"/>
                </a:solidFill>
              </a:defRPr>
            </a:lvl3pPr>
            <a:lvl4pPr marL="1828800" lvl="3" indent="-292100" algn="l" rtl="0">
              <a:lnSpc>
                <a:spcPct val="115000"/>
              </a:lnSpc>
              <a:spcBef>
                <a:spcPts val="0"/>
              </a:spcBef>
              <a:spcAft>
                <a:spcPts val="0"/>
              </a:spcAft>
              <a:buClr>
                <a:schemeClr val="dk1"/>
              </a:buClr>
              <a:buSzPts val="1000"/>
              <a:buChar char="●"/>
              <a:defRPr sz="1600">
                <a:solidFill>
                  <a:schemeClr val="dk1"/>
                </a:solidFill>
              </a:defRPr>
            </a:lvl4pPr>
            <a:lvl5pPr marL="2286000" lvl="4" indent="-292100" algn="l" rtl="0">
              <a:lnSpc>
                <a:spcPct val="115000"/>
              </a:lnSpc>
              <a:spcBef>
                <a:spcPts val="0"/>
              </a:spcBef>
              <a:spcAft>
                <a:spcPts val="0"/>
              </a:spcAft>
              <a:buClr>
                <a:schemeClr val="dk1"/>
              </a:buClr>
              <a:buSzPts val="1000"/>
              <a:buChar char="○"/>
              <a:defRPr sz="1600">
                <a:solidFill>
                  <a:schemeClr val="dk1"/>
                </a:solidFill>
              </a:defRPr>
            </a:lvl5pPr>
            <a:lvl6pPr marL="2743200" lvl="5" indent="-292100" algn="l" rtl="0">
              <a:lnSpc>
                <a:spcPct val="115000"/>
              </a:lnSpc>
              <a:spcBef>
                <a:spcPts val="0"/>
              </a:spcBef>
              <a:spcAft>
                <a:spcPts val="0"/>
              </a:spcAft>
              <a:buClr>
                <a:schemeClr val="dk1"/>
              </a:buClr>
              <a:buSzPts val="1000"/>
              <a:buChar char="■"/>
              <a:defRPr sz="1600">
                <a:solidFill>
                  <a:schemeClr val="dk1"/>
                </a:solidFill>
              </a:defRPr>
            </a:lvl6pPr>
            <a:lvl7pPr marL="3200400" lvl="6" indent="-292100" algn="l" rtl="0">
              <a:lnSpc>
                <a:spcPct val="115000"/>
              </a:lnSpc>
              <a:spcBef>
                <a:spcPts val="0"/>
              </a:spcBef>
              <a:spcAft>
                <a:spcPts val="0"/>
              </a:spcAft>
              <a:buClr>
                <a:schemeClr val="dk1"/>
              </a:buClr>
              <a:buSzPts val="1000"/>
              <a:buChar char="●"/>
              <a:defRPr sz="1600">
                <a:solidFill>
                  <a:schemeClr val="dk1"/>
                </a:solidFill>
              </a:defRPr>
            </a:lvl7pPr>
            <a:lvl8pPr marL="3657600" lvl="7" indent="-292100" algn="l" rtl="0">
              <a:lnSpc>
                <a:spcPct val="115000"/>
              </a:lnSpc>
              <a:spcBef>
                <a:spcPts val="0"/>
              </a:spcBef>
              <a:spcAft>
                <a:spcPts val="0"/>
              </a:spcAft>
              <a:buClr>
                <a:schemeClr val="dk1"/>
              </a:buClr>
              <a:buSzPts val="1000"/>
              <a:buChar char="○"/>
              <a:defRPr sz="1600">
                <a:solidFill>
                  <a:schemeClr val="dk1"/>
                </a:solidFill>
              </a:defRPr>
            </a:lvl8pPr>
            <a:lvl9pPr marL="4114800" lvl="8" indent="-292100" algn="l" rtl="0">
              <a:lnSpc>
                <a:spcPct val="115000"/>
              </a:lnSpc>
              <a:spcBef>
                <a:spcPts val="0"/>
              </a:spcBef>
              <a:spcAft>
                <a:spcPts val="0"/>
              </a:spcAft>
              <a:buClr>
                <a:schemeClr val="dk1"/>
              </a:buClr>
              <a:buSzPts val="1000"/>
              <a:buChar char="■"/>
              <a:defRPr sz="1600">
                <a:solidFill>
                  <a:schemeClr val="dk1"/>
                </a:solidFill>
              </a:defRPr>
            </a:lvl9pPr>
          </a:lstStyle>
          <a:p>
            <a:endParaRPr/>
          </a:p>
        </p:txBody>
      </p:sp>
      <p:cxnSp>
        <p:nvCxnSpPr>
          <p:cNvPr id="364" name="Google Shape;364;g240cba01834_0_1286"/>
          <p:cNvCxnSpPr/>
          <p:nvPr/>
        </p:nvCxnSpPr>
        <p:spPr>
          <a:xfrm>
            <a:off x="0" y="6082133"/>
            <a:ext cx="9152700" cy="0"/>
          </a:xfrm>
          <a:prstGeom prst="straightConnector1">
            <a:avLst/>
          </a:prstGeom>
          <a:noFill/>
          <a:ln w="9525" cap="flat" cmpd="sng">
            <a:solidFill>
              <a:srgbClr val="E69138"/>
            </a:solidFill>
            <a:prstDash val="solid"/>
            <a:round/>
            <a:headEnd type="none" w="sm" len="sm"/>
            <a:tailEnd type="none" w="sm" len="sm"/>
          </a:ln>
        </p:spPr>
      </p:cxnSp>
      <p:sp>
        <p:nvSpPr>
          <p:cNvPr id="365" name="Google Shape;365;g240cba01834_0_1286"/>
          <p:cNvSpPr txBox="1">
            <a:spLocks noGrp="1"/>
          </p:cNvSpPr>
          <p:nvPr>
            <p:ph type="sldNum" idx="12"/>
          </p:nvPr>
        </p:nvSpPr>
        <p:spPr>
          <a:xfrm>
            <a:off x="114300" y="6384667"/>
            <a:ext cx="347100" cy="3753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tent slide with header/logo - no text - orange">
  <p:cSld name="CUSTOM_1">
    <p:spTree>
      <p:nvGrpSpPr>
        <p:cNvPr id="1" name="Shape 366"/>
        <p:cNvGrpSpPr/>
        <p:nvPr/>
      </p:nvGrpSpPr>
      <p:grpSpPr>
        <a:xfrm>
          <a:off x="0" y="0"/>
          <a:ext cx="0" cy="0"/>
          <a:chOff x="0" y="0"/>
          <a:chExt cx="0" cy="0"/>
        </a:xfrm>
      </p:grpSpPr>
      <p:pic>
        <p:nvPicPr>
          <p:cNvPr id="367" name="Google Shape;367;g240cba01834_0_1293"/>
          <p:cNvPicPr preferRelativeResize="0"/>
          <p:nvPr/>
        </p:nvPicPr>
        <p:blipFill rotWithShape="1">
          <a:blip r:embed="rId2">
            <a:alphaModFix/>
          </a:blip>
          <a:srcRect/>
          <a:stretch/>
        </p:blipFill>
        <p:spPr>
          <a:xfrm>
            <a:off x="0" y="0"/>
            <a:ext cx="9144000" cy="914400"/>
          </a:xfrm>
          <a:prstGeom prst="rect">
            <a:avLst/>
          </a:prstGeom>
          <a:noFill/>
          <a:ln>
            <a:noFill/>
          </a:ln>
        </p:spPr>
      </p:pic>
      <p:pic>
        <p:nvPicPr>
          <p:cNvPr id="368" name="Google Shape;368;g240cba01834_0_1293"/>
          <p:cNvPicPr preferRelativeResize="0"/>
          <p:nvPr/>
        </p:nvPicPr>
        <p:blipFill rotWithShape="1">
          <a:blip r:embed="rId3">
            <a:alphaModFix/>
          </a:blip>
          <a:srcRect/>
          <a:stretch/>
        </p:blipFill>
        <p:spPr>
          <a:xfrm>
            <a:off x="8146725" y="6235200"/>
            <a:ext cx="867951" cy="369000"/>
          </a:xfrm>
          <a:prstGeom prst="rect">
            <a:avLst/>
          </a:prstGeom>
          <a:noFill/>
          <a:ln>
            <a:noFill/>
          </a:ln>
        </p:spPr>
      </p:pic>
      <p:sp>
        <p:nvSpPr>
          <p:cNvPr id="369" name="Google Shape;369;g240cba01834_0_1293"/>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cxnSp>
        <p:nvCxnSpPr>
          <p:cNvPr id="370" name="Google Shape;370;g240cba01834_0_1293"/>
          <p:cNvCxnSpPr/>
          <p:nvPr/>
        </p:nvCxnSpPr>
        <p:spPr>
          <a:xfrm>
            <a:off x="0" y="6082133"/>
            <a:ext cx="9152700" cy="0"/>
          </a:xfrm>
          <a:prstGeom prst="straightConnector1">
            <a:avLst/>
          </a:prstGeom>
          <a:noFill/>
          <a:ln w="9525" cap="flat" cmpd="sng">
            <a:solidFill>
              <a:srgbClr val="E69138"/>
            </a:solidFill>
            <a:prstDash val="solid"/>
            <a:round/>
            <a:headEnd type="none" w="sm" len="sm"/>
            <a:tailEnd type="none" w="sm" len="sm"/>
          </a:ln>
        </p:spPr>
      </p:cxnSp>
      <p:sp>
        <p:nvSpPr>
          <p:cNvPr id="371" name="Google Shape;371;g240cba01834_0_1293"/>
          <p:cNvSpPr txBox="1">
            <a:spLocks noGrp="1"/>
          </p:cNvSpPr>
          <p:nvPr>
            <p:ph type="sldNum" idx="12"/>
          </p:nvPr>
        </p:nvSpPr>
        <p:spPr>
          <a:xfrm>
            <a:off x="114300" y="6384667"/>
            <a:ext cx="347100" cy="3753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7"/>
        <p:cNvGrpSpPr/>
        <p:nvPr/>
      </p:nvGrpSpPr>
      <p:grpSpPr>
        <a:xfrm>
          <a:off x="0" y="0"/>
          <a:ext cx="0" cy="0"/>
          <a:chOff x="0" y="0"/>
          <a:chExt cx="0" cy="0"/>
        </a:xfrm>
      </p:grpSpPr>
      <p:pic>
        <p:nvPicPr>
          <p:cNvPr id="38" name="Google Shape;38;p25"/>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39" name="Google Shape;39;p25"/>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5"/>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1" name="Google Shape;41;p25"/>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42" name="Google Shape;42;p25"/>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3" name="Google Shape;43;p25"/>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slide-orange">
  <p:cSld name="CUSTOM_1_1">
    <p:spTree>
      <p:nvGrpSpPr>
        <p:cNvPr id="1" name="Shape 372"/>
        <p:cNvGrpSpPr/>
        <p:nvPr/>
      </p:nvGrpSpPr>
      <p:grpSpPr>
        <a:xfrm>
          <a:off x="0" y="0"/>
          <a:ext cx="0" cy="0"/>
          <a:chOff x="0" y="0"/>
          <a:chExt cx="0" cy="0"/>
        </a:xfrm>
      </p:grpSpPr>
      <p:pic>
        <p:nvPicPr>
          <p:cNvPr id="373" name="Google Shape;373;g240cba01834_0_1299"/>
          <p:cNvPicPr preferRelativeResize="0"/>
          <p:nvPr/>
        </p:nvPicPr>
        <p:blipFill rotWithShape="1">
          <a:blip r:embed="rId2">
            <a:alphaModFix/>
          </a:blip>
          <a:srcRect/>
          <a:stretch/>
        </p:blipFill>
        <p:spPr>
          <a:xfrm>
            <a:off x="8146725" y="6235200"/>
            <a:ext cx="867951" cy="369000"/>
          </a:xfrm>
          <a:prstGeom prst="rect">
            <a:avLst/>
          </a:prstGeom>
          <a:noFill/>
          <a:ln>
            <a:noFill/>
          </a:ln>
        </p:spPr>
      </p:pic>
      <p:cxnSp>
        <p:nvCxnSpPr>
          <p:cNvPr id="374" name="Google Shape;374;g240cba01834_0_1299"/>
          <p:cNvCxnSpPr/>
          <p:nvPr/>
        </p:nvCxnSpPr>
        <p:spPr>
          <a:xfrm>
            <a:off x="0" y="6082133"/>
            <a:ext cx="9152700" cy="0"/>
          </a:xfrm>
          <a:prstGeom prst="straightConnector1">
            <a:avLst/>
          </a:prstGeom>
          <a:noFill/>
          <a:ln w="9525" cap="flat" cmpd="sng">
            <a:solidFill>
              <a:srgbClr val="E69138"/>
            </a:solidFill>
            <a:prstDash val="solid"/>
            <a:round/>
            <a:headEnd type="none" w="sm" len="sm"/>
            <a:tailEnd type="none" w="sm" len="sm"/>
          </a:ln>
        </p:spPr>
      </p:cxnSp>
      <p:sp>
        <p:nvSpPr>
          <p:cNvPr id="375" name="Google Shape;375;g240cba01834_0_1299"/>
          <p:cNvSpPr txBox="1">
            <a:spLocks noGrp="1"/>
          </p:cNvSpPr>
          <p:nvPr>
            <p:ph type="sldNum" idx="12"/>
          </p:nvPr>
        </p:nvSpPr>
        <p:spPr>
          <a:xfrm>
            <a:off x="114300" y="6384667"/>
            <a:ext cx="347100" cy="3753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ntent slide-image space - orange">
  <p:cSld name="CUSTOM_1_1_1">
    <p:spTree>
      <p:nvGrpSpPr>
        <p:cNvPr id="1" name="Shape 376"/>
        <p:cNvGrpSpPr/>
        <p:nvPr/>
      </p:nvGrpSpPr>
      <p:grpSpPr>
        <a:xfrm>
          <a:off x="0" y="0"/>
          <a:ext cx="0" cy="0"/>
          <a:chOff x="0" y="0"/>
          <a:chExt cx="0" cy="0"/>
        </a:xfrm>
      </p:grpSpPr>
      <p:sp>
        <p:nvSpPr>
          <p:cNvPr id="377" name="Google Shape;377;g240cba01834_0_1303"/>
          <p:cNvSpPr/>
          <p:nvPr/>
        </p:nvSpPr>
        <p:spPr>
          <a:xfrm>
            <a:off x="5486400" y="1223000"/>
            <a:ext cx="3657600" cy="5635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78" name="Google Shape;378;g240cba01834_0_1303"/>
          <p:cNvCxnSpPr/>
          <p:nvPr/>
        </p:nvCxnSpPr>
        <p:spPr>
          <a:xfrm>
            <a:off x="0" y="6082133"/>
            <a:ext cx="5392200" cy="0"/>
          </a:xfrm>
          <a:prstGeom prst="straightConnector1">
            <a:avLst/>
          </a:prstGeom>
          <a:noFill/>
          <a:ln w="9525" cap="flat" cmpd="sng">
            <a:solidFill>
              <a:srgbClr val="E69138"/>
            </a:solidFill>
            <a:prstDash val="solid"/>
            <a:round/>
            <a:headEnd type="none" w="sm" len="sm"/>
            <a:tailEnd type="none" w="sm" len="sm"/>
          </a:ln>
        </p:spPr>
      </p:cxnSp>
      <p:sp>
        <p:nvSpPr>
          <p:cNvPr id="379" name="Google Shape;379;g240cba01834_0_1303"/>
          <p:cNvSpPr txBox="1">
            <a:spLocks noGrp="1"/>
          </p:cNvSpPr>
          <p:nvPr>
            <p:ph type="body" idx="1"/>
          </p:nvPr>
        </p:nvSpPr>
        <p:spPr>
          <a:xfrm>
            <a:off x="457200" y="1524000"/>
            <a:ext cx="3776400" cy="4255500"/>
          </a:xfrm>
          <a:prstGeom prst="rect">
            <a:avLst/>
          </a:prstGeom>
          <a:noFill/>
          <a:ln>
            <a:noFill/>
          </a:ln>
        </p:spPr>
        <p:txBody>
          <a:bodyPr spcFirstLastPara="1" wrap="square" lIns="0" tIns="0" rIns="0" bIns="0" anchor="t" anchorCtr="0">
            <a:normAutofit/>
          </a:bodyPr>
          <a:lstStyle>
            <a:lvl1pPr marL="457200" lvl="0" indent="-342900" algn="l" rtl="0">
              <a:lnSpc>
                <a:spcPct val="115000"/>
              </a:lnSpc>
              <a:spcBef>
                <a:spcPts val="0"/>
              </a:spcBef>
              <a:spcAft>
                <a:spcPts val="0"/>
              </a:spcAft>
              <a:buClr>
                <a:schemeClr val="dk1"/>
              </a:buClr>
              <a:buSzPts val="1800"/>
              <a:buChar char="●"/>
              <a:defRPr>
                <a:solidFill>
                  <a:schemeClr val="dk1"/>
                </a:solidFill>
              </a:defRPr>
            </a:lvl1pPr>
            <a:lvl2pPr marL="914400" lvl="1" indent="-330200" algn="l" rtl="0">
              <a:lnSpc>
                <a:spcPct val="115000"/>
              </a:lnSpc>
              <a:spcBef>
                <a:spcPts val="0"/>
              </a:spcBef>
              <a:spcAft>
                <a:spcPts val="0"/>
              </a:spcAft>
              <a:buClr>
                <a:schemeClr val="dk1"/>
              </a:buClr>
              <a:buSzPts val="1600"/>
              <a:buChar char="○"/>
              <a:defRPr sz="1600">
                <a:solidFill>
                  <a:schemeClr val="dk1"/>
                </a:solidFill>
              </a:defRPr>
            </a:lvl2pPr>
            <a:lvl3pPr marL="1371600" lvl="2" indent="-330200" algn="l" rtl="0">
              <a:lnSpc>
                <a:spcPct val="115000"/>
              </a:lnSpc>
              <a:spcBef>
                <a:spcPts val="0"/>
              </a:spcBef>
              <a:spcAft>
                <a:spcPts val="0"/>
              </a:spcAft>
              <a:buClr>
                <a:schemeClr val="dk1"/>
              </a:buClr>
              <a:buSzPts val="1600"/>
              <a:buChar char="■"/>
              <a:defRPr sz="1600">
                <a:solidFill>
                  <a:schemeClr val="dk1"/>
                </a:solidFill>
              </a:defRPr>
            </a:lvl3pPr>
            <a:lvl4pPr marL="1828800" lvl="3" indent="-330200" algn="l" rtl="0">
              <a:lnSpc>
                <a:spcPct val="115000"/>
              </a:lnSpc>
              <a:spcBef>
                <a:spcPts val="0"/>
              </a:spcBef>
              <a:spcAft>
                <a:spcPts val="0"/>
              </a:spcAft>
              <a:buClr>
                <a:schemeClr val="dk1"/>
              </a:buClr>
              <a:buSzPts val="1600"/>
              <a:buChar char="●"/>
              <a:defRPr sz="1600">
                <a:solidFill>
                  <a:schemeClr val="dk1"/>
                </a:solidFill>
              </a:defRPr>
            </a:lvl4pPr>
            <a:lvl5pPr marL="2286000" lvl="4" indent="-330200" algn="l" rtl="0">
              <a:lnSpc>
                <a:spcPct val="115000"/>
              </a:lnSpc>
              <a:spcBef>
                <a:spcPts val="0"/>
              </a:spcBef>
              <a:spcAft>
                <a:spcPts val="0"/>
              </a:spcAft>
              <a:buClr>
                <a:schemeClr val="dk1"/>
              </a:buClr>
              <a:buSzPts val="1600"/>
              <a:buChar char="○"/>
              <a:defRPr sz="1600">
                <a:solidFill>
                  <a:schemeClr val="dk1"/>
                </a:solidFill>
              </a:defRPr>
            </a:lvl5pPr>
            <a:lvl6pPr marL="2743200" lvl="5" indent="-330200" algn="l" rtl="0">
              <a:lnSpc>
                <a:spcPct val="115000"/>
              </a:lnSpc>
              <a:spcBef>
                <a:spcPts val="0"/>
              </a:spcBef>
              <a:spcAft>
                <a:spcPts val="0"/>
              </a:spcAft>
              <a:buClr>
                <a:schemeClr val="dk1"/>
              </a:buClr>
              <a:buSzPts val="1600"/>
              <a:buChar char="■"/>
              <a:defRPr sz="1600">
                <a:solidFill>
                  <a:schemeClr val="dk1"/>
                </a:solidFill>
              </a:defRPr>
            </a:lvl6pPr>
            <a:lvl7pPr marL="3200400" lvl="6" indent="-330200" algn="l" rtl="0">
              <a:lnSpc>
                <a:spcPct val="115000"/>
              </a:lnSpc>
              <a:spcBef>
                <a:spcPts val="0"/>
              </a:spcBef>
              <a:spcAft>
                <a:spcPts val="0"/>
              </a:spcAft>
              <a:buClr>
                <a:schemeClr val="dk1"/>
              </a:buClr>
              <a:buSzPts val="1600"/>
              <a:buChar char="●"/>
              <a:defRPr sz="1600">
                <a:solidFill>
                  <a:schemeClr val="dk1"/>
                </a:solidFill>
              </a:defRPr>
            </a:lvl7pPr>
            <a:lvl8pPr marL="3657600" lvl="7" indent="-330200" algn="l" rtl="0">
              <a:lnSpc>
                <a:spcPct val="115000"/>
              </a:lnSpc>
              <a:spcBef>
                <a:spcPts val="0"/>
              </a:spcBef>
              <a:spcAft>
                <a:spcPts val="0"/>
              </a:spcAft>
              <a:buClr>
                <a:schemeClr val="dk1"/>
              </a:buClr>
              <a:buSzPts val="1600"/>
              <a:buChar char="○"/>
              <a:defRPr sz="1600">
                <a:solidFill>
                  <a:schemeClr val="dk1"/>
                </a:solidFill>
              </a:defRPr>
            </a:lvl8pPr>
            <a:lvl9pPr marL="4114800" lvl="8" indent="-330200" algn="l" rtl="0">
              <a:lnSpc>
                <a:spcPct val="115000"/>
              </a:lnSpc>
              <a:spcBef>
                <a:spcPts val="0"/>
              </a:spcBef>
              <a:spcAft>
                <a:spcPts val="0"/>
              </a:spcAft>
              <a:buClr>
                <a:schemeClr val="dk1"/>
              </a:buClr>
              <a:buSzPts val="1600"/>
              <a:buChar char="■"/>
              <a:defRPr sz="1600">
                <a:solidFill>
                  <a:schemeClr val="dk1"/>
                </a:solidFill>
              </a:defRPr>
            </a:lvl9pPr>
          </a:lstStyle>
          <a:p>
            <a:endParaRPr/>
          </a:p>
        </p:txBody>
      </p:sp>
      <p:pic>
        <p:nvPicPr>
          <p:cNvPr id="380" name="Google Shape;380;g240cba01834_0_1303"/>
          <p:cNvPicPr preferRelativeResize="0"/>
          <p:nvPr/>
        </p:nvPicPr>
        <p:blipFill rotWithShape="1">
          <a:blip r:embed="rId2">
            <a:alphaModFix/>
          </a:blip>
          <a:srcRect/>
          <a:stretch/>
        </p:blipFill>
        <p:spPr>
          <a:xfrm>
            <a:off x="0" y="0"/>
            <a:ext cx="9144000" cy="914400"/>
          </a:xfrm>
          <a:prstGeom prst="rect">
            <a:avLst/>
          </a:prstGeom>
          <a:noFill/>
          <a:ln>
            <a:noFill/>
          </a:ln>
        </p:spPr>
      </p:pic>
      <p:sp>
        <p:nvSpPr>
          <p:cNvPr id="381" name="Google Shape;381;g240cba01834_0_1303"/>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82" name="Google Shape;382;g240cba01834_0_1303"/>
          <p:cNvSpPr txBox="1">
            <a:spLocks noGrp="1"/>
          </p:cNvSpPr>
          <p:nvPr>
            <p:ph type="sldNum" idx="12"/>
          </p:nvPr>
        </p:nvSpPr>
        <p:spPr>
          <a:xfrm>
            <a:off x="114300" y="6384667"/>
            <a:ext cx="347100" cy="3753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383" name="Google Shape;383;g240cba01834_0_1303"/>
          <p:cNvPicPr preferRelativeResize="0"/>
          <p:nvPr/>
        </p:nvPicPr>
        <p:blipFill rotWithShape="1">
          <a:blip r:embed="rId3">
            <a:alphaModFix/>
          </a:blip>
          <a:srcRect/>
          <a:stretch/>
        </p:blipFill>
        <p:spPr>
          <a:xfrm>
            <a:off x="4524250" y="6235200"/>
            <a:ext cx="867951" cy="369000"/>
          </a:xfrm>
          <a:prstGeom prst="rect">
            <a:avLst/>
          </a:prstGeom>
          <a:noFill/>
          <a:ln>
            <a:noFill/>
          </a:ln>
        </p:spPr>
      </p:pic>
      <p:sp>
        <p:nvSpPr>
          <p:cNvPr id="384" name="Google Shape;384;g240cba01834_0_1303"/>
          <p:cNvSpPr>
            <a:spLocks noGrp="1"/>
          </p:cNvSpPr>
          <p:nvPr>
            <p:ph type="pic" idx="2"/>
          </p:nvPr>
        </p:nvSpPr>
        <p:spPr>
          <a:xfrm>
            <a:off x="5556750" y="1319200"/>
            <a:ext cx="3516900" cy="5442900"/>
          </a:xfrm>
          <a:prstGeom prst="rect">
            <a:avLst/>
          </a:prstGeom>
          <a:no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slide-2 column - orange">
  <p:cSld name="CUSTOM_1_1_1_1">
    <p:spTree>
      <p:nvGrpSpPr>
        <p:cNvPr id="1" name="Shape 385"/>
        <p:cNvGrpSpPr/>
        <p:nvPr/>
      </p:nvGrpSpPr>
      <p:grpSpPr>
        <a:xfrm>
          <a:off x="0" y="0"/>
          <a:ext cx="0" cy="0"/>
          <a:chOff x="0" y="0"/>
          <a:chExt cx="0" cy="0"/>
        </a:xfrm>
      </p:grpSpPr>
      <p:pic>
        <p:nvPicPr>
          <p:cNvPr id="386" name="Google Shape;386;g240cba01834_0_1312"/>
          <p:cNvPicPr preferRelativeResize="0"/>
          <p:nvPr/>
        </p:nvPicPr>
        <p:blipFill rotWithShape="1">
          <a:blip r:embed="rId2">
            <a:alphaModFix/>
          </a:blip>
          <a:srcRect/>
          <a:stretch/>
        </p:blipFill>
        <p:spPr>
          <a:xfrm>
            <a:off x="0" y="0"/>
            <a:ext cx="9144000" cy="914400"/>
          </a:xfrm>
          <a:prstGeom prst="rect">
            <a:avLst/>
          </a:prstGeom>
          <a:noFill/>
          <a:ln>
            <a:noFill/>
          </a:ln>
        </p:spPr>
      </p:pic>
      <p:sp>
        <p:nvSpPr>
          <p:cNvPr id="387" name="Google Shape;387;g240cba01834_0_1312"/>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88" name="Google Shape;388;g240cba01834_0_1312"/>
          <p:cNvSpPr txBox="1">
            <a:spLocks noGrp="1"/>
          </p:cNvSpPr>
          <p:nvPr>
            <p:ph type="sldNum" idx="12"/>
          </p:nvPr>
        </p:nvSpPr>
        <p:spPr>
          <a:xfrm>
            <a:off x="114300" y="6384667"/>
            <a:ext cx="347100" cy="3753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389" name="Google Shape;389;g240cba01834_0_1312"/>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390" name="Google Shape;390;g240cba01834_0_1312"/>
          <p:cNvCxnSpPr/>
          <p:nvPr/>
        </p:nvCxnSpPr>
        <p:spPr>
          <a:xfrm>
            <a:off x="0" y="6082133"/>
            <a:ext cx="9152700" cy="0"/>
          </a:xfrm>
          <a:prstGeom prst="straightConnector1">
            <a:avLst/>
          </a:prstGeom>
          <a:noFill/>
          <a:ln w="9525" cap="flat" cmpd="sng">
            <a:solidFill>
              <a:srgbClr val="E69138"/>
            </a:solidFill>
            <a:prstDash val="solid"/>
            <a:round/>
            <a:headEnd type="none" w="sm" len="sm"/>
            <a:tailEnd type="none" w="sm" len="sm"/>
          </a:ln>
        </p:spPr>
      </p:cxnSp>
      <p:sp>
        <p:nvSpPr>
          <p:cNvPr id="391" name="Google Shape;391;g240cba01834_0_1312"/>
          <p:cNvSpPr txBox="1">
            <a:spLocks noGrp="1"/>
          </p:cNvSpPr>
          <p:nvPr>
            <p:ph type="body" idx="1"/>
          </p:nvPr>
        </p:nvSpPr>
        <p:spPr>
          <a:xfrm>
            <a:off x="311700" y="1536633"/>
            <a:ext cx="3999900" cy="42384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392" name="Google Shape;392;g240cba01834_0_1312"/>
          <p:cNvSpPr txBox="1">
            <a:spLocks noGrp="1"/>
          </p:cNvSpPr>
          <p:nvPr>
            <p:ph type="body" idx="2"/>
          </p:nvPr>
        </p:nvSpPr>
        <p:spPr>
          <a:xfrm>
            <a:off x="4832400" y="1536633"/>
            <a:ext cx="3999900" cy="42384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ntent slide-2 column with header- orange">
  <p:cSld name="CUSTOM_1_1_1_1_1">
    <p:spTree>
      <p:nvGrpSpPr>
        <p:cNvPr id="1" name="Shape 393"/>
        <p:cNvGrpSpPr/>
        <p:nvPr/>
      </p:nvGrpSpPr>
      <p:grpSpPr>
        <a:xfrm>
          <a:off x="0" y="0"/>
          <a:ext cx="0" cy="0"/>
          <a:chOff x="0" y="0"/>
          <a:chExt cx="0" cy="0"/>
        </a:xfrm>
      </p:grpSpPr>
      <p:pic>
        <p:nvPicPr>
          <p:cNvPr id="394" name="Google Shape;394;g240cba01834_0_1320"/>
          <p:cNvPicPr preferRelativeResize="0"/>
          <p:nvPr/>
        </p:nvPicPr>
        <p:blipFill rotWithShape="1">
          <a:blip r:embed="rId2">
            <a:alphaModFix/>
          </a:blip>
          <a:srcRect/>
          <a:stretch/>
        </p:blipFill>
        <p:spPr>
          <a:xfrm>
            <a:off x="0" y="0"/>
            <a:ext cx="9144000" cy="914400"/>
          </a:xfrm>
          <a:prstGeom prst="rect">
            <a:avLst/>
          </a:prstGeom>
          <a:noFill/>
          <a:ln>
            <a:noFill/>
          </a:ln>
        </p:spPr>
      </p:pic>
      <p:sp>
        <p:nvSpPr>
          <p:cNvPr id="395" name="Google Shape;395;g240cba01834_0_1320"/>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rtl="0">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96" name="Google Shape;396;g240cba01834_0_1320"/>
          <p:cNvSpPr txBox="1">
            <a:spLocks noGrp="1"/>
          </p:cNvSpPr>
          <p:nvPr>
            <p:ph type="sldNum" idx="12"/>
          </p:nvPr>
        </p:nvSpPr>
        <p:spPr>
          <a:xfrm>
            <a:off x="114300" y="6384667"/>
            <a:ext cx="347100" cy="3753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397" name="Google Shape;397;g240cba01834_0_1320"/>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398" name="Google Shape;398;g240cba01834_0_1320"/>
          <p:cNvCxnSpPr/>
          <p:nvPr/>
        </p:nvCxnSpPr>
        <p:spPr>
          <a:xfrm>
            <a:off x="0" y="6082133"/>
            <a:ext cx="9152700" cy="0"/>
          </a:xfrm>
          <a:prstGeom prst="straightConnector1">
            <a:avLst/>
          </a:prstGeom>
          <a:noFill/>
          <a:ln w="9525" cap="flat" cmpd="sng">
            <a:solidFill>
              <a:srgbClr val="E69138"/>
            </a:solidFill>
            <a:prstDash val="solid"/>
            <a:round/>
            <a:headEnd type="none" w="sm" len="sm"/>
            <a:tailEnd type="none" w="sm" len="sm"/>
          </a:ln>
        </p:spPr>
      </p:cxnSp>
      <p:sp>
        <p:nvSpPr>
          <p:cNvPr id="399" name="Google Shape;399;g240cba01834_0_1320"/>
          <p:cNvSpPr txBox="1">
            <a:spLocks noGrp="1"/>
          </p:cNvSpPr>
          <p:nvPr>
            <p:ph type="body" idx="1"/>
          </p:nvPr>
        </p:nvSpPr>
        <p:spPr>
          <a:xfrm>
            <a:off x="311700" y="1849600"/>
            <a:ext cx="3999900" cy="39255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400" name="Google Shape;400;g240cba01834_0_1320"/>
          <p:cNvSpPr txBox="1">
            <a:spLocks noGrp="1"/>
          </p:cNvSpPr>
          <p:nvPr>
            <p:ph type="body" idx="2"/>
          </p:nvPr>
        </p:nvSpPr>
        <p:spPr>
          <a:xfrm>
            <a:off x="4832400" y="1849433"/>
            <a:ext cx="3999900" cy="39255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401" name="Google Shape;401;g240cba01834_0_1320"/>
          <p:cNvSpPr txBox="1">
            <a:spLocks noGrp="1"/>
          </p:cNvSpPr>
          <p:nvPr>
            <p:ph type="title" idx="3"/>
          </p:nvPr>
        </p:nvSpPr>
        <p:spPr>
          <a:xfrm>
            <a:off x="329300" y="1396200"/>
            <a:ext cx="3982200" cy="4920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lgn="l" rtl="0">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402" name="Google Shape;402;g240cba01834_0_1320"/>
          <p:cNvSpPr txBox="1">
            <a:spLocks noGrp="1"/>
          </p:cNvSpPr>
          <p:nvPr>
            <p:ph type="title" idx="4"/>
          </p:nvPr>
        </p:nvSpPr>
        <p:spPr>
          <a:xfrm>
            <a:off x="4841250" y="1396200"/>
            <a:ext cx="3982200" cy="4920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algn="l" rtl="0">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403"/>
        <p:cNvGrpSpPr/>
        <p:nvPr/>
      </p:nvGrpSpPr>
      <p:grpSpPr>
        <a:xfrm>
          <a:off x="0" y="0"/>
          <a:ext cx="0" cy="0"/>
          <a:chOff x="0" y="0"/>
          <a:chExt cx="0" cy="0"/>
        </a:xfrm>
      </p:grpSpPr>
      <p:sp>
        <p:nvSpPr>
          <p:cNvPr id="404" name="Google Shape;404;g240cba01834_0_1330"/>
          <p:cNvSpPr txBox="1">
            <a:spLocks noGrp="1"/>
          </p:cNvSpPr>
          <p:nvPr>
            <p:ph type="body" idx="1"/>
          </p:nvPr>
        </p:nvSpPr>
        <p:spPr>
          <a:xfrm>
            <a:off x="628650" y="1554480"/>
            <a:ext cx="3886200" cy="435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5" name="Google Shape;405;g240cba01834_0_1330"/>
          <p:cNvSpPr txBox="1">
            <a:spLocks noGrp="1"/>
          </p:cNvSpPr>
          <p:nvPr>
            <p:ph type="body" idx="2"/>
          </p:nvPr>
        </p:nvSpPr>
        <p:spPr>
          <a:xfrm>
            <a:off x="4629150" y="1554480"/>
            <a:ext cx="3886200" cy="435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406" name="Google Shape;406;g240cba01834_0_1330"/>
          <p:cNvPicPr preferRelativeResize="0"/>
          <p:nvPr/>
        </p:nvPicPr>
        <p:blipFill rotWithShape="1">
          <a:blip r:embed="rId2">
            <a:alphaModFix/>
          </a:blip>
          <a:srcRect/>
          <a:stretch/>
        </p:blipFill>
        <p:spPr>
          <a:xfrm>
            <a:off x="8086705" y="6172203"/>
            <a:ext cx="857291" cy="364738"/>
          </a:xfrm>
          <a:prstGeom prst="rect">
            <a:avLst/>
          </a:prstGeom>
          <a:noFill/>
          <a:ln>
            <a:noFill/>
          </a:ln>
        </p:spPr>
      </p:pic>
      <p:sp>
        <p:nvSpPr>
          <p:cNvPr id="407" name="Google Shape;407;g240cba01834_0_1330"/>
          <p:cNvSpPr txBox="1">
            <a:spLocks noGrp="1"/>
          </p:cNvSpPr>
          <p:nvPr>
            <p:ph type="sldNum" idx="12"/>
          </p:nvPr>
        </p:nvSpPr>
        <p:spPr>
          <a:xfrm>
            <a:off x="249655" y="6356351"/>
            <a:ext cx="2057400" cy="3651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08" name="Google Shape;408;g240cba01834_0_1330"/>
          <p:cNvPicPr preferRelativeResize="0"/>
          <p:nvPr/>
        </p:nvPicPr>
        <p:blipFill rotWithShape="1">
          <a:blip r:embed="rId3">
            <a:alphaModFix/>
          </a:blip>
          <a:srcRect/>
          <a:stretch/>
        </p:blipFill>
        <p:spPr>
          <a:xfrm>
            <a:off x="3" y="1"/>
            <a:ext cx="9143995" cy="914399"/>
          </a:xfrm>
          <a:prstGeom prst="rect">
            <a:avLst/>
          </a:prstGeom>
          <a:noFill/>
          <a:ln>
            <a:noFill/>
          </a:ln>
        </p:spPr>
      </p:pic>
      <p:sp>
        <p:nvSpPr>
          <p:cNvPr id="409" name="Google Shape;409;g240cba01834_0_1330"/>
          <p:cNvSpPr txBox="1">
            <a:spLocks noGrp="1"/>
          </p:cNvSpPr>
          <p:nvPr>
            <p:ph type="title"/>
          </p:nvPr>
        </p:nvSpPr>
        <p:spPr>
          <a:xfrm>
            <a:off x="332674" y="205176"/>
            <a:ext cx="6048900" cy="8985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wo Content 1">
  <p:cSld name="Two Content">
    <p:spTree>
      <p:nvGrpSpPr>
        <p:cNvPr id="1" name="Shape 410"/>
        <p:cNvGrpSpPr/>
        <p:nvPr/>
      </p:nvGrpSpPr>
      <p:grpSpPr>
        <a:xfrm>
          <a:off x="0" y="0"/>
          <a:ext cx="0" cy="0"/>
          <a:chOff x="0" y="0"/>
          <a:chExt cx="0" cy="0"/>
        </a:xfrm>
      </p:grpSpPr>
      <p:sp>
        <p:nvSpPr>
          <p:cNvPr id="411" name="Google Shape;411;g240cba01834_0_1337"/>
          <p:cNvSpPr txBox="1">
            <a:spLocks noGrp="1"/>
          </p:cNvSpPr>
          <p:nvPr>
            <p:ph type="body" idx="1"/>
          </p:nvPr>
        </p:nvSpPr>
        <p:spPr>
          <a:xfrm>
            <a:off x="628650" y="1463040"/>
            <a:ext cx="3886200" cy="45837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55600" algn="l" rtl="0">
              <a:lnSpc>
                <a:spcPct val="90000"/>
              </a:lnSpc>
              <a:spcBef>
                <a:spcPts val="1200"/>
              </a:spcBef>
              <a:spcAft>
                <a:spcPts val="0"/>
              </a:spcAft>
              <a:buClr>
                <a:schemeClr val="dk1"/>
              </a:buClr>
              <a:buSzPts val="2000"/>
              <a:buChar char="○"/>
              <a:defRPr sz="2000"/>
            </a:lvl2pPr>
            <a:lvl3pPr marL="1371600" lvl="2" indent="-342900" algn="l" rtl="0">
              <a:lnSpc>
                <a:spcPct val="90000"/>
              </a:lnSpc>
              <a:spcBef>
                <a:spcPts val="1200"/>
              </a:spcBef>
              <a:spcAft>
                <a:spcPts val="0"/>
              </a:spcAft>
              <a:buClr>
                <a:schemeClr val="dk1"/>
              </a:buClr>
              <a:buSzPts val="1800"/>
              <a:buChar char="■"/>
              <a:defRPr sz="1800"/>
            </a:lvl3pPr>
            <a:lvl4pPr marL="1828800" lvl="3" indent="-342900" algn="l" rtl="0">
              <a:lnSpc>
                <a:spcPct val="90000"/>
              </a:lnSpc>
              <a:spcBef>
                <a:spcPts val="1200"/>
              </a:spcBef>
              <a:spcAft>
                <a:spcPts val="0"/>
              </a:spcAft>
              <a:buClr>
                <a:schemeClr val="dk1"/>
              </a:buClr>
              <a:buSzPts val="1800"/>
              <a:buChar char="●"/>
              <a:defRPr/>
            </a:lvl4pPr>
            <a:lvl5pPr marL="2286000" lvl="4" indent="-342900" algn="l" rtl="0">
              <a:lnSpc>
                <a:spcPct val="90000"/>
              </a:lnSpc>
              <a:spcBef>
                <a:spcPts val="1200"/>
              </a:spcBef>
              <a:spcAft>
                <a:spcPts val="0"/>
              </a:spcAft>
              <a:buClr>
                <a:schemeClr val="dk1"/>
              </a:buClr>
              <a:buSzPts val="1800"/>
              <a:buChar char="○"/>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sp>
        <p:nvSpPr>
          <p:cNvPr id="412" name="Google Shape;412;g240cba01834_0_1337"/>
          <p:cNvSpPr txBox="1">
            <a:spLocks noGrp="1"/>
          </p:cNvSpPr>
          <p:nvPr>
            <p:ph type="body" idx="2"/>
          </p:nvPr>
        </p:nvSpPr>
        <p:spPr>
          <a:xfrm>
            <a:off x="4629150" y="1463040"/>
            <a:ext cx="3886200" cy="45837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55600" algn="l" rtl="0">
              <a:lnSpc>
                <a:spcPct val="90000"/>
              </a:lnSpc>
              <a:spcBef>
                <a:spcPts val="1200"/>
              </a:spcBef>
              <a:spcAft>
                <a:spcPts val="0"/>
              </a:spcAft>
              <a:buClr>
                <a:schemeClr val="dk1"/>
              </a:buClr>
              <a:buSzPts val="2000"/>
              <a:buChar char="○"/>
              <a:defRPr sz="2000"/>
            </a:lvl2pPr>
            <a:lvl3pPr marL="1371600" lvl="2" indent="-342900" algn="l" rtl="0">
              <a:lnSpc>
                <a:spcPct val="90000"/>
              </a:lnSpc>
              <a:spcBef>
                <a:spcPts val="1200"/>
              </a:spcBef>
              <a:spcAft>
                <a:spcPts val="0"/>
              </a:spcAft>
              <a:buClr>
                <a:schemeClr val="dk1"/>
              </a:buClr>
              <a:buSzPts val="1800"/>
              <a:buChar char="■"/>
              <a:defRPr sz="1800"/>
            </a:lvl3pPr>
            <a:lvl4pPr marL="1828800" lvl="3" indent="-342900" algn="l" rtl="0">
              <a:lnSpc>
                <a:spcPct val="90000"/>
              </a:lnSpc>
              <a:spcBef>
                <a:spcPts val="1200"/>
              </a:spcBef>
              <a:spcAft>
                <a:spcPts val="0"/>
              </a:spcAft>
              <a:buClr>
                <a:schemeClr val="dk1"/>
              </a:buClr>
              <a:buSzPts val="1800"/>
              <a:buChar char="●"/>
              <a:defRPr/>
            </a:lvl4pPr>
            <a:lvl5pPr marL="2286000" lvl="4" indent="-342900" algn="l" rtl="0">
              <a:lnSpc>
                <a:spcPct val="90000"/>
              </a:lnSpc>
              <a:spcBef>
                <a:spcPts val="1200"/>
              </a:spcBef>
              <a:spcAft>
                <a:spcPts val="0"/>
              </a:spcAft>
              <a:buClr>
                <a:schemeClr val="dk1"/>
              </a:buClr>
              <a:buSzPts val="1800"/>
              <a:buChar char="○"/>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pic>
        <p:nvPicPr>
          <p:cNvPr id="413" name="Google Shape;413;g240cba01834_0_1337"/>
          <p:cNvPicPr preferRelativeResize="0"/>
          <p:nvPr/>
        </p:nvPicPr>
        <p:blipFill rotWithShape="1">
          <a:blip r:embed="rId2">
            <a:alphaModFix/>
          </a:blip>
          <a:srcRect/>
          <a:stretch/>
        </p:blipFill>
        <p:spPr>
          <a:xfrm>
            <a:off x="1" y="0"/>
            <a:ext cx="6857996" cy="914400"/>
          </a:xfrm>
          <a:prstGeom prst="rect">
            <a:avLst/>
          </a:prstGeom>
          <a:noFill/>
          <a:ln>
            <a:noFill/>
          </a:ln>
        </p:spPr>
      </p:pic>
      <p:sp>
        <p:nvSpPr>
          <p:cNvPr id="414" name="Google Shape;414;g240cba01834_0_1337"/>
          <p:cNvSpPr txBox="1">
            <a:spLocks noGrp="1"/>
          </p:cNvSpPr>
          <p:nvPr>
            <p:ph type="title"/>
          </p:nvPr>
        </p:nvSpPr>
        <p:spPr>
          <a:xfrm>
            <a:off x="245193" y="254513"/>
            <a:ext cx="6081900" cy="7563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400"/>
              <a:buFont typeface="Arial"/>
              <a:buChar char="●"/>
              <a:defRPr sz="2400">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415" name="Google Shape;415;g240cba01834_0_1337"/>
          <p:cNvPicPr preferRelativeResize="0"/>
          <p:nvPr/>
        </p:nvPicPr>
        <p:blipFill rotWithShape="1">
          <a:blip r:embed="rId3">
            <a:alphaModFix/>
          </a:blip>
          <a:srcRect/>
          <a:stretch/>
        </p:blipFill>
        <p:spPr>
          <a:xfrm>
            <a:off x="7772400" y="6172200"/>
            <a:ext cx="857250" cy="364439"/>
          </a:xfrm>
          <a:prstGeom prst="rect">
            <a:avLst/>
          </a:prstGeom>
          <a:noFill/>
          <a:ln>
            <a:noFill/>
          </a:ln>
        </p:spPr>
      </p:pic>
      <p:sp>
        <p:nvSpPr>
          <p:cNvPr id="416" name="Google Shape;416;g240cba01834_0_1337"/>
          <p:cNvSpPr txBox="1">
            <a:spLocks noGrp="1"/>
          </p:cNvSpPr>
          <p:nvPr>
            <p:ph type="sldNum" idx="12"/>
          </p:nvPr>
        </p:nvSpPr>
        <p:spPr>
          <a:xfrm>
            <a:off x="223071" y="6427019"/>
            <a:ext cx="20574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1">
  <p:cSld name="BLANK_2">
    <p:spTree>
      <p:nvGrpSpPr>
        <p:cNvPr id="1" name="Shape 417"/>
        <p:cNvGrpSpPr/>
        <p:nvPr/>
      </p:nvGrpSpPr>
      <p:grpSpPr>
        <a:xfrm>
          <a:off x="0" y="0"/>
          <a:ext cx="0" cy="0"/>
          <a:chOff x="0" y="0"/>
          <a:chExt cx="0" cy="0"/>
        </a:xfrm>
      </p:grpSpPr>
      <p:sp>
        <p:nvSpPr>
          <p:cNvPr id="418" name="Google Shape;418;g240cba01834_0_1344"/>
          <p:cNvSpPr txBox="1">
            <a:spLocks noGrp="1"/>
          </p:cNvSpPr>
          <p:nvPr>
            <p:ph type="dt" idx="10"/>
          </p:nvPr>
        </p:nvSpPr>
        <p:spPr>
          <a:xfrm>
            <a:off x="628650" y="6356351"/>
            <a:ext cx="2057400" cy="3651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19" name="Google Shape;419;g240cba01834_0_1344"/>
          <p:cNvSpPr txBox="1">
            <a:spLocks noGrp="1"/>
          </p:cNvSpPr>
          <p:nvPr>
            <p:ph type="ftr" idx="11"/>
          </p:nvPr>
        </p:nvSpPr>
        <p:spPr>
          <a:xfrm>
            <a:off x="3028950" y="6356351"/>
            <a:ext cx="3086100" cy="3651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20" name="Google Shape;420;g240cba01834_0_1344"/>
          <p:cNvSpPr txBox="1">
            <a:spLocks noGrp="1"/>
          </p:cNvSpPr>
          <p:nvPr>
            <p:ph type="sldNum" idx="12"/>
          </p:nvPr>
        </p:nvSpPr>
        <p:spPr>
          <a:xfrm>
            <a:off x="6457950" y="6356351"/>
            <a:ext cx="2057400" cy="3651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421"/>
        <p:cNvGrpSpPr/>
        <p:nvPr/>
      </p:nvGrpSpPr>
      <p:grpSpPr>
        <a:xfrm>
          <a:off x="0" y="0"/>
          <a:ext cx="0" cy="0"/>
          <a:chOff x="0" y="0"/>
          <a:chExt cx="0" cy="0"/>
        </a:xfrm>
      </p:grpSpPr>
      <p:pic>
        <p:nvPicPr>
          <p:cNvPr id="422" name="Google Shape;422;g240cba01834_0_1348"/>
          <p:cNvPicPr preferRelativeResize="0"/>
          <p:nvPr/>
        </p:nvPicPr>
        <p:blipFill rotWithShape="1">
          <a:blip r:embed="rId2">
            <a:alphaModFix/>
          </a:blip>
          <a:srcRect/>
          <a:stretch/>
        </p:blipFill>
        <p:spPr>
          <a:xfrm>
            <a:off x="2" y="0"/>
            <a:ext cx="9143996" cy="1219200"/>
          </a:xfrm>
          <a:prstGeom prst="rect">
            <a:avLst/>
          </a:prstGeom>
          <a:noFill/>
          <a:ln>
            <a:noFill/>
          </a:ln>
        </p:spPr>
      </p:pic>
      <p:sp>
        <p:nvSpPr>
          <p:cNvPr id="423" name="Google Shape;423;g240cba01834_0_1348"/>
          <p:cNvSpPr txBox="1">
            <a:spLocks noGrp="1"/>
          </p:cNvSpPr>
          <p:nvPr>
            <p:ph type="title"/>
          </p:nvPr>
        </p:nvSpPr>
        <p:spPr>
          <a:xfrm>
            <a:off x="245194" y="254513"/>
            <a:ext cx="6081900" cy="756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SzPts val="1400"/>
              <a:buNone/>
              <a:defRPr sz="1800">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24" name="Google Shape;424;g240cba01834_0_1348"/>
          <p:cNvSpPr txBox="1">
            <a:spLocks noGrp="1"/>
          </p:cNvSpPr>
          <p:nvPr>
            <p:ph type="body" idx="1"/>
          </p:nvPr>
        </p:nvSpPr>
        <p:spPr>
          <a:xfrm>
            <a:off x="628650" y="1463040"/>
            <a:ext cx="7886700" cy="4640700"/>
          </a:xfrm>
          <a:prstGeom prst="rect">
            <a:avLst/>
          </a:prstGeom>
          <a:noFill/>
          <a:ln>
            <a:noFill/>
          </a:ln>
        </p:spPr>
        <p:txBody>
          <a:bodyPr spcFirstLastPara="1" wrap="square" lIns="0" tIns="0" rIns="0" bIns="0" anchor="t" anchorCtr="0">
            <a:normAutofit/>
          </a:bodyPr>
          <a:lstStyle>
            <a:lvl1pPr marL="457200" lvl="0" indent="-342900" algn="l" rtl="0">
              <a:lnSpc>
                <a:spcPct val="115000"/>
              </a:lnSpc>
              <a:spcBef>
                <a:spcPts val="0"/>
              </a:spcBef>
              <a:spcAft>
                <a:spcPts val="0"/>
              </a:spcAft>
              <a:buSzPts val="1800"/>
              <a:buChar char="●"/>
              <a:defRPr sz="1800"/>
            </a:lvl1pPr>
            <a:lvl2pPr marL="914400" lvl="1" indent="-317500" algn="l" rtl="0">
              <a:lnSpc>
                <a:spcPct val="115000"/>
              </a:lnSpc>
              <a:spcBef>
                <a:spcPts val="0"/>
              </a:spcBef>
              <a:spcAft>
                <a:spcPts val="0"/>
              </a:spcAft>
              <a:buSzPts val="1400"/>
              <a:buChar char="○"/>
              <a:defRPr sz="1500"/>
            </a:lvl2pPr>
            <a:lvl3pPr marL="1371600" lvl="2" indent="-317500" algn="l" rtl="0">
              <a:lnSpc>
                <a:spcPct val="115000"/>
              </a:lnSpc>
              <a:spcBef>
                <a:spcPts val="0"/>
              </a:spcBef>
              <a:spcAft>
                <a:spcPts val="0"/>
              </a:spcAft>
              <a:buSzPts val="1400"/>
              <a:buChar char="■"/>
              <a:defRPr sz="1350"/>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pic>
        <p:nvPicPr>
          <p:cNvPr id="425" name="Google Shape;425;g240cba01834_0_1348"/>
          <p:cNvPicPr preferRelativeResize="0"/>
          <p:nvPr/>
        </p:nvPicPr>
        <p:blipFill rotWithShape="1">
          <a:blip r:embed="rId3">
            <a:alphaModFix/>
          </a:blip>
          <a:srcRect/>
          <a:stretch/>
        </p:blipFill>
        <p:spPr>
          <a:xfrm>
            <a:off x="7772400" y="6172201"/>
            <a:ext cx="1143000" cy="485919"/>
          </a:xfrm>
          <a:prstGeom prst="rect">
            <a:avLst/>
          </a:prstGeom>
          <a:noFill/>
          <a:ln>
            <a:noFill/>
          </a:ln>
        </p:spPr>
      </p:pic>
      <p:sp>
        <p:nvSpPr>
          <p:cNvPr id="426" name="Google Shape;426;g240cba01834_0_1348"/>
          <p:cNvSpPr txBox="1">
            <a:spLocks noGrp="1"/>
          </p:cNvSpPr>
          <p:nvPr>
            <p:ph type="sldNum" idx="12"/>
          </p:nvPr>
        </p:nvSpPr>
        <p:spPr>
          <a:xfrm>
            <a:off x="223071" y="6427019"/>
            <a:ext cx="2057400" cy="365100"/>
          </a:xfrm>
          <a:prstGeom prst="rect">
            <a:avLst/>
          </a:prstGeom>
          <a:noFill/>
          <a:ln>
            <a:noFill/>
          </a:ln>
        </p:spPr>
        <p:txBody>
          <a:bodyPr spcFirstLastPara="1" wrap="square" lIns="91425" tIns="91425" rIns="91425" bIns="91425" anchor="t" anchorCtr="0">
            <a:noAutofit/>
          </a:bodyPr>
          <a:lstStyle>
            <a:lvl1pPr marL="0" lvl="0" indent="0" algn="l" rtl="0">
              <a:lnSpc>
                <a:spcPct val="100000"/>
              </a:lnSpc>
              <a:spcBef>
                <a:spcPts val="0"/>
              </a:spcBef>
              <a:spcAft>
                <a:spcPts val="0"/>
              </a:spcAft>
              <a:buSzPts val="1300"/>
              <a:buNone/>
              <a:defRPr sz="1200" b="0" i="0" u="none" strike="noStrike" cap="none">
                <a:solidFill>
                  <a:srgbClr val="7F7F7F"/>
                </a:solidFill>
                <a:latin typeface="Calibri"/>
                <a:ea typeface="Calibri"/>
                <a:cs typeface="Calibri"/>
                <a:sym typeface="Calibri"/>
              </a:defRPr>
            </a:lvl1pPr>
            <a:lvl2pPr marL="0" lvl="1" indent="0" algn="l" rtl="0">
              <a:lnSpc>
                <a:spcPct val="100000"/>
              </a:lnSpc>
              <a:spcBef>
                <a:spcPts val="0"/>
              </a:spcBef>
              <a:spcAft>
                <a:spcPts val="0"/>
              </a:spcAft>
              <a:buSzPts val="1300"/>
              <a:buNone/>
              <a:defRPr sz="1200" b="0" i="0" u="none" strike="noStrike" cap="none">
                <a:solidFill>
                  <a:srgbClr val="7F7F7F"/>
                </a:solidFill>
                <a:latin typeface="Calibri"/>
                <a:ea typeface="Calibri"/>
                <a:cs typeface="Calibri"/>
                <a:sym typeface="Calibri"/>
              </a:defRPr>
            </a:lvl2pPr>
            <a:lvl3pPr marL="0" lvl="2" indent="0" algn="l" rtl="0">
              <a:lnSpc>
                <a:spcPct val="100000"/>
              </a:lnSpc>
              <a:spcBef>
                <a:spcPts val="0"/>
              </a:spcBef>
              <a:spcAft>
                <a:spcPts val="0"/>
              </a:spcAft>
              <a:buSzPts val="1300"/>
              <a:buNone/>
              <a:defRPr sz="1200" b="0" i="0" u="none" strike="noStrike" cap="none">
                <a:solidFill>
                  <a:srgbClr val="7F7F7F"/>
                </a:solidFill>
                <a:latin typeface="Calibri"/>
                <a:ea typeface="Calibri"/>
                <a:cs typeface="Calibri"/>
                <a:sym typeface="Calibri"/>
              </a:defRPr>
            </a:lvl3pPr>
            <a:lvl4pPr marL="0" lvl="3" indent="0" algn="l" rtl="0">
              <a:lnSpc>
                <a:spcPct val="100000"/>
              </a:lnSpc>
              <a:spcBef>
                <a:spcPts val="0"/>
              </a:spcBef>
              <a:spcAft>
                <a:spcPts val="0"/>
              </a:spcAft>
              <a:buSzPts val="1300"/>
              <a:buNone/>
              <a:defRPr sz="1200" b="0" i="0" u="none" strike="noStrike" cap="none">
                <a:solidFill>
                  <a:srgbClr val="7F7F7F"/>
                </a:solidFill>
                <a:latin typeface="Calibri"/>
                <a:ea typeface="Calibri"/>
                <a:cs typeface="Calibri"/>
                <a:sym typeface="Calibri"/>
              </a:defRPr>
            </a:lvl4pPr>
            <a:lvl5pPr marL="0" lvl="4" indent="0" algn="l" rtl="0">
              <a:lnSpc>
                <a:spcPct val="100000"/>
              </a:lnSpc>
              <a:spcBef>
                <a:spcPts val="0"/>
              </a:spcBef>
              <a:spcAft>
                <a:spcPts val="0"/>
              </a:spcAft>
              <a:buSzPts val="1300"/>
              <a:buNone/>
              <a:defRPr sz="1200" b="0" i="0" u="none" strike="noStrike" cap="none">
                <a:solidFill>
                  <a:srgbClr val="7F7F7F"/>
                </a:solidFill>
                <a:latin typeface="Calibri"/>
                <a:ea typeface="Calibri"/>
                <a:cs typeface="Calibri"/>
                <a:sym typeface="Calibri"/>
              </a:defRPr>
            </a:lvl5pPr>
            <a:lvl6pPr marL="0" lvl="5" indent="0" algn="l" rtl="0">
              <a:lnSpc>
                <a:spcPct val="100000"/>
              </a:lnSpc>
              <a:spcBef>
                <a:spcPts val="0"/>
              </a:spcBef>
              <a:spcAft>
                <a:spcPts val="0"/>
              </a:spcAft>
              <a:buSzPts val="1300"/>
              <a:buNone/>
              <a:defRPr sz="1200" b="0" i="0" u="none" strike="noStrike" cap="none">
                <a:solidFill>
                  <a:srgbClr val="7F7F7F"/>
                </a:solidFill>
                <a:latin typeface="Calibri"/>
                <a:ea typeface="Calibri"/>
                <a:cs typeface="Calibri"/>
                <a:sym typeface="Calibri"/>
              </a:defRPr>
            </a:lvl6pPr>
            <a:lvl7pPr marL="0" lvl="6" indent="0" algn="l" rtl="0">
              <a:lnSpc>
                <a:spcPct val="100000"/>
              </a:lnSpc>
              <a:spcBef>
                <a:spcPts val="0"/>
              </a:spcBef>
              <a:spcAft>
                <a:spcPts val="0"/>
              </a:spcAft>
              <a:buSzPts val="1300"/>
              <a:buNone/>
              <a:defRPr sz="1200" b="0" i="0" u="none" strike="noStrike" cap="none">
                <a:solidFill>
                  <a:srgbClr val="7F7F7F"/>
                </a:solidFill>
                <a:latin typeface="Calibri"/>
                <a:ea typeface="Calibri"/>
                <a:cs typeface="Calibri"/>
                <a:sym typeface="Calibri"/>
              </a:defRPr>
            </a:lvl7pPr>
            <a:lvl8pPr marL="0" lvl="7" indent="0" algn="l" rtl="0">
              <a:lnSpc>
                <a:spcPct val="100000"/>
              </a:lnSpc>
              <a:spcBef>
                <a:spcPts val="0"/>
              </a:spcBef>
              <a:spcAft>
                <a:spcPts val="0"/>
              </a:spcAft>
              <a:buSzPts val="1300"/>
              <a:buNone/>
              <a:defRPr sz="1200" b="0" i="0" u="none" strike="noStrike" cap="none">
                <a:solidFill>
                  <a:srgbClr val="7F7F7F"/>
                </a:solidFill>
                <a:latin typeface="Calibri"/>
                <a:ea typeface="Calibri"/>
                <a:cs typeface="Calibri"/>
                <a:sym typeface="Calibri"/>
              </a:defRPr>
            </a:lvl8pPr>
            <a:lvl9pPr marL="0" lvl="8" indent="0" algn="l" rtl="0">
              <a:lnSpc>
                <a:spcPct val="100000"/>
              </a:lnSpc>
              <a:spcBef>
                <a:spcPts val="0"/>
              </a:spcBef>
              <a:spcAft>
                <a:spcPts val="0"/>
              </a:spcAft>
              <a:buSzPts val="1300"/>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4"/>
        <p:cNvGrpSpPr/>
        <p:nvPr/>
      </p:nvGrpSpPr>
      <p:grpSpPr>
        <a:xfrm>
          <a:off x="0" y="0"/>
          <a:ext cx="0" cy="0"/>
          <a:chOff x="0" y="0"/>
          <a:chExt cx="0" cy="0"/>
        </a:xfrm>
      </p:grpSpPr>
      <p:pic>
        <p:nvPicPr>
          <p:cNvPr id="45" name="Google Shape;45;p26"/>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46" name="Google Shape;46;p26"/>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6"/>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8" name="Google Shape;48;p26"/>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49" name="Google Shape;49;p26"/>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0" name="Google Shape;50;p26"/>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1"/>
        <p:cNvGrpSpPr/>
        <p:nvPr/>
      </p:nvGrpSpPr>
      <p:grpSpPr>
        <a:xfrm>
          <a:off x="0" y="0"/>
          <a:ext cx="0" cy="0"/>
          <a:chOff x="0" y="0"/>
          <a:chExt cx="0" cy="0"/>
        </a:xfrm>
      </p:grpSpPr>
      <p:pic>
        <p:nvPicPr>
          <p:cNvPr id="52" name="Google Shape;52;p27"/>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53" name="Google Shape;53;p27"/>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7"/>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5" name="Google Shape;55;p27"/>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56" name="Google Shape;56;p27"/>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7" name="Google Shape;57;p27"/>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58"/>
        <p:cNvGrpSpPr/>
        <p:nvPr/>
      </p:nvGrpSpPr>
      <p:grpSpPr>
        <a:xfrm>
          <a:off x="0" y="0"/>
          <a:ext cx="0" cy="0"/>
          <a:chOff x="0" y="0"/>
          <a:chExt cx="0" cy="0"/>
        </a:xfrm>
      </p:grpSpPr>
      <p:pic>
        <p:nvPicPr>
          <p:cNvPr id="59" name="Google Shape;59;p28"/>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60" name="Google Shape;60;p28"/>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8"/>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2" name="Google Shape;62;p28"/>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63" name="Google Shape;63;p28"/>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4" name="Google Shape;64;p28"/>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5"/>
        <p:cNvGrpSpPr/>
        <p:nvPr/>
      </p:nvGrpSpPr>
      <p:grpSpPr>
        <a:xfrm>
          <a:off x="0" y="0"/>
          <a:ext cx="0" cy="0"/>
          <a:chOff x="0" y="0"/>
          <a:chExt cx="0" cy="0"/>
        </a:xfrm>
      </p:grpSpPr>
      <p:pic>
        <p:nvPicPr>
          <p:cNvPr id="66" name="Google Shape;66;p29"/>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67" name="Google Shape;67;p29"/>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2400"/>
              <a:buFont typeface="Rockwell"/>
              <a:buNone/>
              <a:defRPr sz="24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9"/>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9" name="Google Shape;69;p29"/>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70" name="Google Shape;70;p2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1" name="Google Shape;71;p29"/>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9" Type="http://schemas.openxmlformats.org/officeDocument/2006/relationships/slideLayout" Target="../slideLayouts/slideLayout55.xml"/><Relationship Id="rId21" Type="http://schemas.openxmlformats.org/officeDocument/2006/relationships/slideLayout" Target="../slideLayouts/slideLayout37.xml"/><Relationship Id="rId34" Type="http://schemas.openxmlformats.org/officeDocument/2006/relationships/slideLayout" Target="../slideLayouts/slideLayout50.xml"/><Relationship Id="rId42" Type="http://schemas.openxmlformats.org/officeDocument/2006/relationships/theme" Target="../theme/theme2.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slideLayout" Target="../slideLayouts/slideLayout45.xml"/><Relationship Id="rId41" Type="http://schemas.openxmlformats.org/officeDocument/2006/relationships/slideLayout" Target="../slideLayouts/slideLayout57.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32" Type="http://schemas.openxmlformats.org/officeDocument/2006/relationships/slideLayout" Target="../slideLayouts/slideLayout48.xml"/><Relationship Id="rId37" Type="http://schemas.openxmlformats.org/officeDocument/2006/relationships/slideLayout" Target="../slideLayouts/slideLayout53.xml"/><Relationship Id="rId40" Type="http://schemas.openxmlformats.org/officeDocument/2006/relationships/slideLayout" Target="../slideLayouts/slideLayout56.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36" Type="http://schemas.openxmlformats.org/officeDocument/2006/relationships/slideLayout" Target="../slideLayouts/slideLayout52.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31" Type="http://schemas.openxmlformats.org/officeDocument/2006/relationships/slideLayout" Target="../slideLayouts/slideLayout47.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 Id="rId35" Type="http://schemas.openxmlformats.org/officeDocument/2006/relationships/slideLayout" Target="../slideLayouts/slideLayout51.xml"/><Relationship Id="rId8" Type="http://schemas.openxmlformats.org/officeDocument/2006/relationships/slideLayout" Target="../slideLayouts/slideLayout24.xml"/><Relationship Id="rId3" Type="http://schemas.openxmlformats.org/officeDocument/2006/relationships/slideLayout" Target="../slideLayouts/slideLayout19.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33" Type="http://schemas.openxmlformats.org/officeDocument/2006/relationships/slideLayout" Target="../slideLayouts/slideLayout49.xml"/><Relationship Id="rId38"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sldNum" idx="12"/>
          </p:nvPr>
        </p:nvSpPr>
        <p:spPr>
          <a:xfrm>
            <a:off x="245193" y="6360652"/>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08"/>
        <p:cNvGrpSpPr/>
        <p:nvPr/>
      </p:nvGrpSpPr>
      <p:grpSpPr>
        <a:xfrm>
          <a:off x="0" y="0"/>
          <a:ext cx="0" cy="0"/>
          <a:chOff x="0" y="0"/>
          <a:chExt cx="0" cy="0"/>
        </a:xfrm>
      </p:grpSpPr>
      <p:sp>
        <p:nvSpPr>
          <p:cNvPr id="109" name="Google Shape;109;g240cba01834_0_1035"/>
          <p:cNvSpPr txBox="1">
            <a:spLocks noGrp="1"/>
          </p:cNvSpPr>
          <p:nvPr>
            <p:ph type="body" idx="1"/>
          </p:nvPr>
        </p:nvSpPr>
        <p:spPr>
          <a:xfrm>
            <a:off x="311700" y="1536633"/>
            <a:ext cx="8520600" cy="4555200"/>
          </a:xfrm>
          <a:prstGeom prst="rect">
            <a:avLst/>
          </a:prstGeom>
          <a:noFill/>
          <a:ln>
            <a:noFill/>
          </a:ln>
        </p:spPr>
        <p:txBody>
          <a:bodyPr spcFirstLastPara="1" wrap="square" lIns="0" tIns="0" rIns="0" bIns="0" anchor="t" anchorCtr="0">
            <a:normAutofit/>
          </a:bodyPr>
          <a:lstStyle>
            <a:lvl1pPr marL="457200" marR="0" lvl="0" indent="-342900" algn="l" rtl="0">
              <a:lnSpc>
                <a:spcPct val="115000"/>
              </a:lnSpc>
              <a:spcBef>
                <a:spcPts val="0"/>
              </a:spcBef>
              <a:spcAft>
                <a:spcPts val="0"/>
              </a:spcAft>
              <a:buClr>
                <a:schemeClr val="dk2"/>
              </a:buClr>
              <a:buSzPts val="1800"/>
              <a:buFont typeface="Calibri"/>
              <a:buChar char="●"/>
              <a:defRPr sz="1800" b="0" i="0" u="none" strike="noStrike" cap="none">
                <a:solidFill>
                  <a:schemeClr val="dk2"/>
                </a:solidFill>
                <a:latin typeface="Calibri"/>
                <a:ea typeface="Calibri"/>
                <a:cs typeface="Calibri"/>
                <a:sym typeface="Calibri"/>
              </a:defRPr>
            </a:lvl1pPr>
            <a:lvl2pPr marL="914400" marR="0" lvl="1"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2pPr>
            <a:lvl3pPr marL="1371600" marR="0" lvl="2"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a:p>
        </p:txBody>
      </p:sp>
      <p:sp>
        <p:nvSpPr>
          <p:cNvPr id="110" name="Google Shape;110;g240cba01834_0_1035"/>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9pPr>
          </a:lstStyle>
          <a:p>
            <a:endParaRPr/>
          </a:p>
        </p:txBody>
      </p:sp>
      <p:sp>
        <p:nvSpPr>
          <p:cNvPr id="111" name="Google Shape;111;g240cba01834_0_1035"/>
          <p:cNvSpPr txBox="1">
            <a:spLocks noGrp="1"/>
          </p:cNvSpPr>
          <p:nvPr>
            <p:ph type="sldNum" idx="12"/>
          </p:nvPr>
        </p:nvSpPr>
        <p:spPr>
          <a:xfrm>
            <a:off x="8556784" y="6333135"/>
            <a:ext cx="548700" cy="524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2" name="Google Shape;112;g240cba01834_0_1035"/>
          <p:cNvSpPr txBox="1">
            <a:spLocks noGrp="1"/>
          </p:cNvSpPr>
          <p:nvPr>
            <p:ph type="sldNum" idx="2"/>
          </p:nvPr>
        </p:nvSpPr>
        <p:spPr>
          <a:xfrm>
            <a:off x="114300" y="6310000"/>
            <a:ext cx="347100" cy="3753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113" name="Google Shape;113;g240cba01834_0_1035"/>
          <p:cNvSpPr txBox="1"/>
          <p:nvPr/>
        </p:nvSpPr>
        <p:spPr>
          <a:xfrm>
            <a:off x="511200" y="6449767"/>
            <a:ext cx="2952300" cy="123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999999"/>
                </a:solidFill>
                <a:latin typeface="Calibri"/>
                <a:ea typeface="Calibri"/>
                <a:cs typeface="Calibri"/>
                <a:sym typeface="Calibri"/>
              </a:rPr>
              <a:t>Colorado Department of Education</a:t>
            </a:r>
            <a:endParaRPr sz="800" b="0" i="0" u="none" strike="noStrike" cap="none">
              <a:solidFill>
                <a:srgbClr val="99999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 id="2147483694" r:id="rId29"/>
    <p:sldLayoutId id="2147483695" r:id="rId30"/>
    <p:sldLayoutId id="2147483696" r:id="rId31"/>
    <p:sldLayoutId id="2147483697" r:id="rId32"/>
    <p:sldLayoutId id="2147483698" r:id="rId33"/>
    <p:sldLayoutId id="2147483699" r:id="rId34"/>
    <p:sldLayoutId id="2147483700" r:id="rId35"/>
    <p:sldLayoutId id="2147483701" r:id="rId36"/>
    <p:sldLayoutId id="2147483702" r:id="rId37"/>
    <p:sldLayoutId id="2147483703" r:id="rId38"/>
    <p:sldLayoutId id="2147483704" r:id="rId39"/>
    <p:sldLayoutId id="2147483705" r:id="rId40"/>
    <p:sldLayoutId id="2147483706" r:id="rId4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leg.colorado.gov/bills/hb23-124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cde.state.co.us/localaccountabilitysystemgrant" TargetMode="External"/><Relationship Id="rId5" Type="http://schemas.openxmlformats.org/officeDocument/2006/relationships/hyperlink" Target="https://leg.colorado.gov/audits/evaluation-colorado%E2%80%99s-k-12-education-accountability-system" TargetMode="External"/><Relationship Id="rId4" Type="http://schemas.openxmlformats.org/officeDocument/2006/relationships/hyperlink" Target="https://www.cde.state.co.us/accountability/accountability-task-forc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eg.colorado.gov/bills/hb23-1241" TargetMode="External"/><Relationship Id="rId7" Type="http://schemas.openxmlformats.org/officeDocument/2006/relationships/hyperlink" Target="https://drive.google.com/file/d/1iqWo6dlfriTd-RDwCRGluNgD_hjpPUe8/view"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cde.state.co.us/postsecondary/secondary_postsecondary_and_work-based_learning_integration_task_force" TargetMode="External"/><Relationship Id="rId5" Type="http://schemas.openxmlformats.org/officeDocument/2006/relationships/hyperlink" Target="https://www.cde.state.co.us/accountability/accountability-task-force" TargetMode="External"/><Relationship Id="rId4" Type="http://schemas.openxmlformats.org/officeDocument/2006/relationships/hyperlink" Target="https://leg.colorado.gov/bills/hb22-1215"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11.xml"/><Relationship Id="rId5" Type="http://schemas.openxmlformats.org/officeDocument/2006/relationships/image" Target="../media/image52.png"/><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leg.colorado.gov/bills/hb23-1241" TargetMode="External"/><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1"/>
          <p:cNvSpPr txBox="1">
            <a:spLocks noGrp="1"/>
          </p:cNvSpPr>
          <p:nvPr>
            <p:ph type="ctrTitle"/>
          </p:nvPr>
        </p:nvSpPr>
        <p:spPr>
          <a:xfrm>
            <a:off x="685800" y="3236239"/>
            <a:ext cx="7772400" cy="121658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600"/>
              <a:buFont typeface="Arial"/>
              <a:buNone/>
            </a:pPr>
            <a:r>
              <a:rPr lang="en-US"/>
              <a:t>Technical Advisory Panel Meeting</a:t>
            </a:r>
            <a:endParaRPr/>
          </a:p>
        </p:txBody>
      </p:sp>
      <p:sp>
        <p:nvSpPr>
          <p:cNvPr id="432" name="Google Shape;432;p1"/>
          <p:cNvSpPr txBox="1">
            <a:spLocks noGrp="1"/>
          </p:cNvSpPr>
          <p:nvPr>
            <p:ph type="subTitle" idx="1"/>
          </p:nvPr>
        </p:nvSpPr>
        <p:spPr>
          <a:xfrm>
            <a:off x="685800" y="5073444"/>
            <a:ext cx="7772400" cy="106592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US"/>
              <a:t>August 31, 2023</a:t>
            </a:r>
            <a:endParaRPr/>
          </a:p>
        </p:txBody>
      </p:sp>
      <p:sp>
        <p:nvSpPr>
          <p:cNvPr id="433" name="Google Shape;433;p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g240d34487dc_0_6"/>
          <p:cNvSpPr txBox="1">
            <a:spLocks noGrp="1"/>
          </p:cNvSpPr>
          <p:nvPr>
            <p:ph type="title"/>
          </p:nvPr>
        </p:nvSpPr>
        <p:spPr>
          <a:xfrm>
            <a:off x="245193" y="254514"/>
            <a:ext cx="6081900" cy="756300"/>
          </a:xfrm>
          <a:prstGeom prst="rect">
            <a:avLst/>
          </a:prstGeom>
        </p:spPr>
        <p:txBody>
          <a:bodyPr spcFirstLastPara="1" wrap="square" lIns="0" tIns="0" rIns="0" bIns="0" anchor="ctr" anchorCtr="0">
            <a:normAutofit fontScale="90000"/>
          </a:bodyPr>
          <a:lstStyle/>
          <a:p>
            <a:pPr marL="0" lvl="0" indent="0" algn="l" rtl="0">
              <a:spcBef>
                <a:spcPts val="0"/>
              </a:spcBef>
              <a:spcAft>
                <a:spcPts val="0"/>
              </a:spcAft>
              <a:buNone/>
            </a:pPr>
            <a:r>
              <a:rPr lang="en-US"/>
              <a:t>Distribution of 2023 Preliminary School Performance Frameworks</a:t>
            </a:r>
            <a:endParaRPr/>
          </a:p>
        </p:txBody>
      </p:sp>
      <p:sp>
        <p:nvSpPr>
          <p:cNvPr id="506" name="Google Shape;506;g240d34487dc_0_6"/>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10</a:t>
            </a:fld>
            <a:endParaRPr/>
          </a:p>
        </p:txBody>
      </p:sp>
      <p:graphicFrame>
        <p:nvGraphicFramePr>
          <p:cNvPr id="507" name="Google Shape;507;g240d34487dc_0_6"/>
          <p:cNvGraphicFramePr/>
          <p:nvPr/>
        </p:nvGraphicFramePr>
        <p:xfrm>
          <a:off x="679175" y="1314825"/>
          <a:ext cx="3000000" cy="3000000"/>
        </p:xfrm>
        <a:graphic>
          <a:graphicData uri="http://schemas.openxmlformats.org/drawingml/2006/table">
            <a:tbl>
              <a:tblPr>
                <a:noFill/>
                <a:tableStyleId>{B24691BF-4369-4F93-A6DF-549591FF010D}</a:tableStyleId>
              </a:tblPr>
              <a:tblGrid>
                <a:gridCol w="1756300">
                  <a:extLst>
                    <a:ext uri="{9D8B030D-6E8A-4147-A177-3AD203B41FA5}">
                      <a16:colId xmlns:a16="http://schemas.microsoft.com/office/drawing/2014/main" val="20000"/>
                    </a:ext>
                  </a:extLst>
                </a:gridCol>
                <a:gridCol w="1797650">
                  <a:extLst>
                    <a:ext uri="{9D8B030D-6E8A-4147-A177-3AD203B41FA5}">
                      <a16:colId xmlns:a16="http://schemas.microsoft.com/office/drawing/2014/main" val="20001"/>
                    </a:ext>
                  </a:extLst>
                </a:gridCol>
                <a:gridCol w="1332725">
                  <a:extLst>
                    <a:ext uri="{9D8B030D-6E8A-4147-A177-3AD203B41FA5}">
                      <a16:colId xmlns:a16="http://schemas.microsoft.com/office/drawing/2014/main" val="20002"/>
                    </a:ext>
                  </a:extLst>
                </a:gridCol>
                <a:gridCol w="1549700">
                  <a:extLst>
                    <a:ext uri="{9D8B030D-6E8A-4147-A177-3AD203B41FA5}">
                      <a16:colId xmlns:a16="http://schemas.microsoft.com/office/drawing/2014/main" val="20003"/>
                    </a:ext>
                  </a:extLst>
                </a:gridCol>
              </a:tblGrid>
              <a:tr h="536400">
                <a:tc rowSpan="2">
                  <a:txBody>
                    <a:bodyPr/>
                    <a:lstStyle/>
                    <a:p>
                      <a:pPr marL="0" lvl="0" indent="0" algn="ctr" rtl="0">
                        <a:lnSpc>
                          <a:spcPct val="100000"/>
                        </a:lnSpc>
                        <a:spcBef>
                          <a:spcPts val="600"/>
                        </a:spcBef>
                        <a:spcAft>
                          <a:spcPts val="600"/>
                        </a:spcAft>
                        <a:buNone/>
                      </a:pPr>
                      <a:r>
                        <a:rPr lang="en-US" sz="1100" b="1">
                          <a:solidFill>
                            <a:srgbClr val="FFFFFF"/>
                          </a:solidFill>
                          <a:latin typeface="Calibri"/>
                          <a:ea typeface="Calibri"/>
                          <a:cs typeface="Calibri"/>
                          <a:sym typeface="Calibri"/>
                        </a:rPr>
                        <a:t>Plan Types</a:t>
                      </a:r>
                      <a:endParaRPr sz="1100" b="1">
                        <a:solidFill>
                          <a:srgbClr val="FFFFFF"/>
                        </a:solidFill>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000000"/>
                    </a:solidFill>
                  </a:tcPr>
                </a:tc>
                <a:tc rowSpan="2">
                  <a:txBody>
                    <a:bodyPr/>
                    <a:lstStyle/>
                    <a:p>
                      <a:pPr marL="0" lvl="0" indent="0" algn="ctr" rtl="0">
                        <a:lnSpc>
                          <a:spcPct val="100000"/>
                        </a:lnSpc>
                        <a:spcBef>
                          <a:spcPts val="600"/>
                        </a:spcBef>
                        <a:spcAft>
                          <a:spcPts val="600"/>
                        </a:spcAft>
                        <a:buNone/>
                      </a:pPr>
                      <a:r>
                        <a:rPr lang="en-US" sz="1100" b="1">
                          <a:solidFill>
                            <a:srgbClr val="FFFFFF"/>
                          </a:solidFill>
                          <a:latin typeface="Calibri"/>
                          <a:ea typeface="Calibri"/>
                          <a:cs typeface="Calibri"/>
                          <a:sym typeface="Calibri"/>
                        </a:rPr>
                        <a:t># in 2023 (Out of 1773) - Prelim</a:t>
                      </a:r>
                      <a:endParaRPr sz="1100" b="1">
                        <a:solidFill>
                          <a:srgbClr val="FFFFFF"/>
                        </a:solidFill>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000000"/>
                    </a:solidFill>
                  </a:tcPr>
                </a:tc>
                <a:tc gridSpan="2">
                  <a:txBody>
                    <a:bodyPr/>
                    <a:lstStyle/>
                    <a:p>
                      <a:pPr marL="0" lvl="0" indent="0" algn="ctr" rtl="0">
                        <a:lnSpc>
                          <a:spcPct val="100000"/>
                        </a:lnSpc>
                        <a:spcBef>
                          <a:spcPts val="600"/>
                        </a:spcBef>
                        <a:spcAft>
                          <a:spcPts val="600"/>
                        </a:spcAft>
                        <a:buNone/>
                      </a:pPr>
                      <a:r>
                        <a:rPr lang="en-US" sz="1100" b="1">
                          <a:solidFill>
                            <a:srgbClr val="FFFFFF"/>
                          </a:solidFill>
                          <a:latin typeface="Calibri"/>
                          <a:ea typeface="Calibri"/>
                          <a:cs typeface="Calibri"/>
                          <a:sym typeface="Calibri"/>
                        </a:rPr>
                        <a:t># in 2022 (Out of 1876) - Prelim</a:t>
                      </a:r>
                      <a:endParaRPr sz="1100" b="1">
                        <a:solidFill>
                          <a:srgbClr val="FFFFFF"/>
                        </a:solidFill>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000000"/>
                    </a:solidFill>
                  </a:tcPr>
                </a:tc>
                <a:tc hMerge="1">
                  <a:txBody>
                    <a:bodyPr/>
                    <a:lstStyle/>
                    <a:p>
                      <a:endParaRPr lang="en-US"/>
                    </a:p>
                  </a:txBody>
                  <a:tcPr/>
                </a:tc>
                <a:extLst>
                  <a:ext uri="{0D108BD9-81ED-4DB2-BD59-A6C34878D82A}">
                    <a16:rowId xmlns:a16="http://schemas.microsoft.com/office/drawing/2014/main" val="10000"/>
                  </a:ext>
                </a:extLst>
              </a:tr>
              <a:tr h="459775">
                <a:tc vMerge="1">
                  <a:txBody>
                    <a:bodyPr/>
                    <a:lstStyle/>
                    <a:p>
                      <a:endParaRPr lang="en-US"/>
                    </a:p>
                  </a:txBody>
                  <a:tcPr/>
                </a:tc>
                <a:tc vMerge="1">
                  <a:txBody>
                    <a:bodyPr/>
                    <a:lstStyle/>
                    <a:p>
                      <a:endParaRPr lang="en-US"/>
                    </a:p>
                  </a:txBody>
                  <a:tcPr/>
                </a:tc>
                <a:tc>
                  <a:txBody>
                    <a:bodyPr/>
                    <a:lstStyle/>
                    <a:p>
                      <a:pPr marL="0" lvl="0" indent="0" algn="ctr" rtl="0">
                        <a:lnSpc>
                          <a:spcPct val="100000"/>
                        </a:lnSpc>
                        <a:spcBef>
                          <a:spcPts val="600"/>
                        </a:spcBef>
                        <a:spcAft>
                          <a:spcPts val="600"/>
                        </a:spcAft>
                        <a:buNone/>
                      </a:pPr>
                      <a:r>
                        <a:rPr lang="en-US" sz="1100" b="1">
                          <a:latin typeface="Calibri"/>
                          <a:ea typeface="Calibri"/>
                          <a:cs typeface="Calibri"/>
                          <a:sym typeface="Calibri"/>
                        </a:rPr>
                        <a:t>2022 Prelim</a:t>
                      </a:r>
                      <a:endParaRPr sz="1100" b="1">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00000"/>
                        </a:lnSpc>
                        <a:spcBef>
                          <a:spcPts val="600"/>
                        </a:spcBef>
                        <a:spcAft>
                          <a:spcPts val="600"/>
                        </a:spcAft>
                        <a:buNone/>
                      </a:pPr>
                      <a:r>
                        <a:rPr lang="en-US" sz="1100" b="1">
                          <a:latin typeface="Calibri"/>
                          <a:ea typeface="Calibri"/>
                          <a:cs typeface="Calibri"/>
                          <a:sym typeface="Calibri"/>
                        </a:rPr>
                        <a:t>2022 Final </a:t>
                      </a:r>
                      <a:r>
                        <a:rPr lang="en-US" sz="800" b="1">
                          <a:latin typeface="Calibri"/>
                          <a:ea typeface="Calibri"/>
                          <a:cs typeface="Calibri"/>
                          <a:sym typeface="Calibri"/>
                        </a:rPr>
                        <a:t>(after R2R)</a:t>
                      </a:r>
                      <a:endParaRPr sz="800" b="1">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01"/>
                  </a:ext>
                </a:extLst>
              </a:tr>
              <a:tr h="604300">
                <a:tc>
                  <a:txBody>
                    <a:bodyPr/>
                    <a:lstStyle/>
                    <a:p>
                      <a:pPr marL="0" lvl="0" indent="0" algn="l" rtl="0">
                        <a:lnSpc>
                          <a:spcPct val="100000"/>
                        </a:lnSpc>
                        <a:spcBef>
                          <a:spcPts val="600"/>
                        </a:spcBef>
                        <a:spcAft>
                          <a:spcPts val="600"/>
                        </a:spcAft>
                        <a:buNone/>
                      </a:pPr>
                      <a:r>
                        <a:rPr lang="en-US" sz="1100">
                          <a:latin typeface="Calibri"/>
                          <a:ea typeface="Calibri"/>
                          <a:cs typeface="Calibri"/>
                          <a:sym typeface="Calibri"/>
                        </a:rPr>
                        <a:t>Performance</a:t>
                      </a:r>
                      <a:endParaRPr sz="11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C5E0B3"/>
                    </a:solidFill>
                  </a:tcPr>
                </a:tc>
                <a:tc>
                  <a:txBody>
                    <a:bodyPr/>
                    <a:lstStyle/>
                    <a:p>
                      <a:pPr marL="0" lvl="0" indent="0" algn="l" rtl="0">
                        <a:lnSpc>
                          <a:spcPct val="100000"/>
                        </a:lnSpc>
                        <a:spcBef>
                          <a:spcPts val="600"/>
                        </a:spcBef>
                        <a:spcAft>
                          <a:spcPts val="600"/>
                        </a:spcAft>
                        <a:buNone/>
                      </a:pPr>
                      <a:r>
                        <a:rPr lang="en-US" sz="1100">
                          <a:latin typeface="Calibri"/>
                          <a:ea typeface="Calibri"/>
                          <a:cs typeface="Calibri"/>
                          <a:sym typeface="Calibri"/>
                        </a:rPr>
                        <a:t>1035 (58%)</a:t>
                      </a:r>
                      <a:endParaRPr sz="11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l" rtl="0">
                        <a:lnSpc>
                          <a:spcPct val="100000"/>
                        </a:lnSpc>
                        <a:spcBef>
                          <a:spcPts val="600"/>
                        </a:spcBef>
                        <a:spcAft>
                          <a:spcPts val="600"/>
                        </a:spcAft>
                        <a:buNone/>
                      </a:pPr>
                      <a:r>
                        <a:rPr lang="en-US" sz="1100">
                          <a:latin typeface="Calibri"/>
                          <a:ea typeface="Calibri"/>
                          <a:cs typeface="Calibri"/>
                          <a:sym typeface="Calibri"/>
                        </a:rPr>
                        <a:t>1015 (54%)</a:t>
                      </a:r>
                      <a:endParaRPr sz="11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l" rtl="0">
                        <a:lnSpc>
                          <a:spcPct val="100000"/>
                        </a:lnSpc>
                        <a:spcBef>
                          <a:spcPts val="600"/>
                        </a:spcBef>
                        <a:spcAft>
                          <a:spcPts val="1200"/>
                        </a:spcAft>
                        <a:buNone/>
                      </a:pPr>
                      <a:r>
                        <a:rPr lang="en-US" sz="1100">
                          <a:latin typeface="Calibri"/>
                          <a:ea typeface="Calibri"/>
                          <a:cs typeface="Calibri"/>
                          <a:sym typeface="Calibri"/>
                        </a:rPr>
                        <a:t>1061 (57%)</a:t>
                      </a:r>
                      <a:endParaRPr sz="11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04300">
                <a:tc>
                  <a:txBody>
                    <a:bodyPr/>
                    <a:lstStyle/>
                    <a:p>
                      <a:pPr marL="0" lvl="0" indent="0" algn="l" rtl="0">
                        <a:lnSpc>
                          <a:spcPct val="100000"/>
                        </a:lnSpc>
                        <a:spcBef>
                          <a:spcPts val="600"/>
                        </a:spcBef>
                        <a:spcAft>
                          <a:spcPts val="600"/>
                        </a:spcAft>
                        <a:buNone/>
                      </a:pPr>
                      <a:r>
                        <a:rPr lang="en-US" sz="1100">
                          <a:latin typeface="Calibri"/>
                          <a:ea typeface="Calibri"/>
                          <a:cs typeface="Calibri"/>
                          <a:sym typeface="Calibri"/>
                        </a:rPr>
                        <a:t>Improvement</a:t>
                      </a:r>
                      <a:endParaRPr sz="11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FFE599"/>
                    </a:solidFill>
                  </a:tcPr>
                </a:tc>
                <a:tc>
                  <a:txBody>
                    <a:bodyPr/>
                    <a:lstStyle/>
                    <a:p>
                      <a:pPr marL="0" lvl="0" indent="0" algn="l" rtl="0">
                        <a:lnSpc>
                          <a:spcPct val="100000"/>
                        </a:lnSpc>
                        <a:spcBef>
                          <a:spcPts val="600"/>
                        </a:spcBef>
                        <a:spcAft>
                          <a:spcPts val="600"/>
                        </a:spcAft>
                        <a:buNone/>
                      </a:pPr>
                      <a:r>
                        <a:rPr lang="en-US" sz="1100">
                          <a:latin typeface="Calibri"/>
                          <a:ea typeface="Calibri"/>
                          <a:cs typeface="Calibri"/>
                          <a:sym typeface="Calibri"/>
                        </a:rPr>
                        <a:t>349 (20%)</a:t>
                      </a:r>
                      <a:endParaRPr sz="11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l" rtl="0">
                        <a:lnSpc>
                          <a:spcPct val="100000"/>
                        </a:lnSpc>
                        <a:spcBef>
                          <a:spcPts val="600"/>
                        </a:spcBef>
                        <a:spcAft>
                          <a:spcPts val="600"/>
                        </a:spcAft>
                        <a:buNone/>
                      </a:pPr>
                      <a:r>
                        <a:rPr lang="en-US" sz="1100">
                          <a:latin typeface="Calibri"/>
                          <a:ea typeface="Calibri"/>
                          <a:cs typeface="Calibri"/>
                          <a:sym typeface="Calibri"/>
                        </a:rPr>
                        <a:t>323 (17%)</a:t>
                      </a:r>
                      <a:endParaRPr sz="11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l" rtl="0">
                        <a:lnSpc>
                          <a:spcPct val="100000"/>
                        </a:lnSpc>
                        <a:spcBef>
                          <a:spcPts val="600"/>
                        </a:spcBef>
                        <a:spcAft>
                          <a:spcPts val="1200"/>
                        </a:spcAft>
                        <a:buNone/>
                      </a:pPr>
                      <a:r>
                        <a:rPr lang="en-US" sz="1100">
                          <a:latin typeface="Calibri"/>
                          <a:ea typeface="Calibri"/>
                          <a:cs typeface="Calibri"/>
                          <a:sym typeface="Calibri"/>
                        </a:rPr>
                        <a:t>327 (17%)</a:t>
                      </a:r>
                      <a:endParaRPr sz="11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04300">
                <a:tc>
                  <a:txBody>
                    <a:bodyPr/>
                    <a:lstStyle/>
                    <a:p>
                      <a:pPr marL="0" lvl="0" indent="0" algn="l" rtl="0">
                        <a:lnSpc>
                          <a:spcPct val="100000"/>
                        </a:lnSpc>
                        <a:spcBef>
                          <a:spcPts val="600"/>
                        </a:spcBef>
                        <a:spcAft>
                          <a:spcPts val="600"/>
                        </a:spcAft>
                        <a:buNone/>
                      </a:pPr>
                      <a:r>
                        <a:rPr lang="en-US" sz="1100">
                          <a:latin typeface="Calibri"/>
                          <a:ea typeface="Calibri"/>
                          <a:cs typeface="Calibri"/>
                          <a:sym typeface="Calibri"/>
                        </a:rPr>
                        <a:t>Priority Improvement</a:t>
                      </a:r>
                      <a:endParaRPr sz="11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F4B083"/>
                    </a:solidFill>
                  </a:tcPr>
                </a:tc>
                <a:tc>
                  <a:txBody>
                    <a:bodyPr/>
                    <a:lstStyle/>
                    <a:p>
                      <a:pPr marL="0" lvl="0" indent="0" algn="l" rtl="0">
                        <a:lnSpc>
                          <a:spcPct val="100000"/>
                        </a:lnSpc>
                        <a:spcBef>
                          <a:spcPts val="600"/>
                        </a:spcBef>
                        <a:spcAft>
                          <a:spcPts val="600"/>
                        </a:spcAft>
                        <a:buNone/>
                      </a:pPr>
                      <a:r>
                        <a:rPr lang="en-US" sz="1100">
                          <a:latin typeface="Calibri"/>
                          <a:ea typeface="Calibri"/>
                          <a:cs typeface="Calibri"/>
                          <a:sym typeface="Calibri"/>
                        </a:rPr>
                        <a:t>163 (9%)</a:t>
                      </a:r>
                      <a:endParaRPr sz="11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l" rtl="0">
                        <a:lnSpc>
                          <a:spcPct val="100000"/>
                        </a:lnSpc>
                        <a:spcBef>
                          <a:spcPts val="600"/>
                        </a:spcBef>
                        <a:spcAft>
                          <a:spcPts val="600"/>
                        </a:spcAft>
                        <a:buNone/>
                      </a:pPr>
                      <a:r>
                        <a:rPr lang="en-US" sz="1100">
                          <a:latin typeface="Calibri"/>
                          <a:ea typeface="Calibri"/>
                          <a:cs typeface="Calibri"/>
                          <a:sym typeface="Calibri"/>
                        </a:rPr>
                        <a:t>132 (7%)</a:t>
                      </a:r>
                      <a:endParaRPr sz="11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l" rtl="0">
                        <a:lnSpc>
                          <a:spcPct val="100000"/>
                        </a:lnSpc>
                        <a:spcBef>
                          <a:spcPts val="600"/>
                        </a:spcBef>
                        <a:spcAft>
                          <a:spcPts val="1200"/>
                        </a:spcAft>
                        <a:buNone/>
                      </a:pPr>
                      <a:r>
                        <a:rPr lang="en-US" sz="1100">
                          <a:latin typeface="Calibri"/>
                          <a:ea typeface="Calibri"/>
                          <a:cs typeface="Calibri"/>
                          <a:sym typeface="Calibri"/>
                        </a:rPr>
                        <a:t>120 (6%)</a:t>
                      </a:r>
                      <a:endParaRPr sz="11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04300">
                <a:tc>
                  <a:txBody>
                    <a:bodyPr/>
                    <a:lstStyle/>
                    <a:p>
                      <a:pPr marL="0" lvl="0" indent="0" algn="l" rtl="0">
                        <a:lnSpc>
                          <a:spcPct val="100000"/>
                        </a:lnSpc>
                        <a:spcBef>
                          <a:spcPts val="600"/>
                        </a:spcBef>
                        <a:spcAft>
                          <a:spcPts val="600"/>
                        </a:spcAft>
                        <a:buNone/>
                      </a:pPr>
                      <a:r>
                        <a:rPr lang="en-US" sz="1100">
                          <a:latin typeface="Calibri"/>
                          <a:ea typeface="Calibri"/>
                          <a:cs typeface="Calibri"/>
                          <a:sym typeface="Calibri"/>
                        </a:rPr>
                        <a:t>Turnaround</a:t>
                      </a:r>
                      <a:endParaRPr sz="11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FF7C80"/>
                    </a:solidFill>
                  </a:tcPr>
                </a:tc>
                <a:tc>
                  <a:txBody>
                    <a:bodyPr/>
                    <a:lstStyle/>
                    <a:p>
                      <a:pPr marL="0" lvl="0" indent="0" algn="l" rtl="0">
                        <a:lnSpc>
                          <a:spcPct val="100000"/>
                        </a:lnSpc>
                        <a:spcBef>
                          <a:spcPts val="600"/>
                        </a:spcBef>
                        <a:spcAft>
                          <a:spcPts val="600"/>
                        </a:spcAft>
                        <a:buNone/>
                      </a:pPr>
                      <a:r>
                        <a:rPr lang="en-US" sz="1100">
                          <a:latin typeface="Calibri"/>
                          <a:ea typeface="Calibri"/>
                          <a:cs typeface="Calibri"/>
                          <a:sym typeface="Calibri"/>
                        </a:rPr>
                        <a:t>40 (2%)</a:t>
                      </a:r>
                      <a:endParaRPr sz="11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l" rtl="0">
                        <a:lnSpc>
                          <a:spcPct val="100000"/>
                        </a:lnSpc>
                        <a:spcBef>
                          <a:spcPts val="600"/>
                        </a:spcBef>
                        <a:spcAft>
                          <a:spcPts val="600"/>
                        </a:spcAft>
                        <a:buNone/>
                      </a:pPr>
                      <a:r>
                        <a:rPr lang="en-US" sz="1100">
                          <a:latin typeface="Calibri"/>
                          <a:ea typeface="Calibri"/>
                          <a:cs typeface="Calibri"/>
                          <a:sym typeface="Calibri"/>
                        </a:rPr>
                        <a:t>43 (2%)</a:t>
                      </a:r>
                      <a:endParaRPr sz="11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l" rtl="0">
                        <a:lnSpc>
                          <a:spcPct val="100000"/>
                        </a:lnSpc>
                        <a:spcBef>
                          <a:spcPts val="600"/>
                        </a:spcBef>
                        <a:spcAft>
                          <a:spcPts val="1200"/>
                        </a:spcAft>
                        <a:buNone/>
                      </a:pPr>
                      <a:r>
                        <a:rPr lang="en-US" sz="1100">
                          <a:latin typeface="Calibri"/>
                          <a:ea typeface="Calibri"/>
                          <a:cs typeface="Calibri"/>
                          <a:sym typeface="Calibri"/>
                        </a:rPr>
                        <a:t>40 (2%)</a:t>
                      </a:r>
                      <a:endParaRPr sz="11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604300">
                <a:tc>
                  <a:txBody>
                    <a:bodyPr/>
                    <a:lstStyle/>
                    <a:p>
                      <a:pPr marL="0" lvl="0" indent="0" algn="l" rtl="0">
                        <a:lnSpc>
                          <a:spcPct val="100000"/>
                        </a:lnSpc>
                        <a:spcBef>
                          <a:spcPts val="600"/>
                        </a:spcBef>
                        <a:spcAft>
                          <a:spcPts val="600"/>
                        </a:spcAft>
                        <a:buNone/>
                      </a:pPr>
                      <a:r>
                        <a:rPr lang="en-US" sz="1100">
                          <a:latin typeface="Calibri"/>
                          <a:ea typeface="Calibri"/>
                          <a:cs typeface="Calibri"/>
                          <a:sym typeface="Calibri"/>
                        </a:rPr>
                        <a:t>Insufficient State Data</a:t>
                      </a:r>
                      <a:endParaRPr sz="11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BFBFBF"/>
                    </a:solidFill>
                  </a:tcPr>
                </a:tc>
                <a:tc>
                  <a:txBody>
                    <a:bodyPr/>
                    <a:lstStyle/>
                    <a:p>
                      <a:pPr marL="0" lvl="0" indent="0" algn="l" rtl="0">
                        <a:lnSpc>
                          <a:spcPct val="100000"/>
                        </a:lnSpc>
                        <a:spcBef>
                          <a:spcPts val="600"/>
                        </a:spcBef>
                        <a:spcAft>
                          <a:spcPts val="600"/>
                        </a:spcAft>
                        <a:buNone/>
                      </a:pPr>
                      <a:r>
                        <a:rPr lang="en-US" sz="1100">
                          <a:latin typeface="Calibri"/>
                          <a:ea typeface="Calibri"/>
                          <a:cs typeface="Calibri"/>
                          <a:sym typeface="Calibri"/>
                        </a:rPr>
                        <a:t>139 (8%)</a:t>
                      </a:r>
                      <a:endParaRPr sz="11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l" rtl="0">
                        <a:lnSpc>
                          <a:spcPct val="100000"/>
                        </a:lnSpc>
                        <a:spcBef>
                          <a:spcPts val="600"/>
                        </a:spcBef>
                        <a:spcAft>
                          <a:spcPts val="600"/>
                        </a:spcAft>
                        <a:buNone/>
                      </a:pPr>
                      <a:r>
                        <a:rPr lang="en-US" sz="1100">
                          <a:latin typeface="Calibri"/>
                          <a:ea typeface="Calibri"/>
                          <a:cs typeface="Calibri"/>
                          <a:sym typeface="Calibri"/>
                        </a:rPr>
                        <a:t>319 (17%)</a:t>
                      </a:r>
                      <a:endParaRPr sz="11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l" rtl="0">
                        <a:lnSpc>
                          <a:spcPct val="100000"/>
                        </a:lnSpc>
                        <a:spcBef>
                          <a:spcPts val="600"/>
                        </a:spcBef>
                        <a:spcAft>
                          <a:spcPts val="1200"/>
                        </a:spcAft>
                        <a:buNone/>
                      </a:pPr>
                      <a:r>
                        <a:rPr lang="en-US" sz="1100">
                          <a:latin typeface="Calibri"/>
                          <a:ea typeface="Calibri"/>
                          <a:cs typeface="Calibri"/>
                          <a:sym typeface="Calibri"/>
                        </a:rPr>
                        <a:t>309 (17%)</a:t>
                      </a:r>
                      <a:endParaRPr sz="11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614350">
                <a:tc>
                  <a:txBody>
                    <a:bodyPr/>
                    <a:lstStyle/>
                    <a:p>
                      <a:pPr marL="0" lvl="0" indent="0" algn="l" rtl="0">
                        <a:lnSpc>
                          <a:spcPct val="100000"/>
                        </a:lnSpc>
                        <a:spcBef>
                          <a:spcPts val="600"/>
                        </a:spcBef>
                        <a:spcAft>
                          <a:spcPts val="600"/>
                        </a:spcAft>
                        <a:buNone/>
                      </a:pPr>
                      <a:r>
                        <a:rPr lang="en-US" sz="1100">
                          <a:latin typeface="Calibri"/>
                          <a:ea typeface="Calibri"/>
                          <a:cs typeface="Calibri"/>
                          <a:sym typeface="Calibri"/>
                        </a:rPr>
                        <a:t>New Schools </a:t>
                      </a:r>
                      <a:endParaRPr sz="11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l" rtl="0">
                        <a:lnSpc>
                          <a:spcPct val="100000"/>
                        </a:lnSpc>
                        <a:spcBef>
                          <a:spcPts val="600"/>
                        </a:spcBef>
                        <a:spcAft>
                          <a:spcPts val="600"/>
                        </a:spcAft>
                        <a:buNone/>
                      </a:pPr>
                      <a:r>
                        <a:rPr lang="en-US" sz="1100">
                          <a:latin typeface="Calibri"/>
                          <a:ea typeface="Calibri"/>
                          <a:cs typeface="Calibri"/>
                          <a:sym typeface="Calibri"/>
                        </a:rPr>
                        <a:t>12 (&lt;1%)</a:t>
                      </a:r>
                      <a:endParaRPr sz="11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l" rtl="0">
                        <a:lnSpc>
                          <a:spcPct val="100000"/>
                        </a:lnSpc>
                        <a:spcBef>
                          <a:spcPts val="600"/>
                        </a:spcBef>
                        <a:spcAft>
                          <a:spcPts val="600"/>
                        </a:spcAft>
                        <a:buNone/>
                      </a:pPr>
                      <a:r>
                        <a:rPr lang="en-US" sz="1100">
                          <a:latin typeface="Calibri"/>
                          <a:ea typeface="Calibri"/>
                          <a:cs typeface="Calibri"/>
                          <a:sym typeface="Calibri"/>
                        </a:rPr>
                        <a:t>25 (1%)</a:t>
                      </a:r>
                      <a:endParaRPr sz="11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l" rtl="0">
                        <a:lnSpc>
                          <a:spcPct val="100000"/>
                        </a:lnSpc>
                        <a:spcBef>
                          <a:spcPts val="600"/>
                        </a:spcBef>
                        <a:spcAft>
                          <a:spcPts val="1200"/>
                        </a:spcAft>
                        <a:buNone/>
                      </a:pPr>
                      <a:r>
                        <a:rPr lang="en-US" sz="1100">
                          <a:latin typeface="Calibri"/>
                          <a:ea typeface="Calibri"/>
                          <a:cs typeface="Calibri"/>
                          <a:sym typeface="Calibri"/>
                        </a:rPr>
                        <a:t>0 </a:t>
                      </a:r>
                      <a:r>
                        <a:rPr lang="en-US" sz="600">
                          <a:latin typeface="Calibri"/>
                          <a:ea typeface="Calibri"/>
                          <a:cs typeface="Calibri"/>
                          <a:sym typeface="Calibri"/>
                        </a:rPr>
                        <a:t>(All were assigned a plan type)</a:t>
                      </a:r>
                      <a:endParaRPr sz="6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604300">
                <a:tc>
                  <a:txBody>
                    <a:bodyPr/>
                    <a:lstStyle/>
                    <a:p>
                      <a:pPr marL="0" lvl="0" indent="0" algn="l" rtl="0">
                        <a:lnSpc>
                          <a:spcPct val="100000"/>
                        </a:lnSpc>
                        <a:spcBef>
                          <a:spcPts val="600"/>
                        </a:spcBef>
                        <a:spcAft>
                          <a:spcPts val="600"/>
                        </a:spcAft>
                        <a:buNone/>
                      </a:pPr>
                      <a:r>
                        <a:rPr lang="en-US" sz="1100">
                          <a:latin typeface="Calibri"/>
                          <a:ea typeface="Calibri"/>
                          <a:cs typeface="Calibri"/>
                          <a:sym typeface="Calibri"/>
                        </a:rPr>
                        <a:t>Closed Schools </a:t>
                      </a:r>
                      <a:endParaRPr sz="11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l" rtl="0">
                        <a:lnSpc>
                          <a:spcPct val="100000"/>
                        </a:lnSpc>
                        <a:spcBef>
                          <a:spcPts val="600"/>
                        </a:spcBef>
                        <a:spcAft>
                          <a:spcPts val="600"/>
                        </a:spcAft>
                        <a:buNone/>
                      </a:pPr>
                      <a:r>
                        <a:rPr lang="en-US" sz="1100">
                          <a:latin typeface="Calibri"/>
                          <a:ea typeface="Calibri"/>
                          <a:cs typeface="Calibri"/>
                          <a:sym typeface="Calibri"/>
                        </a:rPr>
                        <a:t>35 (2%)</a:t>
                      </a:r>
                      <a:endParaRPr sz="11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l" rtl="0">
                        <a:lnSpc>
                          <a:spcPct val="100000"/>
                        </a:lnSpc>
                        <a:spcBef>
                          <a:spcPts val="600"/>
                        </a:spcBef>
                        <a:spcAft>
                          <a:spcPts val="600"/>
                        </a:spcAft>
                        <a:buNone/>
                      </a:pPr>
                      <a:r>
                        <a:rPr lang="en-US" sz="1100">
                          <a:latin typeface="Calibri"/>
                          <a:ea typeface="Calibri"/>
                          <a:cs typeface="Calibri"/>
                          <a:sym typeface="Calibri"/>
                        </a:rPr>
                        <a:t>19 (1%)</a:t>
                      </a:r>
                      <a:endParaRPr sz="11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l" rtl="0">
                        <a:lnSpc>
                          <a:spcPct val="100000"/>
                        </a:lnSpc>
                        <a:spcBef>
                          <a:spcPts val="600"/>
                        </a:spcBef>
                        <a:spcAft>
                          <a:spcPts val="1200"/>
                        </a:spcAft>
                        <a:buNone/>
                      </a:pPr>
                      <a:r>
                        <a:rPr lang="en-US" sz="1100">
                          <a:latin typeface="Calibri"/>
                          <a:ea typeface="Calibri"/>
                          <a:cs typeface="Calibri"/>
                          <a:sym typeface="Calibri"/>
                        </a:rPr>
                        <a:t>19 (1%)</a:t>
                      </a:r>
                      <a:endParaRPr sz="11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508" name="Google Shape;508;g240d34487dc_0_6"/>
          <p:cNvSpPr txBox="1"/>
          <p:nvPr/>
        </p:nvSpPr>
        <p:spPr>
          <a:xfrm>
            <a:off x="7316050" y="1727600"/>
            <a:ext cx="16014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1200"/>
              </a:spcAft>
              <a:buNone/>
            </a:pPr>
            <a:r>
              <a:rPr lang="en-US" sz="800"/>
              <a:t>Note:  AECs are not yet included.  One school has not yet been assigned a plan type as the department reviews their data. </a:t>
            </a:r>
            <a:endParaRPr sz="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g240cba01834_0_1372"/>
          <p:cNvSpPr txBox="1">
            <a:spLocks noGrp="1"/>
          </p:cNvSpPr>
          <p:nvPr>
            <p:ph type="ctrTitle"/>
          </p:nvPr>
        </p:nvSpPr>
        <p:spPr>
          <a:xfrm>
            <a:off x="685800" y="2595716"/>
            <a:ext cx="7772400" cy="23376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US"/>
              <a:t>Task Force Updates</a:t>
            </a:r>
            <a:endParaRPr/>
          </a:p>
        </p:txBody>
      </p:sp>
      <p:sp>
        <p:nvSpPr>
          <p:cNvPr id="515" name="Google Shape;515;g240cba01834_0_1372"/>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g23804ec8522_0_0"/>
          <p:cNvSpPr txBox="1">
            <a:spLocks noGrp="1"/>
          </p:cNvSpPr>
          <p:nvPr>
            <p:ph type="title"/>
          </p:nvPr>
        </p:nvSpPr>
        <p:spPr>
          <a:xfrm>
            <a:off x="245192" y="254514"/>
            <a:ext cx="8419413" cy="756300"/>
          </a:xfrm>
          <a:prstGeom prst="rect">
            <a:avLst/>
          </a:prstGeom>
        </p:spPr>
        <p:txBody>
          <a:bodyPr spcFirstLastPara="1" wrap="square" lIns="0" tIns="0" rIns="0" bIns="0" anchor="ctr" anchorCtr="0">
            <a:normAutofit fontScale="90000"/>
          </a:bodyPr>
          <a:lstStyle/>
          <a:p>
            <a:pPr marL="0" lvl="0" indent="0" algn="l" rtl="0">
              <a:spcBef>
                <a:spcPts val="0"/>
              </a:spcBef>
              <a:spcAft>
                <a:spcPts val="0"/>
              </a:spcAft>
              <a:buNone/>
            </a:pPr>
            <a:r>
              <a:rPr lang="en-US" dirty="0"/>
              <a:t>H.B. 23-1241:  Accountability, Accreditation, Student Performance, and Resource Inequity Task Force</a:t>
            </a:r>
            <a:endParaRPr dirty="0"/>
          </a:p>
        </p:txBody>
      </p:sp>
      <p:sp>
        <p:nvSpPr>
          <p:cNvPr id="522" name="Google Shape;522;g23804ec8522_0_0"/>
          <p:cNvSpPr txBox="1">
            <a:spLocks noGrp="1"/>
          </p:cNvSpPr>
          <p:nvPr>
            <p:ph type="body" idx="1"/>
          </p:nvPr>
        </p:nvSpPr>
        <p:spPr>
          <a:xfrm>
            <a:off x="628650" y="1463040"/>
            <a:ext cx="7886700" cy="4640700"/>
          </a:xfrm>
          <a:prstGeom prst="rect">
            <a:avLst/>
          </a:prstGeom>
        </p:spPr>
        <p:txBody>
          <a:bodyPr spcFirstLastPara="1" wrap="square" lIns="0" tIns="0" rIns="0" bIns="45700" anchor="t" anchorCtr="0">
            <a:normAutofit/>
          </a:bodyPr>
          <a:lstStyle/>
          <a:p>
            <a:pPr marL="457200" lvl="0" indent="-336550" algn="l" rtl="0">
              <a:lnSpc>
                <a:spcPct val="115000"/>
              </a:lnSpc>
              <a:spcBef>
                <a:spcPts val="800"/>
              </a:spcBef>
              <a:spcAft>
                <a:spcPts val="0"/>
              </a:spcAft>
              <a:buSzPts val="1700"/>
              <a:buChar char="•"/>
            </a:pPr>
            <a:r>
              <a:rPr lang="en-US" sz="1700" dirty="0"/>
              <a:t>Link to Bill:</a:t>
            </a:r>
            <a:r>
              <a:rPr lang="en-US" sz="1700" dirty="0">
                <a:uFill>
                  <a:noFill/>
                </a:uFill>
                <a:hlinkClick r:id="rId3"/>
              </a:rPr>
              <a:t> </a:t>
            </a:r>
            <a:r>
              <a:rPr lang="en-US" sz="1700" u="sng" dirty="0">
                <a:solidFill>
                  <a:schemeClr val="hlink"/>
                </a:solidFill>
                <a:hlinkClick r:id="rId3"/>
              </a:rPr>
              <a:t> https://leg.colorado.gov/bills/hb23-1241</a:t>
            </a:r>
            <a:endParaRPr sz="1700" dirty="0"/>
          </a:p>
          <a:p>
            <a:pPr marL="457200" lvl="0" indent="-336550" algn="l" rtl="0">
              <a:lnSpc>
                <a:spcPct val="115000"/>
              </a:lnSpc>
              <a:spcBef>
                <a:spcPts val="0"/>
              </a:spcBef>
              <a:spcAft>
                <a:spcPts val="0"/>
              </a:spcAft>
              <a:buSzPts val="1700"/>
              <a:buChar char="•"/>
            </a:pPr>
            <a:r>
              <a:rPr lang="en-US" sz="1700" dirty="0"/>
              <a:t>Purpose:  Creates a representative task force of 26-members that studies academic opportunities, inequities, promising practices in schools, and improvements to the accountability and accreditation system.</a:t>
            </a:r>
            <a:endParaRPr sz="1700" dirty="0"/>
          </a:p>
          <a:p>
            <a:pPr marL="457200" lvl="0" indent="-336550" algn="l" rtl="0">
              <a:lnSpc>
                <a:spcPct val="115000"/>
              </a:lnSpc>
              <a:spcBef>
                <a:spcPts val="0"/>
              </a:spcBef>
              <a:spcAft>
                <a:spcPts val="0"/>
              </a:spcAft>
              <a:buSzPts val="1700"/>
              <a:buChar char="•"/>
            </a:pPr>
            <a:r>
              <a:rPr lang="en-US" sz="1700" dirty="0"/>
              <a:t>Task Force Website:</a:t>
            </a:r>
            <a:r>
              <a:rPr lang="en-US" sz="1700" dirty="0">
                <a:uFill>
                  <a:noFill/>
                </a:uFill>
                <a:hlinkClick r:id="rId4"/>
              </a:rPr>
              <a:t> </a:t>
            </a:r>
            <a:r>
              <a:rPr lang="en-US" sz="1700" u="sng" dirty="0">
                <a:solidFill>
                  <a:schemeClr val="hlink"/>
                </a:solidFill>
                <a:hlinkClick r:id="rId4"/>
              </a:rPr>
              <a:t>https://www.cde.state.co.us/accountability/accountability-task-force</a:t>
            </a:r>
            <a:endParaRPr sz="1700" dirty="0"/>
          </a:p>
          <a:p>
            <a:pPr marL="457200" lvl="0" indent="-336550" algn="l" rtl="0">
              <a:lnSpc>
                <a:spcPct val="115000"/>
              </a:lnSpc>
              <a:spcBef>
                <a:spcPts val="0"/>
              </a:spcBef>
              <a:spcAft>
                <a:spcPts val="0"/>
              </a:spcAft>
              <a:buSzPts val="1700"/>
              <a:buChar char="•"/>
            </a:pPr>
            <a:r>
              <a:rPr lang="en-US" sz="1700" dirty="0"/>
              <a:t>Builds upon:</a:t>
            </a:r>
            <a:r>
              <a:rPr lang="en-US" sz="1700" dirty="0">
                <a:uFill>
                  <a:noFill/>
                </a:uFill>
                <a:hlinkClick r:id="rId5"/>
              </a:rPr>
              <a:t> </a:t>
            </a:r>
            <a:r>
              <a:rPr lang="en-US" sz="1700" u="sng" dirty="0">
                <a:solidFill>
                  <a:schemeClr val="hlink"/>
                </a:solidFill>
                <a:hlinkClick r:id="rId5"/>
              </a:rPr>
              <a:t> Accountability Audit</a:t>
            </a:r>
            <a:r>
              <a:rPr lang="en-US" sz="1700" dirty="0"/>
              <a:t> and the</a:t>
            </a:r>
            <a:r>
              <a:rPr lang="en-US" sz="1700" u="sng" dirty="0">
                <a:solidFill>
                  <a:schemeClr val="hlink"/>
                </a:solidFill>
                <a:hlinkClick r:id="rId6"/>
              </a:rPr>
              <a:t> Local Accountability System Grant</a:t>
            </a:r>
            <a:endParaRPr sz="1700" dirty="0"/>
          </a:p>
          <a:p>
            <a:pPr marL="457200" lvl="0" indent="-336550" algn="l" rtl="0">
              <a:lnSpc>
                <a:spcPct val="115000"/>
              </a:lnSpc>
              <a:spcBef>
                <a:spcPts val="0"/>
              </a:spcBef>
              <a:spcAft>
                <a:spcPts val="0"/>
              </a:spcAft>
              <a:buSzPts val="1700"/>
              <a:buChar char="•"/>
            </a:pPr>
            <a:r>
              <a:rPr lang="en-US" sz="1700" dirty="0"/>
              <a:t>Timeline:</a:t>
            </a:r>
            <a:endParaRPr sz="1700" dirty="0"/>
          </a:p>
          <a:p>
            <a:pPr marL="914400" lvl="1" indent="-336550" algn="l" rtl="0">
              <a:lnSpc>
                <a:spcPct val="115000"/>
              </a:lnSpc>
              <a:spcBef>
                <a:spcPts val="0"/>
              </a:spcBef>
              <a:spcAft>
                <a:spcPts val="0"/>
              </a:spcAft>
              <a:buSzPts val="1700"/>
              <a:buChar char="•"/>
            </a:pPr>
            <a:r>
              <a:rPr lang="en-US" sz="1700" dirty="0"/>
              <a:t>July 1, 2023:  Task force members appointed</a:t>
            </a:r>
            <a:endParaRPr sz="1700" dirty="0"/>
          </a:p>
          <a:p>
            <a:pPr marL="914400" lvl="1" indent="-336550" algn="l" rtl="0">
              <a:lnSpc>
                <a:spcPct val="115000"/>
              </a:lnSpc>
              <a:spcBef>
                <a:spcPts val="0"/>
              </a:spcBef>
              <a:spcAft>
                <a:spcPts val="0"/>
              </a:spcAft>
              <a:buSzPts val="1700"/>
              <a:buChar char="•"/>
            </a:pPr>
            <a:r>
              <a:rPr lang="en-US" sz="1700" dirty="0"/>
              <a:t>August 15, 2023:  Department contracted with a facilitator</a:t>
            </a:r>
            <a:endParaRPr sz="1700" dirty="0"/>
          </a:p>
          <a:p>
            <a:pPr marL="914400" lvl="1" indent="-336550" algn="l" rtl="0">
              <a:lnSpc>
                <a:spcPct val="115000"/>
              </a:lnSpc>
              <a:spcBef>
                <a:spcPts val="0"/>
              </a:spcBef>
              <a:spcAft>
                <a:spcPts val="0"/>
              </a:spcAft>
              <a:buSzPts val="1700"/>
              <a:buChar char="•"/>
            </a:pPr>
            <a:r>
              <a:rPr lang="en-US" sz="1700" dirty="0"/>
              <a:t>August 24, 2023:  Convened first meeting</a:t>
            </a:r>
            <a:endParaRPr sz="1700" dirty="0"/>
          </a:p>
          <a:p>
            <a:pPr marL="914400" lvl="1" indent="-336550" algn="l" rtl="0">
              <a:lnSpc>
                <a:spcPct val="115000"/>
              </a:lnSpc>
              <a:spcBef>
                <a:spcPts val="0"/>
              </a:spcBef>
              <a:spcAft>
                <a:spcPts val="0"/>
              </a:spcAft>
              <a:buSzPts val="1700"/>
              <a:buChar char="•"/>
            </a:pPr>
            <a:r>
              <a:rPr lang="en-US" sz="1700" dirty="0"/>
              <a:t>March 1, 2024:  Interim report</a:t>
            </a:r>
            <a:endParaRPr sz="1700" dirty="0"/>
          </a:p>
          <a:p>
            <a:pPr marL="914400" lvl="1" indent="-336550" algn="l" rtl="0">
              <a:lnSpc>
                <a:spcPct val="115000"/>
              </a:lnSpc>
              <a:spcBef>
                <a:spcPts val="0"/>
              </a:spcBef>
              <a:spcAft>
                <a:spcPts val="0"/>
              </a:spcAft>
              <a:buSzPts val="1700"/>
              <a:buChar char="•"/>
            </a:pPr>
            <a:r>
              <a:rPr lang="en-US" sz="1700" dirty="0"/>
              <a:t>November 15, 2024:  Final report reflecting findings and recommendations to the education committees of the house of representatives and senate, the governor, the state board, the commissioner of education and the department.</a:t>
            </a:r>
            <a:endParaRPr sz="2200" dirty="0"/>
          </a:p>
        </p:txBody>
      </p:sp>
      <p:sp>
        <p:nvSpPr>
          <p:cNvPr id="523" name="Google Shape;523;g23804ec8522_0_0"/>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g240cba01834_0_7"/>
          <p:cNvSpPr txBox="1">
            <a:spLocks noGrp="1"/>
          </p:cNvSpPr>
          <p:nvPr>
            <p:ph type="title"/>
          </p:nvPr>
        </p:nvSpPr>
        <p:spPr>
          <a:xfrm>
            <a:off x="245193" y="254514"/>
            <a:ext cx="7185417" cy="756300"/>
          </a:xfrm>
          <a:prstGeom prst="rect">
            <a:avLst/>
          </a:prstGeom>
        </p:spPr>
        <p:txBody>
          <a:bodyPr spcFirstLastPara="1" wrap="square" lIns="0" tIns="0" rIns="0" bIns="0" anchor="ctr" anchorCtr="0">
            <a:normAutofit fontScale="90000"/>
          </a:bodyPr>
          <a:lstStyle/>
          <a:p>
            <a:pPr marL="0" lvl="0" indent="0" algn="l" rtl="0">
              <a:spcBef>
                <a:spcPts val="0"/>
              </a:spcBef>
              <a:spcAft>
                <a:spcPts val="0"/>
              </a:spcAft>
              <a:buNone/>
            </a:pPr>
            <a:r>
              <a:rPr lang="en-US" dirty="0"/>
              <a:t>H.B. 22-1215:  Study Of Expanding Extended High School Programs</a:t>
            </a:r>
            <a:endParaRPr dirty="0"/>
          </a:p>
        </p:txBody>
      </p:sp>
      <p:sp>
        <p:nvSpPr>
          <p:cNvPr id="530" name="Google Shape;530;g240cba01834_0_7"/>
          <p:cNvSpPr txBox="1">
            <a:spLocks noGrp="1"/>
          </p:cNvSpPr>
          <p:nvPr>
            <p:ph type="body" idx="1"/>
          </p:nvPr>
        </p:nvSpPr>
        <p:spPr>
          <a:xfrm>
            <a:off x="628650" y="1463040"/>
            <a:ext cx="7886700" cy="4640700"/>
          </a:xfrm>
          <a:prstGeom prst="rect">
            <a:avLst/>
          </a:prstGeom>
        </p:spPr>
        <p:txBody>
          <a:bodyPr spcFirstLastPara="1" wrap="square" lIns="0" tIns="0" rIns="0" bIns="45700" anchor="t" anchorCtr="0">
            <a:normAutofit/>
          </a:bodyPr>
          <a:lstStyle/>
          <a:p>
            <a:pPr marL="457200" lvl="0" indent="-336550" algn="l" rtl="0">
              <a:lnSpc>
                <a:spcPct val="115000"/>
              </a:lnSpc>
              <a:spcBef>
                <a:spcPts val="800"/>
              </a:spcBef>
              <a:spcAft>
                <a:spcPts val="0"/>
              </a:spcAft>
              <a:buSzPts val="1700"/>
              <a:buChar char="•"/>
            </a:pPr>
            <a:r>
              <a:rPr lang="en-US" sz="1700"/>
              <a:t>Link to Bill:</a:t>
            </a:r>
            <a:r>
              <a:rPr lang="en-US" sz="1700">
                <a:uFill>
                  <a:noFill/>
                </a:uFill>
                <a:hlinkClick r:id="rId3"/>
              </a:rPr>
              <a:t> </a:t>
            </a:r>
            <a:r>
              <a:rPr lang="en-US" sz="1700" u="sng">
                <a:solidFill>
                  <a:schemeClr val="hlink"/>
                </a:solidFill>
                <a:hlinkClick r:id="rId3"/>
              </a:rPr>
              <a:t> </a:t>
            </a:r>
            <a:r>
              <a:rPr lang="en-US" sz="1700" u="sng">
                <a:solidFill>
                  <a:schemeClr val="hlink"/>
                </a:solidFill>
                <a:hlinkClick r:id="rId4"/>
              </a:rPr>
              <a:t>https://leg.colorado.gov/bills/hb22-1215</a:t>
            </a:r>
            <a:r>
              <a:rPr lang="en-US" sz="1700"/>
              <a:t> </a:t>
            </a:r>
            <a:endParaRPr sz="1700"/>
          </a:p>
          <a:p>
            <a:pPr marL="457200" lvl="0" indent="-336550" algn="l" rtl="0">
              <a:lnSpc>
                <a:spcPct val="115000"/>
              </a:lnSpc>
              <a:spcBef>
                <a:spcPts val="0"/>
              </a:spcBef>
              <a:spcAft>
                <a:spcPts val="0"/>
              </a:spcAft>
              <a:buSzPts val="1700"/>
              <a:buChar char="•"/>
            </a:pPr>
            <a:r>
              <a:rPr lang="en-US" sz="1700"/>
              <a:t>Purpose: Develop and recommend policies, laws and rules to support the equitable and sustainable expansion and alignment of programs that integrate secondary, postsecondary and work-based learning opportunities in every region of the state.</a:t>
            </a:r>
            <a:endParaRPr sz="1700"/>
          </a:p>
          <a:p>
            <a:pPr marL="457200" lvl="0" indent="-336550" algn="l" rtl="0">
              <a:lnSpc>
                <a:spcPct val="115000"/>
              </a:lnSpc>
              <a:spcBef>
                <a:spcPts val="0"/>
              </a:spcBef>
              <a:spcAft>
                <a:spcPts val="0"/>
              </a:spcAft>
              <a:buSzPts val="1700"/>
              <a:buChar char="•"/>
            </a:pPr>
            <a:r>
              <a:rPr lang="en-US" sz="1700"/>
              <a:t>Task Force Website:</a:t>
            </a:r>
            <a:r>
              <a:rPr lang="en-US" sz="1700">
                <a:uFill>
                  <a:noFill/>
                </a:uFill>
                <a:hlinkClick r:id="rId5"/>
              </a:rPr>
              <a:t> </a:t>
            </a:r>
            <a:r>
              <a:rPr lang="en-US" sz="1700" u="sng">
                <a:solidFill>
                  <a:schemeClr val="hlink"/>
                </a:solidFill>
                <a:hlinkClick r:id="rId6"/>
              </a:rPr>
              <a:t>https://www.cde.state.co.us/postsecondary/secondary_postsecondary_and_work-based_learning_integration_task_force</a:t>
            </a:r>
            <a:r>
              <a:rPr lang="en-US" sz="1700"/>
              <a:t> </a:t>
            </a:r>
            <a:endParaRPr sz="1700"/>
          </a:p>
          <a:p>
            <a:pPr marL="457200" lvl="0" indent="-336550" algn="l" rtl="0">
              <a:lnSpc>
                <a:spcPct val="115000"/>
              </a:lnSpc>
              <a:spcBef>
                <a:spcPts val="0"/>
              </a:spcBef>
              <a:spcAft>
                <a:spcPts val="0"/>
              </a:spcAft>
              <a:buSzPts val="1700"/>
              <a:buChar char="•"/>
            </a:pPr>
            <a:r>
              <a:rPr lang="en-US" sz="1700"/>
              <a:t>Timeline:</a:t>
            </a:r>
            <a:endParaRPr sz="1700"/>
          </a:p>
          <a:p>
            <a:pPr marL="914400" lvl="1" indent="-336550" algn="l" rtl="0">
              <a:lnSpc>
                <a:spcPct val="115000"/>
              </a:lnSpc>
              <a:spcBef>
                <a:spcPts val="0"/>
              </a:spcBef>
              <a:spcAft>
                <a:spcPts val="0"/>
              </a:spcAft>
              <a:buSzPts val="1700"/>
              <a:buChar char="•"/>
            </a:pPr>
            <a:r>
              <a:rPr lang="en-US" sz="1700"/>
              <a:t>July 2022: Convened first meeting</a:t>
            </a:r>
            <a:endParaRPr sz="1700"/>
          </a:p>
          <a:p>
            <a:pPr marL="914400" lvl="1" indent="-336550" algn="l" rtl="0">
              <a:lnSpc>
                <a:spcPct val="115000"/>
              </a:lnSpc>
              <a:spcBef>
                <a:spcPts val="0"/>
              </a:spcBef>
              <a:spcAft>
                <a:spcPts val="0"/>
              </a:spcAft>
              <a:buSzPts val="1700"/>
              <a:buChar char="•"/>
            </a:pPr>
            <a:r>
              <a:rPr lang="en-US" sz="1700"/>
              <a:t>December 1, 2022:  </a:t>
            </a:r>
            <a:r>
              <a:rPr lang="en-US" sz="1700" u="sng">
                <a:solidFill>
                  <a:schemeClr val="hlink"/>
                </a:solidFill>
                <a:hlinkClick r:id="rId7"/>
              </a:rPr>
              <a:t>Interim report</a:t>
            </a:r>
            <a:endParaRPr sz="1700"/>
          </a:p>
          <a:p>
            <a:pPr marL="914400" lvl="1" indent="-336550" algn="l" rtl="0">
              <a:lnSpc>
                <a:spcPct val="115000"/>
              </a:lnSpc>
              <a:spcBef>
                <a:spcPts val="0"/>
              </a:spcBef>
              <a:spcAft>
                <a:spcPts val="0"/>
              </a:spcAft>
              <a:buSzPts val="1700"/>
              <a:buChar char="•"/>
            </a:pPr>
            <a:r>
              <a:rPr lang="en-US" sz="1700"/>
              <a:t>December 1, 2023:  Final report reflecting findings and recommendations to the governor, the Education Leadership Council, the State Board of Education, the Colorado Commission on Higher Education, and the Education Committees of the Senate and the House of Representatives, or any successor committees.</a:t>
            </a:r>
            <a:endParaRPr sz="2200"/>
          </a:p>
        </p:txBody>
      </p:sp>
      <p:sp>
        <p:nvSpPr>
          <p:cNvPr id="531" name="Google Shape;531;g240cba01834_0_7"/>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g2413f6c2767_0_6"/>
          <p:cNvSpPr txBox="1">
            <a:spLocks noGrp="1"/>
          </p:cNvSpPr>
          <p:nvPr>
            <p:ph type="ctrTitle"/>
          </p:nvPr>
        </p:nvSpPr>
        <p:spPr>
          <a:xfrm>
            <a:off x="685800" y="2595716"/>
            <a:ext cx="7772400" cy="2337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b="1"/>
              <a:t>Break</a:t>
            </a:r>
            <a:endParaRPr b="1"/>
          </a:p>
          <a:p>
            <a:pPr marL="0" lvl="0" indent="0" algn="ctr" rtl="0">
              <a:lnSpc>
                <a:spcPct val="90000"/>
              </a:lnSpc>
              <a:spcBef>
                <a:spcPts val="0"/>
              </a:spcBef>
              <a:spcAft>
                <a:spcPts val="0"/>
              </a:spcAft>
              <a:buClr>
                <a:schemeClr val="lt1"/>
              </a:buClr>
              <a:buSzPts val="4000"/>
              <a:buFont typeface="Arial"/>
              <a:buNone/>
            </a:pPr>
            <a:r>
              <a:rPr lang="en-US" b="1"/>
              <a:t>(10 minutes)</a:t>
            </a:r>
            <a:endParaRPr b="1"/>
          </a:p>
        </p:txBody>
      </p:sp>
      <p:sp>
        <p:nvSpPr>
          <p:cNvPr id="537" name="Google Shape;537;g2413f6c2767_0_6"/>
          <p:cNvSpPr txBox="1">
            <a:spLocks noGrp="1"/>
          </p:cNvSpPr>
          <p:nvPr>
            <p:ph type="sldNum" idx="12"/>
          </p:nvPr>
        </p:nvSpPr>
        <p:spPr>
          <a:xfrm>
            <a:off x="215697"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16"/>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lt1"/>
              </a:buClr>
              <a:buSzPct val="219478"/>
              <a:buFont typeface="Arial"/>
              <a:buNone/>
            </a:pPr>
            <a:r>
              <a:rPr lang="en-US" b="1">
                <a:latin typeface="Rockwell"/>
                <a:ea typeface="Rockwell"/>
                <a:cs typeface="Rockwell"/>
                <a:sym typeface="Rockwell"/>
              </a:rPr>
              <a:t>New Higher Bar Sub Indicators  </a:t>
            </a:r>
            <a:br>
              <a:rPr lang="en-US" b="1">
                <a:latin typeface="Rockwell"/>
                <a:ea typeface="Rockwell"/>
                <a:cs typeface="Rockwell"/>
                <a:sym typeface="Rockwell"/>
              </a:rPr>
            </a:br>
            <a:r>
              <a:rPr lang="en-US" sz="3100" b="1">
                <a:latin typeface="Rockwell"/>
                <a:ea typeface="Rockwell"/>
                <a:cs typeface="Rockwell"/>
                <a:sym typeface="Rockwell"/>
              </a:rPr>
              <a:t>Feedback Item</a:t>
            </a:r>
            <a:br>
              <a:rPr lang="en-US" b="1">
                <a:latin typeface="Rockwell"/>
                <a:ea typeface="Rockwell"/>
                <a:cs typeface="Rockwell"/>
                <a:sym typeface="Rockwell"/>
              </a:rPr>
            </a:br>
            <a:br>
              <a:rPr lang="en-US" b="1">
                <a:latin typeface="Rockwell"/>
                <a:ea typeface="Rockwell"/>
                <a:cs typeface="Rockwell"/>
                <a:sym typeface="Rockwell"/>
              </a:rPr>
            </a:br>
            <a:r>
              <a:rPr lang="en-US" sz="3600" b="1">
                <a:latin typeface="Rockwell"/>
                <a:ea typeface="Rockwell"/>
                <a:cs typeface="Rockwell"/>
                <a:sym typeface="Rockwell"/>
              </a:rPr>
              <a:t>Marie Huchton</a:t>
            </a:r>
            <a:br>
              <a:rPr lang="en-US"/>
            </a:br>
            <a:br>
              <a:rPr lang="en-US"/>
            </a:br>
            <a:endParaRPr sz="2700"/>
          </a:p>
        </p:txBody>
      </p:sp>
      <p:sp>
        <p:nvSpPr>
          <p:cNvPr id="543" name="Google Shape;543;p16"/>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g240cba01834_0_318"/>
          <p:cNvSpPr txBox="1">
            <a:spLocks noGrp="1"/>
          </p:cNvSpPr>
          <p:nvPr>
            <p:ph type="title"/>
          </p:nvPr>
        </p:nvSpPr>
        <p:spPr>
          <a:xfrm>
            <a:off x="245193" y="423332"/>
            <a:ext cx="6081900" cy="5877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2800"/>
              <a:buFont typeface="Rockwell"/>
              <a:buNone/>
            </a:pPr>
            <a:r>
              <a:rPr lang="en-US"/>
              <a:t>Two New PWR Sub-Indicators </a:t>
            </a:r>
            <a:endParaRPr/>
          </a:p>
        </p:txBody>
      </p:sp>
      <p:sp>
        <p:nvSpPr>
          <p:cNvPr id="550" name="Google Shape;550;g240cba01834_0_318"/>
          <p:cNvSpPr txBox="1">
            <a:spLocks noGrp="1"/>
          </p:cNvSpPr>
          <p:nvPr>
            <p:ph type="body" idx="1"/>
          </p:nvPr>
        </p:nvSpPr>
        <p:spPr>
          <a:xfrm>
            <a:off x="419100" y="1493521"/>
            <a:ext cx="8305800" cy="4638900"/>
          </a:xfrm>
          <a:prstGeom prst="rect">
            <a:avLst/>
          </a:prstGeom>
          <a:noFill/>
          <a:ln>
            <a:noFill/>
          </a:ln>
        </p:spPr>
        <p:txBody>
          <a:bodyPr spcFirstLastPara="1" wrap="square" lIns="0" tIns="0" rIns="0" bIns="45700" anchor="t" anchorCtr="0">
            <a:normAutofit fontScale="77500" lnSpcReduction="20000"/>
          </a:bodyPr>
          <a:lstStyle/>
          <a:p>
            <a:pPr marL="0" lvl="0" indent="0" algn="l" rtl="0">
              <a:lnSpc>
                <a:spcPct val="90000"/>
              </a:lnSpc>
              <a:spcBef>
                <a:spcPts val="1000"/>
              </a:spcBef>
              <a:spcAft>
                <a:spcPts val="0"/>
              </a:spcAft>
              <a:buNone/>
            </a:pPr>
            <a:r>
              <a:rPr lang="en-US" sz="2764" b="1"/>
              <a:t>S.B. 17-272- Higher Bar for ELA &amp; Math</a:t>
            </a:r>
            <a:endParaRPr sz="2364"/>
          </a:p>
          <a:p>
            <a:pPr marL="914400" lvl="1" indent="-344954" algn="l" rtl="0">
              <a:lnSpc>
                <a:spcPct val="90000"/>
              </a:lnSpc>
              <a:spcBef>
                <a:spcPts val="500"/>
              </a:spcBef>
              <a:spcAft>
                <a:spcPts val="0"/>
              </a:spcAft>
              <a:buSzPct val="85529"/>
              <a:buChar char="•"/>
            </a:pPr>
            <a:r>
              <a:rPr lang="en-US" sz="2764"/>
              <a:t>Higher achievement levels in ELA and Math, as defined by the State Board, on certain graduation guidelines measures </a:t>
            </a:r>
            <a:endParaRPr sz="2364"/>
          </a:p>
          <a:p>
            <a:pPr marL="1371600" lvl="2" indent="-335112" algn="l" rtl="0">
              <a:lnSpc>
                <a:spcPct val="90000"/>
              </a:lnSpc>
              <a:spcBef>
                <a:spcPts val="500"/>
              </a:spcBef>
              <a:spcAft>
                <a:spcPts val="0"/>
              </a:spcAft>
              <a:buSzPct val="84401"/>
              <a:buChar char="•"/>
            </a:pPr>
            <a:r>
              <a:rPr lang="en-US" sz="2564"/>
              <a:t>(Accuplacer, ACT, ACT Work Keys, AP, ASVAB, Concurrent Enrollment, IB, SAT).</a:t>
            </a:r>
            <a:endParaRPr sz="2164"/>
          </a:p>
          <a:p>
            <a:pPr marL="0" lvl="0" indent="0" algn="l" rtl="0">
              <a:lnSpc>
                <a:spcPct val="90000"/>
              </a:lnSpc>
              <a:spcBef>
                <a:spcPts val="1000"/>
              </a:spcBef>
              <a:spcAft>
                <a:spcPts val="0"/>
              </a:spcAft>
              <a:buSzPct val="86820"/>
              <a:buNone/>
            </a:pPr>
            <a:endParaRPr sz="2764"/>
          </a:p>
          <a:p>
            <a:pPr marL="0" lvl="0" indent="0" algn="l" rtl="0">
              <a:lnSpc>
                <a:spcPct val="90000"/>
              </a:lnSpc>
              <a:spcBef>
                <a:spcPts val="1000"/>
              </a:spcBef>
              <a:spcAft>
                <a:spcPts val="0"/>
              </a:spcAft>
              <a:buNone/>
            </a:pPr>
            <a:r>
              <a:rPr lang="en-US" sz="2764" b="1"/>
              <a:t>H.B. 18-1019- Higher Bar for Non-ELA/Non-Math </a:t>
            </a:r>
            <a:endParaRPr sz="2764"/>
          </a:p>
          <a:p>
            <a:pPr marL="914400" lvl="1" indent="-344954" algn="l" rtl="0">
              <a:lnSpc>
                <a:spcPct val="90000"/>
              </a:lnSpc>
              <a:spcBef>
                <a:spcPts val="500"/>
              </a:spcBef>
              <a:spcAft>
                <a:spcPts val="0"/>
              </a:spcAft>
              <a:buSzPct val="85529"/>
              <a:buChar char="•"/>
            </a:pPr>
            <a:r>
              <a:rPr lang="en-US" sz="2764"/>
              <a:t>Successful completion of AP, IB, and/or Concurrent Enrollment for non-ELA and non-Math courses.</a:t>
            </a:r>
            <a:endParaRPr sz="2364"/>
          </a:p>
          <a:p>
            <a:pPr marL="1371600" lvl="2" indent="-335112" algn="l" rtl="0">
              <a:lnSpc>
                <a:spcPct val="90000"/>
              </a:lnSpc>
              <a:spcBef>
                <a:spcPts val="500"/>
              </a:spcBef>
              <a:spcAft>
                <a:spcPts val="0"/>
              </a:spcAft>
              <a:buSzPct val="91540"/>
              <a:buChar char="•"/>
            </a:pPr>
            <a:r>
              <a:rPr lang="en-US" sz="2364"/>
              <a:t>AP examination score of 3 or higher</a:t>
            </a:r>
            <a:endParaRPr sz="2164"/>
          </a:p>
          <a:p>
            <a:pPr marL="1371600" lvl="2" indent="-335112" algn="l" rtl="0">
              <a:lnSpc>
                <a:spcPct val="90000"/>
              </a:lnSpc>
              <a:spcBef>
                <a:spcPts val="500"/>
              </a:spcBef>
              <a:spcAft>
                <a:spcPts val="0"/>
              </a:spcAft>
              <a:buSzPct val="91540"/>
              <a:buChar char="•"/>
            </a:pPr>
            <a:r>
              <a:rPr lang="en-US" sz="2364"/>
              <a:t>IB examination score of 4 or higher</a:t>
            </a:r>
            <a:endParaRPr sz="2164"/>
          </a:p>
          <a:p>
            <a:pPr marL="1371600" lvl="2" indent="-335112" algn="l" rtl="0">
              <a:lnSpc>
                <a:spcPct val="90000"/>
              </a:lnSpc>
              <a:spcBef>
                <a:spcPts val="500"/>
              </a:spcBef>
              <a:spcAft>
                <a:spcPts val="0"/>
              </a:spcAft>
              <a:buSzPct val="91540"/>
              <a:buChar char="•"/>
            </a:pPr>
            <a:r>
              <a:rPr lang="en-US" sz="2364"/>
              <a:t>CE course grade of B or higher</a:t>
            </a:r>
            <a:endParaRPr sz="2164"/>
          </a:p>
          <a:p>
            <a:pPr marL="914400" lvl="1" indent="-228600" algn="l" rtl="0">
              <a:lnSpc>
                <a:spcPct val="90000"/>
              </a:lnSpc>
              <a:spcBef>
                <a:spcPts val="500"/>
              </a:spcBef>
              <a:spcAft>
                <a:spcPts val="0"/>
              </a:spcAft>
              <a:buSzPct val="100000"/>
              <a:buNone/>
            </a:pPr>
            <a:endParaRPr/>
          </a:p>
          <a:p>
            <a:pPr marL="457200" lvl="1" indent="0" algn="l" rtl="0">
              <a:lnSpc>
                <a:spcPct val="90000"/>
              </a:lnSpc>
              <a:spcBef>
                <a:spcPts val="500"/>
              </a:spcBef>
              <a:spcAft>
                <a:spcPts val="0"/>
              </a:spcAft>
              <a:buSzPct val="125000"/>
              <a:buNone/>
            </a:pPr>
            <a:endParaRPr sz="1600"/>
          </a:p>
          <a:p>
            <a:pPr marL="914400" lvl="1" indent="-228600" algn="l" rtl="0">
              <a:lnSpc>
                <a:spcPct val="90000"/>
              </a:lnSpc>
              <a:spcBef>
                <a:spcPts val="500"/>
              </a:spcBef>
              <a:spcAft>
                <a:spcPts val="0"/>
              </a:spcAft>
              <a:buSzPct val="125000"/>
              <a:buNone/>
            </a:pPr>
            <a:endParaRPr sz="1600"/>
          </a:p>
          <a:p>
            <a:pPr marL="457200" lvl="0" indent="-228600" algn="l" rtl="0">
              <a:lnSpc>
                <a:spcPct val="90000"/>
              </a:lnSpc>
              <a:spcBef>
                <a:spcPts val="1000"/>
              </a:spcBef>
              <a:spcAft>
                <a:spcPts val="0"/>
              </a:spcAft>
              <a:buClr>
                <a:schemeClr val="dk1"/>
              </a:buClr>
              <a:buSzPct val="120000"/>
              <a:buNone/>
            </a:pPr>
            <a:endParaRPr sz="2000"/>
          </a:p>
          <a:p>
            <a:pPr marL="0" lvl="0" indent="0" algn="l" rtl="0">
              <a:lnSpc>
                <a:spcPct val="90000"/>
              </a:lnSpc>
              <a:spcBef>
                <a:spcPts val="1000"/>
              </a:spcBef>
              <a:spcAft>
                <a:spcPts val="0"/>
              </a:spcAft>
              <a:buSzPct val="120000"/>
              <a:buNone/>
            </a:pPr>
            <a:endParaRPr sz="2000"/>
          </a:p>
        </p:txBody>
      </p:sp>
      <p:sp>
        <p:nvSpPr>
          <p:cNvPr id="551" name="Google Shape;551;g240cba01834_0_318"/>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graphicFrame>
        <p:nvGraphicFramePr>
          <p:cNvPr id="557" name="Google Shape;557;g240cba01834_0_1388"/>
          <p:cNvGraphicFramePr/>
          <p:nvPr/>
        </p:nvGraphicFramePr>
        <p:xfrm>
          <a:off x="357051" y="1444933"/>
          <a:ext cx="8378200" cy="4497060"/>
        </p:xfrm>
        <a:graphic>
          <a:graphicData uri="http://schemas.openxmlformats.org/drawingml/2006/table">
            <a:tbl>
              <a:tblPr>
                <a:noFill/>
                <a:tableStyleId>{D910891C-5F8D-40B3-83C9-0C89B8BE54AC}</a:tableStyleId>
              </a:tblPr>
              <a:tblGrid>
                <a:gridCol w="8378200">
                  <a:extLst>
                    <a:ext uri="{9D8B030D-6E8A-4147-A177-3AD203B41FA5}">
                      <a16:colId xmlns:a16="http://schemas.microsoft.com/office/drawing/2014/main" val="20000"/>
                    </a:ext>
                  </a:extLst>
                </a:gridCol>
              </a:tblGrid>
              <a:tr h="1614350">
                <a:tc>
                  <a:txBody>
                    <a:bodyPr/>
                    <a:lstStyle/>
                    <a:p>
                      <a:pPr marL="0" marR="0" lvl="0" indent="0" algn="l" rtl="0">
                        <a:lnSpc>
                          <a:spcPct val="100000"/>
                        </a:lnSpc>
                        <a:spcBef>
                          <a:spcPts val="0"/>
                        </a:spcBef>
                        <a:spcAft>
                          <a:spcPts val="0"/>
                        </a:spcAft>
                        <a:buNone/>
                      </a:pPr>
                      <a:r>
                        <a:rPr lang="en-US" sz="2100" u="none" strike="noStrike" cap="none">
                          <a:latin typeface="Calibri"/>
                          <a:ea typeface="Calibri"/>
                          <a:cs typeface="Calibri"/>
                          <a:sym typeface="Calibri"/>
                        </a:rPr>
                        <a:t>At the February 2021 meeting, TAP recommended using the same calculation methodology for both sub-indicators:</a:t>
                      </a:r>
                      <a:endParaRPr sz="1500"/>
                    </a:p>
                    <a:p>
                      <a:pPr marL="0" marR="0" lvl="0" indent="0" algn="l" rtl="0">
                        <a:lnSpc>
                          <a:spcPct val="100000"/>
                        </a:lnSpc>
                        <a:spcBef>
                          <a:spcPts val="0"/>
                        </a:spcBef>
                        <a:spcAft>
                          <a:spcPts val="0"/>
                        </a:spcAft>
                        <a:buNone/>
                      </a:pPr>
                      <a:endParaRPr sz="2000" u="none" strike="noStrike" cap="none">
                        <a:latin typeface="Calibri"/>
                        <a:ea typeface="Calibri"/>
                        <a:cs typeface="Calibri"/>
                        <a:sym typeface="Calibri"/>
                      </a:endParaRPr>
                    </a:p>
                    <a:p>
                      <a:pPr marL="0" marR="0" lvl="0" indent="0" algn="l" rtl="0">
                        <a:lnSpc>
                          <a:spcPct val="100000"/>
                        </a:lnSpc>
                        <a:spcBef>
                          <a:spcPts val="0"/>
                        </a:spcBef>
                        <a:spcAft>
                          <a:spcPts val="0"/>
                        </a:spcAft>
                        <a:buNone/>
                      </a:pPr>
                      <a:endParaRPr sz="2000" u="none" strike="noStrike" cap="none">
                        <a:latin typeface="Calibri"/>
                        <a:ea typeface="Calibri"/>
                        <a:cs typeface="Calibri"/>
                        <a:sym typeface="Calibri"/>
                      </a:endParaRPr>
                    </a:p>
                    <a:p>
                      <a:pPr marL="0" marR="0" lvl="0" indent="0" algn="l" rtl="0">
                        <a:lnSpc>
                          <a:spcPct val="100000"/>
                        </a:lnSpc>
                        <a:spcBef>
                          <a:spcPts val="0"/>
                        </a:spcBef>
                        <a:spcAft>
                          <a:spcPts val="0"/>
                        </a:spcAft>
                        <a:buNone/>
                      </a:pPr>
                      <a:endParaRPr sz="2000" u="none" strike="noStrike" cap="none">
                        <a:latin typeface="Calibri"/>
                        <a:ea typeface="Calibri"/>
                        <a:cs typeface="Calibri"/>
                        <a:sym typeface="Calibri"/>
                      </a:endParaRPr>
                    </a:p>
                    <a:p>
                      <a:pPr marL="0" marR="0" lvl="0" indent="0" algn="l" rtl="0">
                        <a:lnSpc>
                          <a:spcPct val="100000"/>
                        </a:lnSpc>
                        <a:spcBef>
                          <a:spcPts val="0"/>
                        </a:spcBef>
                        <a:spcAft>
                          <a:spcPts val="0"/>
                        </a:spcAft>
                        <a:buNone/>
                      </a:pPr>
                      <a:endParaRPr sz="2000" u="none" strike="noStrike" cap="none">
                        <a:latin typeface="Calibri"/>
                        <a:ea typeface="Calibri"/>
                        <a:cs typeface="Calibri"/>
                        <a:sym typeface="Calibri"/>
                      </a:endParaRPr>
                    </a:p>
                    <a:p>
                      <a:pPr marL="0" marR="0" lvl="0" indent="0" algn="l" rtl="0">
                        <a:lnSpc>
                          <a:spcPct val="100000"/>
                        </a:lnSpc>
                        <a:spcBef>
                          <a:spcPts val="0"/>
                        </a:spcBef>
                        <a:spcAft>
                          <a:spcPts val="0"/>
                        </a:spcAft>
                        <a:buNone/>
                      </a:pPr>
                      <a:endParaRPr sz="2000" u="none" strike="noStrike" cap="none">
                        <a:latin typeface="Calibri"/>
                        <a:ea typeface="Calibri"/>
                        <a:cs typeface="Calibri"/>
                        <a:sym typeface="Calibri"/>
                      </a:endParaRPr>
                    </a:p>
                    <a:p>
                      <a:pPr marL="0" marR="0" lvl="0" indent="0" algn="l" rtl="0">
                        <a:lnSpc>
                          <a:spcPct val="100000"/>
                        </a:lnSpc>
                        <a:spcBef>
                          <a:spcPts val="0"/>
                        </a:spcBef>
                        <a:spcAft>
                          <a:spcPts val="0"/>
                        </a:spcAft>
                        <a:buNone/>
                      </a:pPr>
                      <a:endParaRPr sz="2000" u="none" strike="noStrike" cap="none">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u="none" strike="noStrike" cap="none">
                          <a:latin typeface="Calibri"/>
                          <a:ea typeface="Calibri"/>
                          <a:cs typeface="Calibri"/>
                          <a:sym typeface="Calibri"/>
                        </a:rPr>
                        <a:t>Graduation Guidelines reporting is required for graduates</a:t>
                      </a:r>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u="none" strike="noStrike" cap="none">
                          <a:latin typeface="Calibri"/>
                          <a:ea typeface="Calibri"/>
                          <a:cs typeface="Calibri"/>
                          <a:sym typeface="Calibri"/>
                        </a:rPr>
                        <a:t>Consistency in the denominator between the two sub-indicators</a:t>
                      </a:r>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u="none" strike="noStrike" cap="none">
                          <a:latin typeface="Calibri"/>
                          <a:ea typeface="Calibri"/>
                          <a:cs typeface="Calibri"/>
                          <a:sym typeface="Calibri"/>
                        </a:rPr>
                        <a:t>Counting at graduation allows for a complete dataset across the state</a:t>
                      </a:r>
                      <a:endParaRPr/>
                    </a:p>
                  </a:txBody>
                  <a:tcPr marL="8250" marR="8250" marT="8250" marB="0" anchor="b">
                    <a:solidFill>
                      <a:schemeClr val="lt1"/>
                    </a:solidFill>
                  </a:tcPr>
                </a:tc>
                <a:extLst>
                  <a:ext uri="{0D108BD9-81ED-4DB2-BD59-A6C34878D82A}">
                    <a16:rowId xmlns:a16="http://schemas.microsoft.com/office/drawing/2014/main" val="10000"/>
                  </a:ext>
                </a:extLst>
              </a:tr>
              <a:tr h="531000">
                <a:tc>
                  <a:txBody>
                    <a:bodyPr/>
                    <a:lstStyle/>
                    <a:p>
                      <a:pPr marL="742950" marR="0" lvl="1" indent="-285750" algn="l" rtl="0">
                        <a:lnSpc>
                          <a:spcPct val="100000"/>
                        </a:lnSpc>
                        <a:spcBef>
                          <a:spcPts val="0"/>
                        </a:spcBef>
                        <a:spcAft>
                          <a:spcPts val="0"/>
                        </a:spcAft>
                        <a:buClr>
                          <a:srgbClr val="000000"/>
                        </a:buClr>
                        <a:buSzPts val="1600"/>
                        <a:buFont typeface="Courier New"/>
                        <a:buChar char="o"/>
                      </a:pPr>
                      <a:r>
                        <a:rPr lang="en-US" sz="1600" b="0" i="0" u="none" strike="noStrike" cap="none">
                          <a:solidFill>
                            <a:srgbClr val="000000"/>
                          </a:solidFill>
                          <a:latin typeface="Calibri"/>
                          <a:ea typeface="Calibri"/>
                          <a:cs typeface="Calibri"/>
                          <a:sym typeface="Calibri"/>
                        </a:rPr>
                        <a:t>About 85% of IB examinations are taken in the final year of high school</a:t>
                      </a:r>
                      <a:endParaRPr/>
                    </a:p>
                    <a:p>
                      <a:pPr marL="742950" marR="0" lvl="1" indent="-285750" algn="l" rtl="0">
                        <a:lnSpc>
                          <a:spcPct val="100000"/>
                        </a:lnSpc>
                        <a:spcBef>
                          <a:spcPts val="0"/>
                        </a:spcBef>
                        <a:spcAft>
                          <a:spcPts val="0"/>
                        </a:spcAft>
                        <a:buClr>
                          <a:srgbClr val="000000"/>
                        </a:buClr>
                        <a:buSzPts val="1600"/>
                        <a:buFont typeface="Courier New"/>
                        <a:buChar char="o"/>
                      </a:pPr>
                      <a:r>
                        <a:rPr lang="en-US" sz="1600" b="0" i="0" u="none" strike="noStrike" cap="none">
                          <a:solidFill>
                            <a:srgbClr val="000000"/>
                          </a:solidFill>
                          <a:latin typeface="Calibri"/>
                          <a:ea typeface="Calibri"/>
                          <a:cs typeface="Calibri"/>
                          <a:sym typeface="Calibri"/>
                        </a:rPr>
                        <a:t>About 65% of AP examinations are taken in the final two years of high school</a:t>
                      </a:r>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u="none" strike="noStrike" cap="none">
                          <a:solidFill>
                            <a:schemeClr val="dk1"/>
                          </a:solidFill>
                          <a:latin typeface="Calibri"/>
                          <a:ea typeface="Calibri"/>
                          <a:cs typeface="Calibri"/>
                          <a:sym typeface="Calibri"/>
                        </a:rPr>
                        <a:t>A graduate is counted in the numerator if they met the requirement at any time during grades 9-12. </a:t>
                      </a:r>
                      <a:endParaRPr/>
                    </a:p>
                  </a:txBody>
                  <a:tcPr marL="8250" marR="8250" marT="8250" marB="0" anchor="b">
                    <a:solidFill>
                      <a:schemeClr val="lt1"/>
                    </a:solidFill>
                  </a:tcPr>
                </a:tc>
                <a:extLst>
                  <a:ext uri="{0D108BD9-81ED-4DB2-BD59-A6C34878D82A}">
                    <a16:rowId xmlns:a16="http://schemas.microsoft.com/office/drawing/2014/main" val="10001"/>
                  </a:ext>
                </a:extLst>
              </a:tr>
            </a:tbl>
          </a:graphicData>
        </a:graphic>
      </p:graphicFrame>
      <p:sp>
        <p:nvSpPr>
          <p:cNvPr id="558" name="Google Shape;558;g240cba01834_0_1388"/>
          <p:cNvSpPr txBox="1">
            <a:spLocks noGrp="1"/>
          </p:cNvSpPr>
          <p:nvPr>
            <p:ph type="title"/>
          </p:nvPr>
        </p:nvSpPr>
        <p:spPr>
          <a:xfrm>
            <a:off x="245193" y="381347"/>
            <a:ext cx="8782200" cy="6297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2800"/>
              <a:buFont typeface="Rockwell"/>
              <a:buNone/>
            </a:pPr>
            <a:r>
              <a:rPr lang="en-US"/>
              <a:t>PWR Sub-Indicator Calculation Methodology</a:t>
            </a:r>
            <a:endParaRPr/>
          </a:p>
        </p:txBody>
      </p:sp>
      <p:pic>
        <p:nvPicPr>
          <p:cNvPr id="559" name="Google Shape;559;g240cba01834_0_1388"/>
          <p:cNvPicPr preferRelativeResize="0"/>
          <p:nvPr/>
        </p:nvPicPr>
        <p:blipFill rotWithShape="1">
          <a:blip r:embed="rId3">
            <a:alphaModFix/>
          </a:blip>
          <a:srcRect/>
          <a:stretch/>
        </p:blipFill>
        <p:spPr>
          <a:xfrm>
            <a:off x="695353" y="2273035"/>
            <a:ext cx="7402618" cy="1155965"/>
          </a:xfrm>
          <a:prstGeom prst="rect">
            <a:avLst/>
          </a:prstGeom>
          <a:noFill/>
          <a:ln>
            <a:noFill/>
          </a:ln>
        </p:spPr>
      </p:pic>
      <p:sp>
        <p:nvSpPr>
          <p:cNvPr id="560" name="Google Shape;560;g240cba01834_0_1388"/>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g240cba01834_0_1396"/>
          <p:cNvSpPr txBox="1">
            <a:spLocks noGrp="1"/>
          </p:cNvSpPr>
          <p:nvPr>
            <p:ph type="title"/>
          </p:nvPr>
        </p:nvSpPr>
        <p:spPr>
          <a:xfrm>
            <a:off x="245193" y="254514"/>
            <a:ext cx="6081900" cy="7563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US"/>
              <a:t>Current PWR Indicator Points</a:t>
            </a:r>
            <a:endParaRPr/>
          </a:p>
        </p:txBody>
      </p:sp>
      <p:sp>
        <p:nvSpPr>
          <p:cNvPr id="567" name="Google Shape;567;g240cba01834_0_1396"/>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18</a:t>
            </a:fld>
            <a:endParaRPr/>
          </a:p>
        </p:txBody>
      </p:sp>
      <p:sp>
        <p:nvSpPr>
          <p:cNvPr id="568" name="Google Shape;568;g240cba01834_0_1396"/>
          <p:cNvSpPr/>
          <p:nvPr/>
        </p:nvSpPr>
        <p:spPr>
          <a:xfrm>
            <a:off x="5406750" y="1538700"/>
            <a:ext cx="3097500" cy="41592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9" name="Google Shape;569;g240cba01834_0_1396" title="Points scored"/>
          <p:cNvPicPr preferRelativeResize="0"/>
          <p:nvPr/>
        </p:nvPicPr>
        <p:blipFill>
          <a:blip r:embed="rId3">
            <a:alphaModFix/>
          </a:blip>
          <a:stretch>
            <a:fillRect/>
          </a:stretch>
        </p:blipFill>
        <p:spPr>
          <a:xfrm>
            <a:off x="6448675" y="1538700"/>
            <a:ext cx="1301775" cy="1587577"/>
          </a:xfrm>
          <a:prstGeom prst="rect">
            <a:avLst/>
          </a:prstGeom>
          <a:noFill/>
          <a:ln>
            <a:noFill/>
          </a:ln>
        </p:spPr>
      </p:pic>
      <p:sp>
        <p:nvSpPr>
          <p:cNvPr id="570" name="Google Shape;570;g240cba01834_0_1396"/>
          <p:cNvSpPr txBox="1"/>
          <p:nvPr/>
        </p:nvSpPr>
        <p:spPr>
          <a:xfrm>
            <a:off x="6476975" y="2003950"/>
            <a:ext cx="587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000" b="1">
                <a:solidFill>
                  <a:srgbClr val="FFFFFF"/>
                </a:solidFill>
                <a:latin typeface="Calibri"/>
                <a:ea typeface="Calibri"/>
                <a:cs typeface="Calibri"/>
                <a:sym typeface="Calibri"/>
              </a:rPr>
              <a:t>PWR 30%</a:t>
            </a:r>
            <a:endParaRPr sz="1000" b="1">
              <a:solidFill>
                <a:srgbClr val="FFFFFF"/>
              </a:solidFill>
              <a:latin typeface="Calibri"/>
              <a:ea typeface="Calibri"/>
              <a:cs typeface="Calibri"/>
              <a:sym typeface="Calibri"/>
            </a:endParaRPr>
          </a:p>
        </p:txBody>
      </p:sp>
      <p:sp>
        <p:nvSpPr>
          <p:cNvPr id="571" name="Google Shape;571;g240cba01834_0_1396"/>
          <p:cNvSpPr txBox="1"/>
          <p:nvPr/>
        </p:nvSpPr>
        <p:spPr>
          <a:xfrm>
            <a:off x="6731613" y="2540250"/>
            <a:ext cx="7359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700" b="1">
                <a:solidFill>
                  <a:srgbClr val="FFFFFF"/>
                </a:solidFill>
                <a:latin typeface="Calibri"/>
                <a:ea typeface="Calibri"/>
                <a:cs typeface="Calibri"/>
                <a:sym typeface="Calibri"/>
              </a:rPr>
              <a:t>Growth </a:t>
            </a:r>
            <a:endParaRPr sz="700" b="1">
              <a:solidFill>
                <a:srgbClr val="FFFFFF"/>
              </a:solidFill>
              <a:latin typeface="Calibri"/>
              <a:ea typeface="Calibri"/>
              <a:cs typeface="Calibri"/>
              <a:sym typeface="Calibri"/>
            </a:endParaRPr>
          </a:p>
          <a:p>
            <a:pPr marL="0" lvl="0" indent="0" algn="ctr" rtl="0">
              <a:spcBef>
                <a:spcPts val="0"/>
              </a:spcBef>
              <a:spcAft>
                <a:spcPts val="0"/>
              </a:spcAft>
              <a:buNone/>
            </a:pPr>
            <a:r>
              <a:rPr lang="en-US" sz="800" b="1">
                <a:solidFill>
                  <a:srgbClr val="FFFFFF"/>
                </a:solidFill>
                <a:latin typeface="Calibri"/>
                <a:ea typeface="Calibri"/>
                <a:cs typeface="Calibri"/>
                <a:sym typeface="Calibri"/>
              </a:rPr>
              <a:t>40%</a:t>
            </a:r>
            <a:endParaRPr sz="800" b="1">
              <a:solidFill>
                <a:srgbClr val="FFFFFF"/>
              </a:solidFill>
              <a:latin typeface="Calibri"/>
              <a:ea typeface="Calibri"/>
              <a:cs typeface="Calibri"/>
              <a:sym typeface="Calibri"/>
            </a:endParaRPr>
          </a:p>
        </p:txBody>
      </p:sp>
      <p:sp>
        <p:nvSpPr>
          <p:cNvPr id="572" name="Google Shape;572;g240cba01834_0_1396"/>
          <p:cNvSpPr txBox="1"/>
          <p:nvPr/>
        </p:nvSpPr>
        <p:spPr>
          <a:xfrm>
            <a:off x="6901575" y="2081038"/>
            <a:ext cx="9228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700" b="1">
                <a:solidFill>
                  <a:srgbClr val="FFFFFF"/>
                </a:solidFill>
                <a:latin typeface="Calibri"/>
                <a:ea typeface="Calibri"/>
                <a:cs typeface="Calibri"/>
                <a:sym typeface="Calibri"/>
              </a:rPr>
              <a:t>Achievement </a:t>
            </a:r>
            <a:endParaRPr sz="700" b="1">
              <a:solidFill>
                <a:srgbClr val="FFFFFF"/>
              </a:solidFill>
              <a:latin typeface="Calibri"/>
              <a:ea typeface="Calibri"/>
              <a:cs typeface="Calibri"/>
              <a:sym typeface="Calibri"/>
            </a:endParaRPr>
          </a:p>
          <a:p>
            <a:pPr marL="0" lvl="0" indent="0" algn="ctr" rtl="0">
              <a:spcBef>
                <a:spcPts val="0"/>
              </a:spcBef>
              <a:spcAft>
                <a:spcPts val="0"/>
              </a:spcAft>
              <a:buNone/>
            </a:pPr>
            <a:r>
              <a:rPr lang="en-US" sz="800" b="1">
                <a:solidFill>
                  <a:srgbClr val="FFFFFF"/>
                </a:solidFill>
                <a:latin typeface="Calibri"/>
                <a:ea typeface="Calibri"/>
                <a:cs typeface="Calibri"/>
                <a:sym typeface="Calibri"/>
              </a:rPr>
              <a:t>30%</a:t>
            </a:r>
            <a:endParaRPr sz="800" b="1">
              <a:solidFill>
                <a:srgbClr val="FFFFFF"/>
              </a:solidFill>
              <a:latin typeface="Calibri"/>
              <a:ea typeface="Calibri"/>
              <a:cs typeface="Calibri"/>
              <a:sym typeface="Calibri"/>
            </a:endParaRPr>
          </a:p>
        </p:txBody>
      </p:sp>
      <p:graphicFrame>
        <p:nvGraphicFramePr>
          <p:cNvPr id="573" name="Google Shape;573;g240cba01834_0_1396"/>
          <p:cNvGraphicFramePr/>
          <p:nvPr/>
        </p:nvGraphicFramePr>
        <p:xfrm>
          <a:off x="5471025" y="3165175"/>
          <a:ext cx="2955075" cy="2514425"/>
        </p:xfrm>
        <a:graphic>
          <a:graphicData uri="http://schemas.openxmlformats.org/drawingml/2006/table">
            <a:tbl>
              <a:tblPr>
                <a:noFill/>
                <a:tableStyleId>{8451E5AD-4456-44B3-8FE7-C70479613254}</a:tableStyleId>
              </a:tblPr>
              <a:tblGrid>
                <a:gridCol w="2955075">
                  <a:extLst>
                    <a:ext uri="{9D8B030D-6E8A-4147-A177-3AD203B41FA5}">
                      <a16:colId xmlns:a16="http://schemas.microsoft.com/office/drawing/2014/main" val="20000"/>
                    </a:ext>
                  </a:extLst>
                </a:gridCol>
              </a:tblGrid>
              <a:tr h="304775">
                <a:tc>
                  <a:txBody>
                    <a:bodyPr/>
                    <a:lstStyle/>
                    <a:p>
                      <a:pPr marL="0" lvl="0" indent="0" algn="ctr" rtl="0">
                        <a:spcBef>
                          <a:spcPts val="0"/>
                        </a:spcBef>
                        <a:spcAft>
                          <a:spcPts val="0"/>
                        </a:spcAft>
                        <a:buNone/>
                      </a:pPr>
                      <a:r>
                        <a:rPr lang="en-US" sz="800" b="1">
                          <a:solidFill>
                            <a:srgbClr val="FFFFFF"/>
                          </a:solidFill>
                        </a:rPr>
                        <a:t>Current PWR Indicator: </a:t>
                      </a:r>
                      <a:r>
                        <a:rPr lang="en-US" sz="800">
                          <a:solidFill>
                            <a:srgbClr val="FFFFFF"/>
                          </a:solidFill>
                        </a:rPr>
                        <a:t>Points by Sub-Indicator &amp; Level</a:t>
                      </a:r>
                      <a:endParaRPr sz="800">
                        <a:solidFill>
                          <a:srgbClr val="FFFFFF"/>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6F31"/>
                    </a:solidFill>
                  </a:tcPr>
                </a:tc>
                <a:extLst>
                  <a:ext uri="{0D108BD9-81ED-4DB2-BD59-A6C34878D82A}">
                    <a16:rowId xmlns:a16="http://schemas.microsoft.com/office/drawing/2014/main" val="10000"/>
                  </a:ext>
                </a:extLst>
              </a:tr>
              <a:tr h="441925">
                <a:tc>
                  <a:txBody>
                    <a:bodyPr/>
                    <a:lstStyle/>
                    <a:p>
                      <a:pPr marL="0" lvl="0" indent="0" algn="l" rtl="0">
                        <a:spcBef>
                          <a:spcPts val="0"/>
                        </a:spcBef>
                        <a:spcAft>
                          <a:spcPts val="0"/>
                        </a:spcAft>
                        <a:buNone/>
                      </a:pPr>
                      <a:r>
                        <a:rPr lang="en-US" sz="900" b="1" u="sng"/>
                        <a:t>SAT EBRW (8 points):</a:t>
                      </a:r>
                      <a:r>
                        <a:rPr lang="en-US" sz="900" b="1"/>
                        <a:t> </a:t>
                      </a:r>
                      <a:r>
                        <a:rPr lang="en-US" sz="900"/>
                        <a:t>Mean Scale Score</a:t>
                      </a:r>
                      <a:endParaRPr sz="900"/>
                    </a:p>
                    <a:p>
                      <a:pPr marL="0" lvl="0" indent="0" algn="l" rtl="0">
                        <a:spcBef>
                          <a:spcPts val="0"/>
                        </a:spcBef>
                        <a:spcAft>
                          <a:spcPts val="0"/>
                        </a:spcAft>
                        <a:buNone/>
                      </a:pPr>
                      <a:r>
                        <a:rPr lang="en-US" sz="800"/>
                        <a:t>[All Students (4) &amp; Disaggregated (1 each)]</a:t>
                      </a:r>
                      <a:endParaRPr sz="8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441925">
                <a:tc>
                  <a:txBody>
                    <a:bodyPr/>
                    <a:lstStyle/>
                    <a:p>
                      <a:pPr marL="0" lvl="0" indent="0" algn="l" rtl="0">
                        <a:spcBef>
                          <a:spcPts val="0"/>
                        </a:spcBef>
                        <a:spcAft>
                          <a:spcPts val="0"/>
                        </a:spcAft>
                        <a:buClr>
                          <a:srgbClr val="000000"/>
                        </a:buClr>
                        <a:buSzPts val="1100"/>
                        <a:buFont typeface="Arial"/>
                        <a:buNone/>
                      </a:pPr>
                      <a:r>
                        <a:rPr lang="en-US" sz="900" b="1" u="sng">
                          <a:solidFill>
                            <a:srgbClr val="000000"/>
                          </a:solidFill>
                        </a:rPr>
                        <a:t>SAT Math (8 points):</a:t>
                      </a:r>
                      <a:r>
                        <a:rPr lang="en-US" sz="900" b="1">
                          <a:solidFill>
                            <a:srgbClr val="000000"/>
                          </a:solidFill>
                        </a:rPr>
                        <a:t> </a:t>
                      </a:r>
                      <a:r>
                        <a:rPr lang="en-US" sz="900">
                          <a:solidFill>
                            <a:srgbClr val="000000"/>
                          </a:solidFill>
                        </a:rPr>
                        <a:t>Mean Scale Score</a:t>
                      </a:r>
                      <a:endParaRPr sz="900">
                        <a:solidFill>
                          <a:srgbClr val="000000"/>
                        </a:solidFill>
                      </a:endParaRPr>
                    </a:p>
                    <a:p>
                      <a:pPr marL="0" lvl="0" indent="0" algn="l" rtl="0">
                        <a:spcBef>
                          <a:spcPts val="0"/>
                        </a:spcBef>
                        <a:spcAft>
                          <a:spcPts val="0"/>
                        </a:spcAft>
                        <a:buClr>
                          <a:srgbClr val="000000"/>
                        </a:buClr>
                        <a:buSzPts val="1100"/>
                        <a:buFont typeface="Arial"/>
                        <a:buNone/>
                      </a:pPr>
                      <a:r>
                        <a:rPr lang="en-US" sz="800">
                          <a:solidFill>
                            <a:srgbClr val="000000"/>
                          </a:solidFill>
                        </a:rPr>
                        <a:t>[All Students (4) &amp; Disaggregated (1 each)]</a:t>
                      </a:r>
                      <a:endParaRPr sz="10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441925">
                <a:tc>
                  <a:txBody>
                    <a:bodyPr/>
                    <a:lstStyle/>
                    <a:p>
                      <a:pPr marL="0" lvl="0" indent="0" algn="l" rtl="0">
                        <a:spcBef>
                          <a:spcPts val="0"/>
                        </a:spcBef>
                        <a:spcAft>
                          <a:spcPts val="0"/>
                        </a:spcAft>
                        <a:buClr>
                          <a:srgbClr val="000000"/>
                        </a:buClr>
                        <a:buSzPts val="1100"/>
                        <a:buFont typeface="Arial"/>
                        <a:buNone/>
                      </a:pPr>
                      <a:r>
                        <a:rPr lang="en-US" sz="900" b="1" u="sng">
                          <a:solidFill>
                            <a:srgbClr val="000000"/>
                          </a:solidFill>
                        </a:rPr>
                        <a:t>Dropout (16 points):</a:t>
                      </a:r>
                      <a:r>
                        <a:rPr lang="en-US" sz="900" b="1">
                          <a:solidFill>
                            <a:srgbClr val="000000"/>
                          </a:solidFill>
                        </a:rPr>
                        <a:t> </a:t>
                      </a:r>
                      <a:r>
                        <a:rPr lang="en-US" sz="900">
                          <a:solidFill>
                            <a:srgbClr val="000000"/>
                          </a:solidFill>
                        </a:rPr>
                        <a:t>Rate</a:t>
                      </a:r>
                      <a:endParaRPr sz="900">
                        <a:solidFill>
                          <a:srgbClr val="000000"/>
                        </a:solidFill>
                      </a:endParaRPr>
                    </a:p>
                    <a:p>
                      <a:pPr marL="0" lvl="0" indent="0" algn="l" rtl="0">
                        <a:spcBef>
                          <a:spcPts val="0"/>
                        </a:spcBef>
                        <a:spcAft>
                          <a:spcPts val="0"/>
                        </a:spcAft>
                        <a:buClr>
                          <a:srgbClr val="000000"/>
                        </a:buClr>
                        <a:buSzPts val="1100"/>
                        <a:buFont typeface="Arial"/>
                        <a:buNone/>
                      </a:pPr>
                      <a:r>
                        <a:rPr lang="en-US" sz="800">
                          <a:solidFill>
                            <a:srgbClr val="000000"/>
                          </a:solidFill>
                        </a:rPr>
                        <a:t>[All Students (8) &amp; Disaggregated (2 each)]</a:t>
                      </a:r>
                      <a:endParaRPr sz="10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441925">
                <a:tc>
                  <a:txBody>
                    <a:bodyPr/>
                    <a:lstStyle/>
                    <a:p>
                      <a:pPr marL="0" lvl="0" indent="0" algn="l" rtl="0">
                        <a:spcBef>
                          <a:spcPts val="0"/>
                        </a:spcBef>
                        <a:spcAft>
                          <a:spcPts val="0"/>
                        </a:spcAft>
                        <a:buClr>
                          <a:srgbClr val="000000"/>
                        </a:buClr>
                        <a:buSzPts val="1100"/>
                        <a:buFont typeface="Arial"/>
                        <a:buNone/>
                      </a:pPr>
                      <a:r>
                        <a:rPr lang="en-US" sz="900" b="1" u="sng">
                          <a:solidFill>
                            <a:srgbClr val="000000"/>
                          </a:solidFill>
                        </a:rPr>
                        <a:t>Matriculation (4 points):</a:t>
                      </a:r>
                      <a:r>
                        <a:rPr lang="en-US" sz="900" b="1">
                          <a:solidFill>
                            <a:srgbClr val="000000"/>
                          </a:solidFill>
                        </a:rPr>
                        <a:t> </a:t>
                      </a:r>
                      <a:r>
                        <a:rPr lang="en-US" sz="900">
                          <a:solidFill>
                            <a:srgbClr val="000000"/>
                          </a:solidFill>
                        </a:rPr>
                        <a:t>Rate</a:t>
                      </a:r>
                      <a:endParaRPr sz="900">
                        <a:solidFill>
                          <a:srgbClr val="000000"/>
                        </a:solidFill>
                      </a:endParaRPr>
                    </a:p>
                    <a:p>
                      <a:pPr marL="0" lvl="0" indent="0" algn="l" rtl="0">
                        <a:spcBef>
                          <a:spcPts val="0"/>
                        </a:spcBef>
                        <a:spcAft>
                          <a:spcPts val="0"/>
                        </a:spcAft>
                        <a:buNone/>
                      </a:pPr>
                      <a:r>
                        <a:rPr lang="en-US" sz="800">
                          <a:solidFill>
                            <a:srgbClr val="000000"/>
                          </a:solidFill>
                        </a:rPr>
                        <a:t>[All Students (4)]</a:t>
                      </a:r>
                      <a:endParaRPr sz="10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441925">
                <a:tc>
                  <a:txBody>
                    <a:bodyPr/>
                    <a:lstStyle/>
                    <a:p>
                      <a:pPr marL="0" lvl="0" indent="0" algn="l" rtl="0">
                        <a:spcBef>
                          <a:spcPts val="0"/>
                        </a:spcBef>
                        <a:spcAft>
                          <a:spcPts val="0"/>
                        </a:spcAft>
                        <a:buClr>
                          <a:srgbClr val="000000"/>
                        </a:buClr>
                        <a:buSzPts val="1100"/>
                        <a:buFont typeface="Arial"/>
                        <a:buNone/>
                      </a:pPr>
                      <a:r>
                        <a:rPr lang="en-US" sz="900" b="1" u="sng">
                          <a:solidFill>
                            <a:srgbClr val="000000"/>
                          </a:solidFill>
                        </a:rPr>
                        <a:t>Graduation (16 points):</a:t>
                      </a:r>
                      <a:r>
                        <a:rPr lang="en-US" sz="900" b="1">
                          <a:solidFill>
                            <a:srgbClr val="000000"/>
                          </a:solidFill>
                        </a:rPr>
                        <a:t> </a:t>
                      </a:r>
                      <a:r>
                        <a:rPr lang="en-US" sz="900">
                          <a:solidFill>
                            <a:srgbClr val="000000"/>
                          </a:solidFill>
                        </a:rPr>
                        <a:t>Rate</a:t>
                      </a:r>
                      <a:endParaRPr sz="900">
                        <a:solidFill>
                          <a:srgbClr val="000000"/>
                        </a:solidFill>
                      </a:endParaRPr>
                    </a:p>
                    <a:p>
                      <a:pPr marL="0" lvl="0" indent="0" algn="l" rtl="0">
                        <a:spcBef>
                          <a:spcPts val="0"/>
                        </a:spcBef>
                        <a:spcAft>
                          <a:spcPts val="0"/>
                        </a:spcAft>
                        <a:buClr>
                          <a:srgbClr val="000000"/>
                        </a:buClr>
                        <a:buSzPts val="1100"/>
                        <a:buFont typeface="Arial"/>
                        <a:buNone/>
                      </a:pPr>
                      <a:r>
                        <a:rPr lang="en-US" sz="800">
                          <a:solidFill>
                            <a:srgbClr val="000000"/>
                          </a:solidFill>
                        </a:rPr>
                        <a:t>[All Students (8) &amp; Disaggregated (2 each)]</a:t>
                      </a:r>
                      <a:endParaRPr sz="800">
                        <a:solidFill>
                          <a:srgbClr val="000000"/>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bl>
          </a:graphicData>
        </a:graphic>
      </p:graphicFrame>
      <p:sp>
        <p:nvSpPr>
          <p:cNvPr id="574" name="Google Shape;574;g240cba01834_0_1396"/>
          <p:cNvSpPr/>
          <p:nvPr/>
        </p:nvSpPr>
        <p:spPr>
          <a:xfrm rot="10800000">
            <a:off x="5656200" y="2132275"/>
            <a:ext cx="891600" cy="1032900"/>
          </a:xfrm>
          <a:prstGeom prst="bentUpArrow">
            <a:avLst>
              <a:gd name="adj1" fmla="val 25000"/>
              <a:gd name="adj2" fmla="val 25000"/>
              <a:gd name="adj3" fmla="val 25000"/>
            </a:avLst>
          </a:prstGeom>
          <a:solidFill>
            <a:srgbClr val="FF6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g240cba01834_0_1396"/>
          <p:cNvSpPr txBox="1"/>
          <p:nvPr/>
        </p:nvSpPr>
        <p:spPr>
          <a:xfrm>
            <a:off x="443800" y="1538700"/>
            <a:ext cx="4478400" cy="3191700"/>
          </a:xfrm>
          <a:prstGeom prst="rect">
            <a:avLst/>
          </a:prstGeom>
          <a:noFill/>
          <a:ln>
            <a:noFill/>
          </a:ln>
        </p:spPr>
        <p:txBody>
          <a:bodyPr spcFirstLastPara="1" wrap="square" lIns="0" tIns="0" rIns="0" bIns="0" anchor="t" anchorCtr="0">
            <a:noAutofit/>
          </a:bodyPr>
          <a:lstStyle/>
          <a:p>
            <a:pPr marL="457200" lvl="0" indent="-355600" algn="l" rtl="0">
              <a:lnSpc>
                <a:spcPct val="105000"/>
              </a:lnSpc>
              <a:spcBef>
                <a:spcPts val="0"/>
              </a:spcBef>
              <a:spcAft>
                <a:spcPts val="0"/>
              </a:spcAft>
              <a:buClr>
                <a:srgbClr val="000000"/>
              </a:buClr>
              <a:buSzPts val="2000"/>
              <a:buFont typeface="Calibri"/>
              <a:buChar char="●"/>
            </a:pPr>
            <a:r>
              <a:rPr lang="en-US" sz="2000">
                <a:solidFill>
                  <a:srgbClr val="000000"/>
                </a:solidFill>
                <a:latin typeface="Calibri"/>
                <a:ea typeface="Calibri"/>
                <a:cs typeface="Calibri"/>
                <a:sym typeface="Calibri"/>
              </a:rPr>
              <a:t>Only available for high schools and districts</a:t>
            </a:r>
            <a:endParaRPr sz="2000">
              <a:latin typeface="Calibri"/>
              <a:ea typeface="Calibri"/>
              <a:cs typeface="Calibri"/>
              <a:sym typeface="Calibri"/>
            </a:endParaRPr>
          </a:p>
          <a:p>
            <a:pPr marL="457200" lvl="0" indent="-355600" algn="l" rtl="0">
              <a:lnSpc>
                <a:spcPct val="105000"/>
              </a:lnSpc>
              <a:spcBef>
                <a:spcPts val="0"/>
              </a:spcBef>
              <a:spcAft>
                <a:spcPts val="0"/>
              </a:spcAft>
              <a:buClr>
                <a:srgbClr val="000000"/>
              </a:buClr>
              <a:buSzPts val="2000"/>
              <a:buFont typeface="Calibri"/>
              <a:buChar char="●"/>
            </a:pPr>
            <a:r>
              <a:rPr lang="en-US" sz="2000">
                <a:solidFill>
                  <a:srgbClr val="000000"/>
                </a:solidFill>
                <a:latin typeface="Calibri"/>
                <a:ea typeface="Calibri"/>
                <a:cs typeface="Calibri"/>
                <a:sym typeface="Calibri"/>
              </a:rPr>
              <a:t>Contributes </a:t>
            </a:r>
            <a:r>
              <a:rPr lang="en-US" sz="2000" b="1">
                <a:solidFill>
                  <a:srgbClr val="000000"/>
                </a:solidFill>
                <a:latin typeface="Calibri"/>
                <a:ea typeface="Calibri"/>
                <a:cs typeface="Calibri"/>
                <a:sym typeface="Calibri"/>
              </a:rPr>
              <a:t>30% of the points</a:t>
            </a:r>
            <a:r>
              <a:rPr lang="en-US" sz="2000">
                <a:solidFill>
                  <a:srgbClr val="000000"/>
                </a:solidFill>
                <a:latin typeface="Calibri"/>
                <a:ea typeface="Calibri"/>
                <a:cs typeface="Calibri"/>
                <a:sym typeface="Calibri"/>
              </a:rPr>
              <a:t> in determining overall high school or district plan types</a:t>
            </a:r>
            <a:endParaRPr sz="2000">
              <a:latin typeface="Calibri"/>
              <a:ea typeface="Calibri"/>
              <a:cs typeface="Calibri"/>
              <a:sym typeface="Calibri"/>
            </a:endParaRPr>
          </a:p>
          <a:p>
            <a:pPr marL="457200" lvl="0" indent="-355600" algn="l" rtl="0">
              <a:lnSpc>
                <a:spcPct val="105000"/>
              </a:lnSpc>
              <a:spcBef>
                <a:spcPts val="0"/>
              </a:spcBef>
              <a:spcAft>
                <a:spcPts val="0"/>
              </a:spcAft>
              <a:buClr>
                <a:srgbClr val="000000"/>
              </a:buClr>
              <a:buSzPts val="2000"/>
              <a:buFont typeface="Calibri"/>
              <a:buChar char="●"/>
            </a:pPr>
            <a:r>
              <a:rPr lang="en-US" sz="2000">
                <a:solidFill>
                  <a:srgbClr val="000000"/>
                </a:solidFill>
                <a:latin typeface="Calibri"/>
                <a:ea typeface="Calibri"/>
                <a:cs typeface="Calibri"/>
                <a:sym typeface="Calibri"/>
              </a:rPr>
              <a:t>Currently consists of five sub-indicators:</a:t>
            </a:r>
            <a:endParaRPr sz="2000">
              <a:solidFill>
                <a:srgbClr val="000000"/>
              </a:solidFill>
              <a:latin typeface="Calibri"/>
              <a:ea typeface="Calibri"/>
              <a:cs typeface="Calibri"/>
              <a:sym typeface="Calibri"/>
            </a:endParaRPr>
          </a:p>
          <a:p>
            <a:pPr marL="914400" lvl="1" indent="-342900" algn="l" rtl="0">
              <a:lnSpc>
                <a:spcPct val="105000"/>
              </a:lnSpc>
              <a:spcBef>
                <a:spcPts val="0"/>
              </a:spcBef>
              <a:spcAft>
                <a:spcPts val="0"/>
              </a:spcAft>
              <a:buClr>
                <a:srgbClr val="000000"/>
              </a:buClr>
              <a:buSzPts val="1800"/>
              <a:buFont typeface="Calibri"/>
              <a:buChar char="○"/>
            </a:pPr>
            <a:r>
              <a:rPr lang="en-US" sz="1800">
                <a:solidFill>
                  <a:srgbClr val="000000"/>
                </a:solidFill>
                <a:latin typeface="Calibri"/>
                <a:ea typeface="Calibri"/>
                <a:cs typeface="Calibri"/>
                <a:sym typeface="Calibri"/>
              </a:rPr>
              <a:t>SAT Evidence-Based Reading/Writing</a:t>
            </a:r>
            <a:endParaRPr sz="1800">
              <a:solidFill>
                <a:srgbClr val="000000"/>
              </a:solidFill>
              <a:latin typeface="Calibri"/>
              <a:ea typeface="Calibri"/>
              <a:cs typeface="Calibri"/>
              <a:sym typeface="Calibri"/>
            </a:endParaRPr>
          </a:p>
          <a:p>
            <a:pPr marL="914400" lvl="1" indent="-342900" algn="l" rtl="0">
              <a:lnSpc>
                <a:spcPct val="105000"/>
              </a:lnSpc>
              <a:spcBef>
                <a:spcPts val="0"/>
              </a:spcBef>
              <a:spcAft>
                <a:spcPts val="0"/>
              </a:spcAft>
              <a:buClr>
                <a:srgbClr val="000000"/>
              </a:buClr>
              <a:buSzPts val="1800"/>
              <a:buFont typeface="Calibri"/>
              <a:buChar char="○"/>
            </a:pPr>
            <a:r>
              <a:rPr lang="en-US" sz="1800">
                <a:solidFill>
                  <a:srgbClr val="000000"/>
                </a:solidFill>
                <a:latin typeface="Calibri"/>
                <a:ea typeface="Calibri"/>
                <a:cs typeface="Calibri"/>
                <a:sym typeface="Calibri"/>
              </a:rPr>
              <a:t>SAT Math</a:t>
            </a:r>
            <a:endParaRPr sz="1800">
              <a:solidFill>
                <a:srgbClr val="000000"/>
              </a:solidFill>
              <a:latin typeface="Calibri"/>
              <a:ea typeface="Calibri"/>
              <a:cs typeface="Calibri"/>
              <a:sym typeface="Calibri"/>
            </a:endParaRPr>
          </a:p>
          <a:p>
            <a:pPr marL="914400" lvl="1" indent="-342900" algn="l" rtl="0">
              <a:lnSpc>
                <a:spcPct val="105000"/>
              </a:lnSpc>
              <a:spcBef>
                <a:spcPts val="0"/>
              </a:spcBef>
              <a:spcAft>
                <a:spcPts val="0"/>
              </a:spcAft>
              <a:buClr>
                <a:srgbClr val="000000"/>
              </a:buClr>
              <a:buSzPts val="1800"/>
              <a:buFont typeface="Calibri"/>
              <a:buChar char="○"/>
            </a:pPr>
            <a:r>
              <a:rPr lang="en-US" sz="1800">
                <a:solidFill>
                  <a:srgbClr val="000000"/>
                </a:solidFill>
                <a:latin typeface="Calibri"/>
                <a:ea typeface="Calibri"/>
                <a:cs typeface="Calibri"/>
                <a:sym typeface="Calibri"/>
              </a:rPr>
              <a:t>Dropout Rates</a:t>
            </a:r>
            <a:endParaRPr sz="1800">
              <a:solidFill>
                <a:srgbClr val="000000"/>
              </a:solidFill>
              <a:latin typeface="Calibri"/>
              <a:ea typeface="Calibri"/>
              <a:cs typeface="Calibri"/>
              <a:sym typeface="Calibri"/>
            </a:endParaRPr>
          </a:p>
          <a:p>
            <a:pPr marL="914400" lvl="1" indent="-342900" algn="l" rtl="0">
              <a:lnSpc>
                <a:spcPct val="105000"/>
              </a:lnSpc>
              <a:spcBef>
                <a:spcPts val="0"/>
              </a:spcBef>
              <a:spcAft>
                <a:spcPts val="0"/>
              </a:spcAft>
              <a:buClr>
                <a:srgbClr val="000000"/>
              </a:buClr>
              <a:buSzPts val="1800"/>
              <a:buFont typeface="Calibri"/>
              <a:buChar char="○"/>
            </a:pPr>
            <a:r>
              <a:rPr lang="en-US" sz="1800">
                <a:solidFill>
                  <a:srgbClr val="000000"/>
                </a:solidFill>
                <a:latin typeface="Calibri"/>
                <a:ea typeface="Calibri"/>
                <a:cs typeface="Calibri"/>
                <a:sym typeface="Calibri"/>
              </a:rPr>
              <a:t>Matriculation Rates</a:t>
            </a:r>
            <a:endParaRPr sz="1800">
              <a:solidFill>
                <a:srgbClr val="000000"/>
              </a:solidFill>
              <a:latin typeface="Calibri"/>
              <a:ea typeface="Calibri"/>
              <a:cs typeface="Calibri"/>
              <a:sym typeface="Calibri"/>
            </a:endParaRPr>
          </a:p>
          <a:p>
            <a:pPr marL="914400" lvl="1" indent="-342900" algn="l" rtl="0">
              <a:lnSpc>
                <a:spcPct val="105000"/>
              </a:lnSpc>
              <a:spcBef>
                <a:spcPts val="0"/>
              </a:spcBef>
              <a:spcAft>
                <a:spcPts val="0"/>
              </a:spcAft>
              <a:buClr>
                <a:srgbClr val="000000"/>
              </a:buClr>
              <a:buSzPts val="1800"/>
              <a:buFont typeface="Calibri"/>
              <a:buChar char="○"/>
            </a:pPr>
            <a:r>
              <a:rPr lang="en-US" sz="1800">
                <a:solidFill>
                  <a:srgbClr val="000000"/>
                </a:solidFill>
                <a:latin typeface="Calibri"/>
                <a:ea typeface="Calibri"/>
                <a:cs typeface="Calibri"/>
                <a:sym typeface="Calibri"/>
              </a:rPr>
              <a:t>Graduation Rates</a:t>
            </a:r>
            <a:endParaRPr sz="1800">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17"/>
          <p:cNvSpPr txBox="1">
            <a:spLocks noGrp="1"/>
          </p:cNvSpPr>
          <p:nvPr>
            <p:ph type="title"/>
          </p:nvPr>
        </p:nvSpPr>
        <p:spPr>
          <a:xfrm>
            <a:off x="245202" y="254525"/>
            <a:ext cx="7661100" cy="756300"/>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Clr>
                <a:schemeClr val="lt1"/>
              </a:buClr>
              <a:buSzPct val="85714"/>
              <a:buFont typeface="Arial"/>
              <a:buNone/>
            </a:pPr>
            <a:r>
              <a:rPr lang="en-US"/>
              <a:t>Options for Points on the Performance Framework</a:t>
            </a:r>
            <a:endParaRPr sz="2800"/>
          </a:p>
        </p:txBody>
      </p:sp>
      <p:sp>
        <p:nvSpPr>
          <p:cNvPr id="581" name="Google Shape;581;p17"/>
          <p:cNvSpPr txBox="1">
            <a:spLocks noGrp="1"/>
          </p:cNvSpPr>
          <p:nvPr>
            <p:ph type="body" idx="1"/>
          </p:nvPr>
        </p:nvSpPr>
        <p:spPr>
          <a:xfrm>
            <a:off x="628650" y="1436290"/>
            <a:ext cx="7886700" cy="4640700"/>
          </a:xfrm>
          <a:prstGeom prst="rect">
            <a:avLst/>
          </a:prstGeom>
          <a:noFill/>
          <a:ln>
            <a:noFill/>
          </a:ln>
        </p:spPr>
        <p:txBody>
          <a:bodyPr spcFirstLastPara="1" wrap="square" lIns="0" tIns="0" rIns="0" bIns="45700" anchor="t" anchorCtr="0">
            <a:normAutofit/>
          </a:bodyPr>
          <a:lstStyle/>
          <a:p>
            <a:pPr marL="0" lvl="0" indent="0" algn="l" rtl="0">
              <a:lnSpc>
                <a:spcPct val="90000"/>
              </a:lnSpc>
              <a:spcBef>
                <a:spcPts val="0"/>
              </a:spcBef>
              <a:spcAft>
                <a:spcPts val="0"/>
              </a:spcAft>
              <a:buNone/>
            </a:pPr>
            <a:r>
              <a:rPr lang="en-US" dirty="0"/>
              <a:t>At the May 2023 TAP Meeting, TAP discussed weighting scenarios for the Higher Bar sub-indicators:</a:t>
            </a:r>
            <a:endParaRPr dirty="0"/>
          </a:p>
          <a:p>
            <a:pPr marL="977900" lvl="1" indent="-457200" algn="l" rtl="0">
              <a:lnSpc>
                <a:spcPct val="90000"/>
              </a:lnSpc>
              <a:spcBef>
                <a:spcPts val="0"/>
              </a:spcBef>
              <a:spcAft>
                <a:spcPts val="0"/>
              </a:spcAft>
              <a:buClr>
                <a:schemeClr val="dk1"/>
              </a:buClr>
              <a:buSzPts val="2600"/>
              <a:buFont typeface="+mj-lt"/>
              <a:buAutoNum type="alphaLcParenR"/>
            </a:pPr>
            <a:endParaRPr lang="en-US" dirty="0"/>
          </a:p>
          <a:p>
            <a:pPr marL="977900" lvl="1" indent="-457200" algn="l" rtl="0">
              <a:lnSpc>
                <a:spcPct val="90000"/>
              </a:lnSpc>
              <a:spcBef>
                <a:spcPts val="0"/>
              </a:spcBef>
              <a:spcAft>
                <a:spcPts val="0"/>
              </a:spcAft>
              <a:buClr>
                <a:schemeClr val="dk1"/>
              </a:buClr>
              <a:buSzPts val="2600"/>
              <a:buFont typeface="+mj-lt"/>
              <a:buAutoNum type="alphaLcParenR"/>
            </a:pPr>
            <a:r>
              <a:rPr lang="en-US" sz="2300" dirty="0"/>
              <a:t>Setting 2 points for both Higher Bar sub-indicators</a:t>
            </a:r>
            <a:endParaRPr sz="2300" dirty="0"/>
          </a:p>
          <a:p>
            <a:pPr marL="1371600" lvl="2" indent="-400050" algn="l" rtl="0">
              <a:lnSpc>
                <a:spcPct val="90000"/>
              </a:lnSpc>
              <a:spcBef>
                <a:spcPts val="0"/>
              </a:spcBef>
              <a:spcAft>
                <a:spcPts val="0"/>
              </a:spcAft>
              <a:buClr>
                <a:schemeClr val="dk1"/>
              </a:buClr>
              <a:buSzPts val="2700"/>
              <a:buChar char="•"/>
            </a:pPr>
            <a:r>
              <a:rPr lang="en-US" sz="2300" dirty="0"/>
              <a:t>Equivalent to matriculation </a:t>
            </a:r>
            <a:endParaRPr sz="2300" dirty="0"/>
          </a:p>
          <a:p>
            <a:pPr marL="1371600" lvl="0" indent="0" algn="l" rtl="0">
              <a:lnSpc>
                <a:spcPct val="90000"/>
              </a:lnSpc>
              <a:spcBef>
                <a:spcPts val="0"/>
              </a:spcBef>
              <a:spcAft>
                <a:spcPts val="0"/>
              </a:spcAft>
              <a:buNone/>
            </a:pPr>
            <a:endParaRPr sz="2300" dirty="0"/>
          </a:p>
          <a:p>
            <a:pPr marL="977900" lvl="1" indent="-457200" algn="l" rtl="0">
              <a:lnSpc>
                <a:spcPct val="90000"/>
              </a:lnSpc>
              <a:spcBef>
                <a:spcPts val="0"/>
              </a:spcBef>
              <a:spcAft>
                <a:spcPts val="0"/>
              </a:spcAft>
              <a:buClr>
                <a:schemeClr val="dk1"/>
              </a:buClr>
              <a:buSzPts val="2600"/>
              <a:buFont typeface="+mj-lt"/>
              <a:buAutoNum type="alphaLcParenR" startAt="2"/>
            </a:pPr>
            <a:r>
              <a:rPr lang="en-US" sz="2300" dirty="0"/>
              <a:t>Setting 1 point for both Higher Bar sub-indicators</a:t>
            </a:r>
            <a:endParaRPr sz="2300" dirty="0"/>
          </a:p>
          <a:p>
            <a:pPr marL="1371600" lvl="2" indent="-374650" algn="l" rtl="0">
              <a:lnSpc>
                <a:spcPct val="90000"/>
              </a:lnSpc>
              <a:spcBef>
                <a:spcPts val="0"/>
              </a:spcBef>
              <a:spcAft>
                <a:spcPts val="0"/>
              </a:spcAft>
              <a:buSzPts val="2300"/>
              <a:buChar char="•"/>
            </a:pPr>
            <a:r>
              <a:rPr lang="en-US" sz="2300" dirty="0"/>
              <a:t>Half the points as matriculation</a:t>
            </a:r>
            <a:endParaRPr sz="2300" dirty="0"/>
          </a:p>
          <a:p>
            <a:pPr marL="1371600" lvl="0" indent="0" algn="l" rtl="0">
              <a:lnSpc>
                <a:spcPct val="90000"/>
              </a:lnSpc>
              <a:spcBef>
                <a:spcPts val="0"/>
              </a:spcBef>
              <a:spcAft>
                <a:spcPts val="0"/>
              </a:spcAft>
              <a:buNone/>
            </a:pPr>
            <a:endParaRPr sz="2300" dirty="0"/>
          </a:p>
          <a:p>
            <a:pPr marL="977900" lvl="1" indent="-457200" algn="l" rtl="0">
              <a:spcBef>
                <a:spcPts val="0"/>
              </a:spcBef>
              <a:spcAft>
                <a:spcPts val="0"/>
              </a:spcAft>
              <a:buSzPts val="2600"/>
              <a:buFont typeface="+mj-lt"/>
              <a:buAutoNum type="alphaLcParenR" startAt="3"/>
            </a:pPr>
            <a:r>
              <a:rPr lang="en-US" sz="2300" dirty="0"/>
              <a:t>Advocate 1 point and take 1 point from matriculation</a:t>
            </a:r>
            <a:endParaRPr sz="2300" dirty="0"/>
          </a:p>
          <a:p>
            <a:pPr marL="914400" lvl="0" indent="0" algn="l" rtl="0">
              <a:spcBef>
                <a:spcPts val="0"/>
              </a:spcBef>
              <a:spcAft>
                <a:spcPts val="0"/>
              </a:spcAft>
              <a:buNone/>
            </a:pPr>
            <a:endParaRPr sz="2300" dirty="0"/>
          </a:p>
          <a:p>
            <a:pPr marL="977900" lvl="1" indent="-457200" algn="l" rtl="0">
              <a:lnSpc>
                <a:spcPct val="90000"/>
              </a:lnSpc>
              <a:spcBef>
                <a:spcPts val="0"/>
              </a:spcBef>
              <a:spcAft>
                <a:spcPts val="0"/>
              </a:spcAft>
              <a:buClr>
                <a:schemeClr val="dk1"/>
              </a:buClr>
              <a:buSzPts val="2600"/>
              <a:buFont typeface="+mj-lt"/>
              <a:buAutoNum type="alphaLcParenR" startAt="4"/>
            </a:pPr>
            <a:r>
              <a:rPr lang="en-US" sz="2300" dirty="0"/>
              <a:t>Advocate 0 points, shouldn’t be included in the framework</a:t>
            </a:r>
            <a:endParaRPr sz="2300" b="1" dirty="0"/>
          </a:p>
        </p:txBody>
      </p:sp>
      <p:sp>
        <p:nvSpPr>
          <p:cNvPr id="582" name="Google Shape;582;p17"/>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2"/>
          <p:cNvSpPr txBox="1">
            <a:spLocks noGrp="1"/>
          </p:cNvSpPr>
          <p:nvPr>
            <p:ph type="title"/>
          </p:nvPr>
        </p:nvSpPr>
        <p:spPr>
          <a:xfrm>
            <a:off x="245193" y="487110"/>
            <a:ext cx="6081900" cy="5238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sz="2800">
                <a:latin typeface="Rockwell"/>
                <a:ea typeface="Rockwell"/>
                <a:cs typeface="Rockwell"/>
                <a:sym typeface="Rockwell"/>
              </a:rPr>
              <a:t>Welcome &amp; Introductions</a:t>
            </a:r>
            <a:endParaRPr sz="2800">
              <a:latin typeface="Rockwell"/>
              <a:ea typeface="Rockwell"/>
              <a:cs typeface="Rockwell"/>
              <a:sym typeface="Rockwell"/>
            </a:endParaRPr>
          </a:p>
        </p:txBody>
      </p:sp>
      <p:sp>
        <p:nvSpPr>
          <p:cNvPr id="439" name="Google Shape;439;p2"/>
          <p:cNvSpPr txBox="1">
            <a:spLocks noGrp="1"/>
          </p:cNvSpPr>
          <p:nvPr>
            <p:ph type="body" idx="1"/>
          </p:nvPr>
        </p:nvSpPr>
        <p:spPr>
          <a:xfrm>
            <a:off x="628649" y="1606608"/>
            <a:ext cx="8113800" cy="4497000"/>
          </a:xfrm>
          <a:prstGeom prst="rect">
            <a:avLst/>
          </a:prstGeom>
          <a:noFill/>
          <a:ln>
            <a:noFill/>
          </a:ln>
        </p:spPr>
        <p:txBody>
          <a:bodyPr spcFirstLastPara="1" wrap="square" lIns="0" tIns="0" rIns="0" bIns="45700" anchor="t" anchorCtr="0">
            <a:normAutofit/>
          </a:bodyPr>
          <a:lstStyle/>
          <a:p>
            <a:pPr marL="228600" lvl="0" indent="-228600" algn="l" rtl="0">
              <a:lnSpc>
                <a:spcPct val="90000"/>
              </a:lnSpc>
              <a:spcBef>
                <a:spcPts val="0"/>
              </a:spcBef>
              <a:spcAft>
                <a:spcPts val="0"/>
              </a:spcAft>
              <a:buClr>
                <a:schemeClr val="dk1"/>
              </a:buClr>
              <a:buSzPts val="2200"/>
              <a:buChar char="•"/>
            </a:pPr>
            <a:r>
              <a:rPr lang="en-US" sz="2200" b="1"/>
              <a:t>Welcome from CDE  </a:t>
            </a:r>
            <a:endParaRPr/>
          </a:p>
          <a:p>
            <a:pPr marL="685800" lvl="1" indent="-228600" algn="l" rtl="0">
              <a:lnSpc>
                <a:spcPct val="90000"/>
              </a:lnSpc>
              <a:spcBef>
                <a:spcPts val="500"/>
              </a:spcBef>
              <a:spcAft>
                <a:spcPts val="0"/>
              </a:spcAft>
              <a:buClr>
                <a:schemeClr val="dk1"/>
              </a:buClr>
              <a:buSzPts val="2000"/>
              <a:buChar char="•"/>
            </a:pPr>
            <a:r>
              <a:rPr lang="en-US"/>
              <a:t>The purpose of the TAP is to provide non‐binding technical recommendations to CDE regarding the Colorado Growth Model, state accountability, and other topics as needed.  </a:t>
            </a:r>
            <a:endParaRPr/>
          </a:p>
          <a:p>
            <a:pPr marL="228600" lvl="0" indent="-228600" algn="l" rtl="0">
              <a:lnSpc>
                <a:spcPct val="90000"/>
              </a:lnSpc>
              <a:spcBef>
                <a:spcPts val="1000"/>
              </a:spcBef>
              <a:spcAft>
                <a:spcPts val="0"/>
              </a:spcAft>
              <a:buClr>
                <a:schemeClr val="dk1"/>
              </a:buClr>
              <a:buSzPts val="2200"/>
              <a:buChar char="•"/>
            </a:pPr>
            <a:r>
              <a:rPr lang="en-US" sz="2200" b="1"/>
              <a:t>Meeting Logistics:  </a:t>
            </a:r>
            <a:endParaRPr/>
          </a:p>
          <a:p>
            <a:pPr marL="685800" lvl="1" indent="-228600" algn="l" rtl="0">
              <a:lnSpc>
                <a:spcPct val="90000"/>
              </a:lnSpc>
              <a:spcBef>
                <a:spcPts val="500"/>
              </a:spcBef>
              <a:spcAft>
                <a:spcPts val="0"/>
              </a:spcAft>
              <a:buClr>
                <a:schemeClr val="dk1"/>
              </a:buClr>
              <a:buSzPts val="2000"/>
              <a:buChar char="•"/>
            </a:pPr>
            <a:r>
              <a:rPr lang="en-US"/>
              <a:t>Non‐members, please add your Name/Affiliation to the chat box. </a:t>
            </a:r>
            <a:endParaRPr/>
          </a:p>
          <a:p>
            <a:pPr marL="685800" lvl="1" indent="-228600" algn="l" rtl="0">
              <a:lnSpc>
                <a:spcPct val="90000"/>
              </a:lnSpc>
              <a:spcBef>
                <a:spcPts val="500"/>
              </a:spcBef>
              <a:spcAft>
                <a:spcPts val="0"/>
              </a:spcAft>
              <a:buClr>
                <a:schemeClr val="dk1"/>
              </a:buClr>
              <a:buSzPts val="2000"/>
              <a:buChar char="•"/>
            </a:pPr>
            <a:r>
              <a:rPr lang="en-US"/>
              <a:t>Everyone please mute your sound. </a:t>
            </a:r>
            <a:endParaRPr/>
          </a:p>
          <a:p>
            <a:pPr marL="685800" lvl="1" indent="-228600" algn="l" rtl="0">
              <a:lnSpc>
                <a:spcPct val="90000"/>
              </a:lnSpc>
              <a:spcBef>
                <a:spcPts val="500"/>
              </a:spcBef>
              <a:spcAft>
                <a:spcPts val="0"/>
              </a:spcAft>
              <a:buClr>
                <a:schemeClr val="dk1"/>
              </a:buClr>
              <a:buSzPts val="2000"/>
              <a:buChar char="•"/>
            </a:pPr>
            <a:r>
              <a:rPr lang="en-US"/>
              <a:t>We ask all non‐TAP members to hold any comments until the end of the meeting.  We do this to ensure we have sufficient time to address all meeting agenda items.</a:t>
            </a:r>
            <a:endParaRPr/>
          </a:p>
          <a:p>
            <a:pPr marL="228600" lvl="0" indent="-228600" algn="l" rtl="0">
              <a:spcBef>
                <a:spcPts val="1000"/>
              </a:spcBef>
              <a:spcAft>
                <a:spcPts val="0"/>
              </a:spcAft>
              <a:buSzPts val="2200"/>
              <a:buChar char="•"/>
            </a:pPr>
            <a:r>
              <a:rPr lang="en-US" sz="2200" b="1"/>
              <a:t>Introductions with Ryan Marks, TAP Chair</a:t>
            </a:r>
            <a:endParaRPr/>
          </a:p>
        </p:txBody>
      </p:sp>
      <p:sp>
        <p:nvSpPr>
          <p:cNvPr id="440" name="Google Shape;440;p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18"/>
          <p:cNvSpPr txBox="1">
            <a:spLocks noGrp="1"/>
          </p:cNvSpPr>
          <p:nvPr>
            <p:ph type="title"/>
          </p:nvPr>
        </p:nvSpPr>
        <p:spPr>
          <a:xfrm>
            <a:off x="245193" y="512748"/>
            <a:ext cx="6081900" cy="4983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rgbClr val="2F5496"/>
              </a:buClr>
              <a:buSzPts val="2400"/>
              <a:buFont typeface="Arial"/>
              <a:buNone/>
            </a:pPr>
            <a:r>
              <a:rPr lang="en-US" sz="2800" b="1">
                <a:solidFill>
                  <a:srgbClr val="2F5496"/>
                </a:solidFill>
                <a:latin typeface="Rockwell"/>
                <a:ea typeface="Rockwell"/>
                <a:cs typeface="Rockwell"/>
                <a:sym typeface="Rockwell"/>
              </a:rPr>
              <a:t>TAP Recommendation</a:t>
            </a:r>
            <a:endParaRPr sz="2800" b="1">
              <a:latin typeface="Rockwell"/>
              <a:ea typeface="Rockwell"/>
              <a:cs typeface="Rockwell"/>
              <a:sym typeface="Rockwell"/>
            </a:endParaRPr>
          </a:p>
        </p:txBody>
      </p:sp>
      <p:sp>
        <p:nvSpPr>
          <p:cNvPr id="588" name="Google Shape;588;p18"/>
          <p:cNvSpPr txBox="1">
            <a:spLocks noGrp="1"/>
          </p:cNvSpPr>
          <p:nvPr>
            <p:ph type="body" idx="1"/>
          </p:nvPr>
        </p:nvSpPr>
        <p:spPr>
          <a:xfrm>
            <a:off x="628650" y="1692066"/>
            <a:ext cx="7886700" cy="4411500"/>
          </a:xfrm>
          <a:prstGeom prst="rect">
            <a:avLst/>
          </a:prstGeom>
          <a:noFill/>
          <a:ln>
            <a:noFill/>
          </a:ln>
        </p:spPr>
        <p:txBody>
          <a:bodyPr spcFirstLastPara="1" wrap="square" lIns="0" tIns="0" rIns="0" bIns="45700" anchor="t" anchorCtr="0">
            <a:normAutofit/>
          </a:bodyPr>
          <a:lstStyle/>
          <a:p>
            <a:pPr marL="228600" lvl="0" indent="-228600" algn="l" rtl="0">
              <a:lnSpc>
                <a:spcPct val="90000"/>
              </a:lnSpc>
              <a:spcBef>
                <a:spcPts val="1000"/>
              </a:spcBef>
              <a:spcAft>
                <a:spcPts val="0"/>
              </a:spcAft>
              <a:buClr>
                <a:schemeClr val="accent5"/>
              </a:buClr>
              <a:buSzPts val="2400"/>
              <a:buChar char="•"/>
            </a:pPr>
            <a:r>
              <a:rPr lang="en-US" dirty="0">
                <a:solidFill>
                  <a:schemeClr val="accent5"/>
                </a:solidFill>
              </a:rPr>
              <a:t>Which option does the TAP recommend for the Higher Bar sub-indicators?</a:t>
            </a:r>
            <a:endParaRPr dirty="0">
              <a:solidFill>
                <a:schemeClr val="accent5"/>
              </a:solidFill>
            </a:endParaRPr>
          </a:p>
          <a:p>
            <a:pPr marL="914400" lvl="1" indent="-355600" algn="l" rtl="0">
              <a:lnSpc>
                <a:spcPct val="90000"/>
              </a:lnSpc>
              <a:spcBef>
                <a:spcPts val="1000"/>
              </a:spcBef>
              <a:spcAft>
                <a:spcPts val="0"/>
              </a:spcAft>
              <a:buClr>
                <a:schemeClr val="accent5"/>
              </a:buClr>
              <a:buSzPts val="2000"/>
              <a:buAutoNum type="arabicPeriod"/>
            </a:pPr>
            <a:r>
              <a:rPr lang="en-US" dirty="0">
                <a:solidFill>
                  <a:schemeClr val="accent5"/>
                </a:solidFill>
              </a:rPr>
              <a:t>Recommend a weighting scenario for each of the Higher Bar sub-indicators (e.g., 1 point each or 2 points each)</a:t>
            </a:r>
            <a:endParaRPr dirty="0">
              <a:solidFill>
                <a:schemeClr val="accent5"/>
              </a:solidFill>
            </a:endParaRPr>
          </a:p>
          <a:p>
            <a:pPr marL="914400" lvl="1" indent="-355600" algn="l" rtl="0">
              <a:lnSpc>
                <a:spcPct val="90000"/>
              </a:lnSpc>
              <a:spcBef>
                <a:spcPts val="1000"/>
              </a:spcBef>
              <a:spcAft>
                <a:spcPts val="0"/>
              </a:spcAft>
              <a:buClr>
                <a:schemeClr val="accent5"/>
              </a:buClr>
              <a:buSzPts val="2000"/>
              <a:buAutoNum type="arabicPeriod"/>
            </a:pPr>
            <a:r>
              <a:rPr lang="en-US" dirty="0">
                <a:solidFill>
                  <a:schemeClr val="accent5"/>
                </a:solidFill>
              </a:rPr>
              <a:t>Submit a recommendation letter from the TAP to the State Board of Education for their consideration</a:t>
            </a:r>
            <a:endParaRPr dirty="0">
              <a:solidFill>
                <a:schemeClr val="accent5"/>
              </a:solidFill>
            </a:endParaRPr>
          </a:p>
          <a:p>
            <a:pPr marL="1371600" lvl="2" indent="-342900" algn="l" rtl="0">
              <a:lnSpc>
                <a:spcPct val="90000"/>
              </a:lnSpc>
              <a:spcBef>
                <a:spcPts val="1000"/>
              </a:spcBef>
              <a:spcAft>
                <a:spcPts val="0"/>
              </a:spcAft>
              <a:buClr>
                <a:schemeClr val="accent5"/>
              </a:buClr>
              <a:buSzPts val="1800"/>
              <a:buChar char="•"/>
            </a:pPr>
            <a:r>
              <a:rPr lang="en-US" dirty="0">
                <a:solidFill>
                  <a:schemeClr val="accent5"/>
                </a:solidFill>
              </a:rPr>
              <a:t>This letter can include:</a:t>
            </a:r>
            <a:endParaRPr dirty="0">
              <a:solidFill>
                <a:schemeClr val="accent5"/>
              </a:solidFill>
            </a:endParaRPr>
          </a:p>
          <a:p>
            <a:pPr marL="1828800" lvl="3" indent="-342900" algn="l" rtl="0">
              <a:lnSpc>
                <a:spcPct val="90000"/>
              </a:lnSpc>
              <a:spcBef>
                <a:spcPts val="1000"/>
              </a:spcBef>
              <a:spcAft>
                <a:spcPts val="0"/>
              </a:spcAft>
              <a:buClr>
                <a:schemeClr val="accent5"/>
              </a:buClr>
              <a:buSzPts val="1800"/>
              <a:buChar char="•"/>
            </a:pPr>
            <a:r>
              <a:rPr lang="en-US" dirty="0">
                <a:solidFill>
                  <a:schemeClr val="accent5"/>
                </a:solidFill>
              </a:rPr>
              <a:t>Concerns about calculations/data collection</a:t>
            </a:r>
            <a:endParaRPr dirty="0">
              <a:solidFill>
                <a:schemeClr val="accent5"/>
              </a:solidFill>
            </a:endParaRPr>
          </a:p>
          <a:p>
            <a:pPr marL="1828800" lvl="3" indent="-342900" algn="l" rtl="0">
              <a:lnSpc>
                <a:spcPct val="90000"/>
              </a:lnSpc>
              <a:spcBef>
                <a:spcPts val="1000"/>
              </a:spcBef>
              <a:spcAft>
                <a:spcPts val="0"/>
              </a:spcAft>
              <a:buClr>
                <a:schemeClr val="accent5"/>
              </a:buClr>
              <a:buSzPts val="1800"/>
              <a:buChar char="•"/>
            </a:pPr>
            <a:r>
              <a:rPr lang="en-US" dirty="0">
                <a:solidFill>
                  <a:schemeClr val="accent5"/>
                </a:solidFill>
              </a:rPr>
              <a:t>Reasons why this measure should not be included in the frameworks</a:t>
            </a:r>
            <a:endParaRPr dirty="0">
              <a:solidFill>
                <a:schemeClr val="accent5"/>
              </a:solidFill>
            </a:endParaRPr>
          </a:p>
          <a:p>
            <a:pPr marL="1016000" lvl="1" indent="-457200" algn="l" rtl="0">
              <a:lnSpc>
                <a:spcPct val="90000"/>
              </a:lnSpc>
              <a:spcBef>
                <a:spcPts val="1000"/>
              </a:spcBef>
              <a:spcAft>
                <a:spcPts val="0"/>
              </a:spcAft>
              <a:buClr>
                <a:schemeClr val="accent5"/>
              </a:buClr>
              <a:buSzPts val="2000"/>
              <a:buFont typeface="+mj-lt"/>
              <a:buAutoNum type="arabicPeriod"/>
            </a:pPr>
            <a:r>
              <a:rPr lang="en-US" b="1" dirty="0">
                <a:solidFill>
                  <a:schemeClr val="accent5"/>
                </a:solidFill>
              </a:rPr>
              <a:t>Both: </a:t>
            </a:r>
            <a:r>
              <a:rPr lang="en-US" dirty="0">
                <a:solidFill>
                  <a:schemeClr val="accent5"/>
                </a:solidFill>
              </a:rPr>
              <a:t>recommend one weighting scenario and include a recommendation letter</a:t>
            </a:r>
            <a:endParaRPr dirty="0">
              <a:solidFill>
                <a:schemeClr val="accent5"/>
              </a:solidFill>
            </a:endParaRPr>
          </a:p>
        </p:txBody>
      </p:sp>
      <p:sp>
        <p:nvSpPr>
          <p:cNvPr id="589" name="Google Shape;589;p18"/>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g240cba01834_0_1378"/>
          <p:cNvSpPr txBox="1">
            <a:spLocks noGrp="1"/>
          </p:cNvSpPr>
          <p:nvPr>
            <p:ph type="ctrTitle"/>
          </p:nvPr>
        </p:nvSpPr>
        <p:spPr>
          <a:xfrm>
            <a:off x="685800" y="2595716"/>
            <a:ext cx="7772400" cy="2337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5926"/>
              <a:buFont typeface="Arial"/>
              <a:buNone/>
            </a:pPr>
            <a:r>
              <a:rPr lang="en-US" b="1"/>
              <a:t>Public Comments and Meeting Close</a:t>
            </a:r>
            <a:endParaRPr sz="2700"/>
          </a:p>
        </p:txBody>
      </p:sp>
      <p:sp>
        <p:nvSpPr>
          <p:cNvPr id="595" name="Google Shape;595;g240cba01834_0_1378"/>
          <p:cNvSpPr txBox="1">
            <a:spLocks noGrp="1"/>
          </p:cNvSpPr>
          <p:nvPr>
            <p:ph type="sldNum" idx="12"/>
          </p:nvPr>
        </p:nvSpPr>
        <p:spPr>
          <a:xfrm>
            <a:off x="215697"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19"/>
          <p:cNvSpPr txBox="1">
            <a:spLocks noGrp="1"/>
          </p:cNvSpPr>
          <p:nvPr>
            <p:ph type="title"/>
          </p:nvPr>
        </p:nvSpPr>
        <p:spPr>
          <a:xfrm>
            <a:off x="245193" y="512748"/>
            <a:ext cx="6081900" cy="4983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sz="2800"/>
              <a:t>Technical Advisory Panel</a:t>
            </a:r>
            <a:endParaRPr sz="2800"/>
          </a:p>
        </p:txBody>
      </p:sp>
      <p:sp>
        <p:nvSpPr>
          <p:cNvPr id="601" name="Google Shape;601;p19"/>
          <p:cNvSpPr txBox="1">
            <a:spLocks noGrp="1"/>
          </p:cNvSpPr>
          <p:nvPr>
            <p:ph type="body" idx="1"/>
          </p:nvPr>
        </p:nvSpPr>
        <p:spPr>
          <a:xfrm>
            <a:off x="628650" y="1692066"/>
            <a:ext cx="7886700" cy="4411500"/>
          </a:xfrm>
          <a:prstGeom prst="rect">
            <a:avLst/>
          </a:prstGeom>
          <a:noFill/>
          <a:ln>
            <a:noFill/>
          </a:ln>
        </p:spPr>
        <p:txBody>
          <a:bodyPr spcFirstLastPara="1" wrap="square" lIns="0" tIns="0" rIns="0" bIns="45700" anchor="t" anchorCtr="0">
            <a:normAutofit/>
          </a:bodyPr>
          <a:lstStyle/>
          <a:p>
            <a:pPr marL="228600" lvl="0" indent="-228600" algn="l" rtl="0">
              <a:lnSpc>
                <a:spcPct val="90000"/>
              </a:lnSpc>
              <a:spcBef>
                <a:spcPts val="0"/>
              </a:spcBef>
              <a:spcAft>
                <a:spcPts val="0"/>
              </a:spcAft>
              <a:buClr>
                <a:schemeClr val="dk1"/>
              </a:buClr>
              <a:buSzPts val="2200"/>
              <a:buChar char="•"/>
            </a:pPr>
            <a:r>
              <a:rPr lang="en-US" sz="2200" b="1"/>
              <a:t>Meeting Summary</a:t>
            </a:r>
            <a:endParaRPr/>
          </a:p>
          <a:p>
            <a:pPr marL="685800" lvl="1" indent="-228600" algn="l" rtl="0">
              <a:lnSpc>
                <a:spcPct val="90000"/>
              </a:lnSpc>
              <a:spcBef>
                <a:spcPts val="500"/>
              </a:spcBef>
              <a:spcAft>
                <a:spcPts val="0"/>
              </a:spcAft>
              <a:buClr>
                <a:schemeClr val="dk1"/>
              </a:buClr>
              <a:buSzPts val="2000"/>
              <a:buChar char="•"/>
            </a:pPr>
            <a:r>
              <a:rPr lang="en-US"/>
              <a:t>Suggested future analysis</a:t>
            </a:r>
            <a:endParaRPr/>
          </a:p>
          <a:p>
            <a:pPr marL="685800" lvl="1" indent="-228600" algn="l" rtl="0">
              <a:lnSpc>
                <a:spcPct val="90000"/>
              </a:lnSpc>
              <a:spcBef>
                <a:spcPts val="500"/>
              </a:spcBef>
              <a:spcAft>
                <a:spcPts val="0"/>
              </a:spcAft>
              <a:buClr>
                <a:schemeClr val="dk1"/>
              </a:buClr>
              <a:buSzPts val="2000"/>
              <a:buChar char="•"/>
            </a:pPr>
            <a:r>
              <a:rPr lang="en-US"/>
              <a:t>TAP recommendations from this meeting</a:t>
            </a:r>
            <a:endParaRPr/>
          </a:p>
          <a:p>
            <a:pPr marL="685800" lvl="1" indent="-101600" algn="l" rtl="0">
              <a:lnSpc>
                <a:spcPct val="90000"/>
              </a:lnSpc>
              <a:spcBef>
                <a:spcPts val="500"/>
              </a:spcBef>
              <a:spcAft>
                <a:spcPts val="0"/>
              </a:spcAft>
              <a:buClr>
                <a:schemeClr val="dk1"/>
              </a:buClr>
              <a:buSzPts val="2000"/>
              <a:buNone/>
            </a:pPr>
            <a:endParaRPr/>
          </a:p>
          <a:p>
            <a:pPr marL="228600" lvl="0" indent="-228600" algn="l" rtl="0">
              <a:lnSpc>
                <a:spcPct val="90000"/>
              </a:lnSpc>
              <a:spcBef>
                <a:spcPts val="1000"/>
              </a:spcBef>
              <a:spcAft>
                <a:spcPts val="0"/>
              </a:spcAft>
              <a:buClr>
                <a:schemeClr val="dk1"/>
              </a:buClr>
              <a:buSzPts val="2200"/>
              <a:buChar char="•"/>
            </a:pPr>
            <a:r>
              <a:rPr lang="en-US" sz="2200" b="1"/>
              <a:t>Public Comment</a:t>
            </a:r>
            <a:endParaRPr/>
          </a:p>
          <a:p>
            <a:pPr marL="228600" lvl="0" indent="-76200" algn="l" rtl="0">
              <a:lnSpc>
                <a:spcPct val="90000"/>
              </a:lnSpc>
              <a:spcBef>
                <a:spcPts val="1000"/>
              </a:spcBef>
              <a:spcAft>
                <a:spcPts val="0"/>
              </a:spcAft>
              <a:buClr>
                <a:schemeClr val="dk1"/>
              </a:buClr>
              <a:buSzPts val="2400"/>
              <a:buNone/>
            </a:pPr>
            <a:endParaRPr sz="2000"/>
          </a:p>
          <a:p>
            <a:pPr marL="228600" lvl="0" indent="-228600" algn="l" rtl="0">
              <a:lnSpc>
                <a:spcPct val="90000"/>
              </a:lnSpc>
              <a:spcBef>
                <a:spcPts val="1000"/>
              </a:spcBef>
              <a:spcAft>
                <a:spcPts val="0"/>
              </a:spcAft>
              <a:buClr>
                <a:schemeClr val="dk1"/>
              </a:buClr>
              <a:buSzPts val="2200"/>
              <a:buChar char="•"/>
            </a:pPr>
            <a:r>
              <a:rPr lang="en-US" sz="2200" b="1"/>
              <a:t>Close Meeting</a:t>
            </a:r>
            <a:endParaRPr/>
          </a:p>
          <a:p>
            <a:pPr marL="685800" lvl="1" indent="-228600" algn="l" rtl="0">
              <a:lnSpc>
                <a:spcPct val="90000"/>
              </a:lnSpc>
              <a:spcBef>
                <a:spcPts val="500"/>
              </a:spcBef>
              <a:spcAft>
                <a:spcPts val="0"/>
              </a:spcAft>
              <a:buClr>
                <a:schemeClr val="dk1"/>
              </a:buClr>
              <a:buSzPts val="2000"/>
              <a:buChar char="•"/>
            </a:pPr>
            <a:r>
              <a:rPr lang="en-US"/>
              <a:t>Next Scheduled Meeting: October 5, 1-4pm</a:t>
            </a:r>
            <a:endParaRPr/>
          </a:p>
        </p:txBody>
      </p:sp>
      <p:sp>
        <p:nvSpPr>
          <p:cNvPr id="602" name="Google Shape;602;p1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g240cba01834_0_1383"/>
          <p:cNvSpPr txBox="1">
            <a:spLocks noGrp="1"/>
          </p:cNvSpPr>
          <p:nvPr>
            <p:ph type="ctrTitle"/>
          </p:nvPr>
        </p:nvSpPr>
        <p:spPr>
          <a:xfrm>
            <a:off x="685800" y="2595716"/>
            <a:ext cx="7772400" cy="2337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5926"/>
              <a:buFont typeface="Arial"/>
              <a:buNone/>
            </a:pPr>
            <a:r>
              <a:rPr lang="en-US" b="1"/>
              <a:t>Supplemental Material:</a:t>
            </a:r>
            <a:endParaRPr b="1"/>
          </a:p>
          <a:p>
            <a:pPr marL="0" lvl="0" indent="0" algn="ctr" rtl="0">
              <a:spcBef>
                <a:spcPts val="0"/>
              </a:spcBef>
              <a:spcAft>
                <a:spcPts val="0"/>
              </a:spcAft>
              <a:buClr>
                <a:schemeClr val="dk1"/>
              </a:buClr>
              <a:buSzPts val="1100"/>
              <a:buFont typeface="Arial"/>
              <a:buNone/>
            </a:pPr>
            <a:r>
              <a:rPr lang="en-US"/>
              <a:t>Slides from 5/10/23 TAP Meeting on Higher Bar</a:t>
            </a:r>
            <a:endParaRPr b="1"/>
          </a:p>
        </p:txBody>
      </p:sp>
      <p:sp>
        <p:nvSpPr>
          <p:cNvPr id="608" name="Google Shape;608;g240cba01834_0_1383"/>
          <p:cNvSpPr txBox="1">
            <a:spLocks noGrp="1"/>
          </p:cNvSpPr>
          <p:nvPr>
            <p:ph type="sldNum" idx="12"/>
          </p:nvPr>
        </p:nvSpPr>
        <p:spPr>
          <a:xfrm>
            <a:off x="215697"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g240cba01834_0_21"/>
          <p:cNvSpPr txBox="1">
            <a:spLocks noGrp="1"/>
          </p:cNvSpPr>
          <p:nvPr>
            <p:ph type="title"/>
          </p:nvPr>
        </p:nvSpPr>
        <p:spPr>
          <a:xfrm>
            <a:off x="245193" y="423332"/>
            <a:ext cx="6081900" cy="5877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2800"/>
              <a:buFont typeface="Rockwell"/>
              <a:buNone/>
            </a:pPr>
            <a:r>
              <a:rPr lang="en-US"/>
              <a:t>Two New PWR Sub-Indicators </a:t>
            </a:r>
            <a:endParaRPr/>
          </a:p>
        </p:txBody>
      </p:sp>
      <p:sp>
        <p:nvSpPr>
          <p:cNvPr id="615" name="Google Shape;615;g240cba01834_0_21"/>
          <p:cNvSpPr txBox="1">
            <a:spLocks noGrp="1"/>
          </p:cNvSpPr>
          <p:nvPr>
            <p:ph type="body" idx="1"/>
          </p:nvPr>
        </p:nvSpPr>
        <p:spPr>
          <a:xfrm>
            <a:off x="419100" y="1493521"/>
            <a:ext cx="8305800" cy="4638900"/>
          </a:xfrm>
          <a:prstGeom prst="rect">
            <a:avLst/>
          </a:prstGeom>
          <a:noFill/>
          <a:ln>
            <a:noFill/>
          </a:ln>
        </p:spPr>
        <p:txBody>
          <a:bodyPr spcFirstLastPara="1" wrap="square" lIns="0" tIns="0" rIns="0" bIns="45700" anchor="t" anchorCtr="0">
            <a:normAutofit fontScale="85000" lnSpcReduction="20000"/>
          </a:bodyPr>
          <a:lstStyle/>
          <a:p>
            <a:pPr marL="228600" lvl="1" indent="-209550" algn="l" rtl="0">
              <a:lnSpc>
                <a:spcPct val="90000"/>
              </a:lnSpc>
              <a:spcBef>
                <a:spcPts val="1000"/>
              </a:spcBef>
              <a:spcAft>
                <a:spcPts val="0"/>
              </a:spcAft>
              <a:buSzPct val="83333"/>
              <a:buChar char="•"/>
            </a:pPr>
            <a:r>
              <a:rPr lang="en-US" sz="2400" b="1"/>
              <a:t>SB17-272- Higher Bar for ELA &amp; Math</a:t>
            </a:r>
            <a:endParaRPr/>
          </a:p>
          <a:p>
            <a:pPr marL="914400" lvl="1" indent="-336550" algn="l" rtl="0">
              <a:lnSpc>
                <a:spcPct val="90000"/>
              </a:lnSpc>
              <a:spcBef>
                <a:spcPts val="500"/>
              </a:spcBef>
              <a:spcAft>
                <a:spcPts val="0"/>
              </a:spcAft>
              <a:buSzPct val="83333"/>
              <a:buChar char="•"/>
            </a:pPr>
            <a:r>
              <a:rPr lang="en-US" sz="2400"/>
              <a:t>Higher achievement levels in ELA and Math, as defined by the State Board, on certain graduation guidelines measures </a:t>
            </a:r>
            <a:endParaRPr/>
          </a:p>
          <a:p>
            <a:pPr marL="1371600" lvl="2" indent="-325755" algn="l" rtl="0">
              <a:lnSpc>
                <a:spcPct val="90000"/>
              </a:lnSpc>
              <a:spcBef>
                <a:spcPts val="500"/>
              </a:spcBef>
              <a:spcAft>
                <a:spcPts val="0"/>
              </a:spcAft>
              <a:buSzPct val="81818"/>
              <a:buChar char="•"/>
            </a:pPr>
            <a:r>
              <a:rPr lang="en-US" sz="2200"/>
              <a:t>(Accuplacer, ACT, ACT Work Keys, AP, ASVAB, Concurrent Enrollment, IB, SAT).</a:t>
            </a:r>
            <a:endParaRPr/>
          </a:p>
          <a:p>
            <a:pPr marL="0" lvl="0" indent="0" algn="l" rtl="0">
              <a:lnSpc>
                <a:spcPct val="90000"/>
              </a:lnSpc>
              <a:spcBef>
                <a:spcPts val="1000"/>
              </a:spcBef>
              <a:spcAft>
                <a:spcPts val="0"/>
              </a:spcAft>
              <a:buSzPct val="100000"/>
              <a:buNone/>
            </a:pPr>
            <a:endParaRPr/>
          </a:p>
          <a:p>
            <a:pPr marL="457200" lvl="0" indent="-358140" algn="l" rtl="0">
              <a:lnSpc>
                <a:spcPct val="90000"/>
              </a:lnSpc>
              <a:spcBef>
                <a:spcPts val="1000"/>
              </a:spcBef>
              <a:spcAft>
                <a:spcPts val="0"/>
              </a:spcAft>
              <a:buClr>
                <a:schemeClr val="dk1"/>
              </a:buClr>
              <a:buSzPct val="100000"/>
              <a:buChar char="•"/>
            </a:pPr>
            <a:r>
              <a:rPr lang="en-US" b="1"/>
              <a:t>HB18-1019- Higher Bar for Non-ELA/Non-Math </a:t>
            </a:r>
            <a:endParaRPr/>
          </a:p>
          <a:p>
            <a:pPr marL="914400" lvl="1" indent="-336550" algn="l" rtl="0">
              <a:lnSpc>
                <a:spcPct val="90000"/>
              </a:lnSpc>
              <a:spcBef>
                <a:spcPts val="500"/>
              </a:spcBef>
              <a:spcAft>
                <a:spcPts val="0"/>
              </a:spcAft>
              <a:buSzPct val="83333"/>
              <a:buChar char="•"/>
            </a:pPr>
            <a:r>
              <a:rPr lang="en-US" sz="2400"/>
              <a:t>Successful completion of AP, IB, and/or Concurrent Enrollment for non-ELA and non-Math courses.</a:t>
            </a:r>
            <a:endParaRPr/>
          </a:p>
          <a:p>
            <a:pPr marL="1371600" lvl="2" indent="-325755" algn="l" rtl="0">
              <a:lnSpc>
                <a:spcPct val="90000"/>
              </a:lnSpc>
              <a:spcBef>
                <a:spcPts val="500"/>
              </a:spcBef>
              <a:spcAft>
                <a:spcPts val="0"/>
              </a:spcAft>
              <a:buSzPct val="90000"/>
              <a:buChar char="•"/>
            </a:pPr>
            <a:r>
              <a:rPr lang="en-US" sz="2000"/>
              <a:t>AP examination score of 3 or higher</a:t>
            </a:r>
            <a:endParaRPr/>
          </a:p>
          <a:p>
            <a:pPr marL="1371600" lvl="2" indent="-325755" algn="l" rtl="0">
              <a:lnSpc>
                <a:spcPct val="90000"/>
              </a:lnSpc>
              <a:spcBef>
                <a:spcPts val="500"/>
              </a:spcBef>
              <a:spcAft>
                <a:spcPts val="0"/>
              </a:spcAft>
              <a:buSzPct val="90000"/>
              <a:buChar char="•"/>
            </a:pPr>
            <a:r>
              <a:rPr lang="en-US" sz="2000"/>
              <a:t>IB examination score of 4 or higher</a:t>
            </a:r>
            <a:endParaRPr/>
          </a:p>
          <a:p>
            <a:pPr marL="1371600" lvl="2" indent="-325755" algn="l" rtl="0">
              <a:lnSpc>
                <a:spcPct val="90000"/>
              </a:lnSpc>
              <a:spcBef>
                <a:spcPts val="500"/>
              </a:spcBef>
              <a:spcAft>
                <a:spcPts val="0"/>
              </a:spcAft>
              <a:buSzPct val="90000"/>
              <a:buChar char="•"/>
            </a:pPr>
            <a:r>
              <a:rPr lang="en-US" sz="2000"/>
              <a:t>CE course grade of B or higher</a:t>
            </a:r>
            <a:endParaRPr/>
          </a:p>
          <a:p>
            <a:pPr marL="914400" lvl="1" indent="-228600" algn="l" rtl="0">
              <a:lnSpc>
                <a:spcPct val="90000"/>
              </a:lnSpc>
              <a:spcBef>
                <a:spcPts val="500"/>
              </a:spcBef>
              <a:spcAft>
                <a:spcPts val="0"/>
              </a:spcAft>
              <a:buSzPct val="100000"/>
              <a:buNone/>
            </a:pPr>
            <a:endParaRPr/>
          </a:p>
          <a:p>
            <a:pPr marL="457200" lvl="1" indent="0" algn="l" rtl="0">
              <a:lnSpc>
                <a:spcPct val="90000"/>
              </a:lnSpc>
              <a:spcBef>
                <a:spcPts val="500"/>
              </a:spcBef>
              <a:spcAft>
                <a:spcPts val="0"/>
              </a:spcAft>
              <a:buSzPct val="125000"/>
              <a:buNone/>
            </a:pPr>
            <a:endParaRPr sz="1600"/>
          </a:p>
          <a:p>
            <a:pPr marL="914400" lvl="1" indent="-228600" algn="l" rtl="0">
              <a:lnSpc>
                <a:spcPct val="90000"/>
              </a:lnSpc>
              <a:spcBef>
                <a:spcPts val="500"/>
              </a:spcBef>
              <a:spcAft>
                <a:spcPts val="0"/>
              </a:spcAft>
              <a:buSzPct val="125000"/>
              <a:buNone/>
            </a:pPr>
            <a:endParaRPr sz="1600"/>
          </a:p>
          <a:p>
            <a:pPr marL="457200" lvl="0" indent="-228600" algn="l" rtl="0">
              <a:lnSpc>
                <a:spcPct val="90000"/>
              </a:lnSpc>
              <a:spcBef>
                <a:spcPts val="1000"/>
              </a:spcBef>
              <a:spcAft>
                <a:spcPts val="0"/>
              </a:spcAft>
              <a:buClr>
                <a:schemeClr val="dk1"/>
              </a:buClr>
              <a:buSzPct val="120000"/>
              <a:buNone/>
            </a:pPr>
            <a:endParaRPr sz="2000"/>
          </a:p>
          <a:p>
            <a:pPr marL="0" lvl="0" indent="0" algn="l" rtl="0">
              <a:lnSpc>
                <a:spcPct val="90000"/>
              </a:lnSpc>
              <a:spcBef>
                <a:spcPts val="1000"/>
              </a:spcBef>
              <a:spcAft>
                <a:spcPts val="0"/>
              </a:spcAft>
              <a:buSzPct val="120000"/>
              <a:buNone/>
            </a:pPr>
            <a:endParaRPr sz="2000"/>
          </a:p>
        </p:txBody>
      </p:sp>
      <p:sp>
        <p:nvSpPr>
          <p:cNvPr id="616" name="Google Shape;616;g240cba01834_0_21"/>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graphicFrame>
        <p:nvGraphicFramePr>
          <p:cNvPr id="622" name="Google Shape;622;g240cba01834_0_28"/>
          <p:cNvGraphicFramePr/>
          <p:nvPr/>
        </p:nvGraphicFramePr>
        <p:xfrm>
          <a:off x="357051" y="1444933"/>
          <a:ext cx="8378200" cy="4466580"/>
        </p:xfrm>
        <a:graphic>
          <a:graphicData uri="http://schemas.openxmlformats.org/drawingml/2006/table">
            <a:tbl>
              <a:tblPr>
                <a:noFill/>
                <a:tableStyleId>{D910891C-5F8D-40B3-83C9-0C89B8BE54AC}</a:tableStyleId>
              </a:tblPr>
              <a:tblGrid>
                <a:gridCol w="8378200">
                  <a:extLst>
                    <a:ext uri="{9D8B030D-6E8A-4147-A177-3AD203B41FA5}">
                      <a16:colId xmlns:a16="http://schemas.microsoft.com/office/drawing/2014/main" val="20000"/>
                    </a:ext>
                  </a:extLst>
                </a:gridCol>
              </a:tblGrid>
              <a:tr h="1614350">
                <a:tc>
                  <a:txBody>
                    <a:bodyPr/>
                    <a:lstStyle/>
                    <a:p>
                      <a:pPr marL="0" marR="0" lvl="0" indent="0" algn="l" rtl="0">
                        <a:lnSpc>
                          <a:spcPct val="100000"/>
                        </a:lnSpc>
                        <a:spcBef>
                          <a:spcPts val="0"/>
                        </a:spcBef>
                        <a:spcAft>
                          <a:spcPts val="0"/>
                        </a:spcAft>
                        <a:buNone/>
                      </a:pPr>
                      <a:r>
                        <a:rPr lang="en-US" sz="2000" u="none" strike="noStrike" cap="none">
                          <a:latin typeface="Calibri"/>
                          <a:ea typeface="Calibri"/>
                          <a:cs typeface="Calibri"/>
                          <a:sym typeface="Calibri"/>
                        </a:rPr>
                        <a:t>At the February 2021 meeting, TAP recommended using the same calculation methodology for both sub-indicators:</a:t>
                      </a:r>
                      <a:endParaRPr/>
                    </a:p>
                    <a:p>
                      <a:pPr marL="0" marR="0" lvl="0" indent="0" algn="l" rtl="0">
                        <a:lnSpc>
                          <a:spcPct val="100000"/>
                        </a:lnSpc>
                        <a:spcBef>
                          <a:spcPts val="0"/>
                        </a:spcBef>
                        <a:spcAft>
                          <a:spcPts val="0"/>
                        </a:spcAft>
                        <a:buNone/>
                      </a:pPr>
                      <a:endParaRPr sz="2000" u="none" strike="noStrike" cap="none">
                        <a:latin typeface="Calibri"/>
                        <a:ea typeface="Calibri"/>
                        <a:cs typeface="Calibri"/>
                        <a:sym typeface="Calibri"/>
                      </a:endParaRPr>
                    </a:p>
                    <a:p>
                      <a:pPr marL="0" marR="0" lvl="0" indent="0" algn="l" rtl="0">
                        <a:lnSpc>
                          <a:spcPct val="100000"/>
                        </a:lnSpc>
                        <a:spcBef>
                          <a:spcPts val="0"/>
                        </a:spcBef>
                        <a:spcAft>
                          <a:spcPts val="0"/>
                        </a:spcAft>
                        <a:buNone/>
                      </a:pPr>
                      <a:endParaRPr sz="2000" u="none" strike="noStrike" cap="none">
                        <a:latin typeface="Calibri"/>
                        <a:ea typeface="Calibri"/>
                        <a:cs typeface="Calibri"/>
                        <a:sym typeface="Calibri"/>
                      </a:endParaRPr>
                    </a:p>
                    <a:p>
                      <a:pPr marL="0" marR="0" lvl="0" indent="0" algn="l" rtl="0">
                        <a:lnSpc>
                          <a:spcPct val="100000"/>
                        </a:lnSpc>
                        <a:spcBef>
                          <a:spcPts val="0"/>
                        </a:spcBef>
                        <a:spcAft>
                          <a:spcPts val="0"/>
                        </a:spcAft>
                        <a:buNone/>
                      </a:pPr>
                      <a:endParaRPr sz="2000" u="none" strike="noStrike" cap="none">
                        <a:latin typeface="Calibri"/>
                        <a:ea typeface="Calibri"/>
                        <a:cs typeface="Calibri"/>
                        <a:sym typeface="Calibri"/>
                      </a:endParaRPr>
                    </a:p>
                    <a:p>
                      <a:pPr marL="0" marR="0" lvl="0" indent="0" algn="l" rtl="0">
                        <a:lnSpc>
                          <a:spcPct val="100000"/>
                        </a:lnSpc>
                        <a:spcBef>
                          <a:spcPts val="0"/>
                        </a:spcBef>
                        <a:spcAft>
                          <a:spcPts val="0"/>
                        </a:spcAft>
                        <a:buNone/>
                      </a:pPr>
                      <a:endParaRPr sz="2000" u="none" strike="noStrike" cap="none">
                        <a:latin typeface="Calibri"/>
                        <a:ea typeface="Calibri"/>
                        <a:cs typeface="Calibri"/>
                        <a:sym typeface="Calibri"/>
                      </a:endParaRPr>
                    </a:p>
                    <a:p>
                      <a:pPr marL="0" marR="0" lvl="0" indent="0" algn="l" rtl="0">
                        <a:lnSpc>
                          <a:spcPct val="100000"/>
                        </a:lnSpc>
                        <a:spcBef>
                          <a:spcPts val="0"/>
                        </a:spcBef>
                        <a:spcAft>
                          <a:spcPts val="0"/>
                        </a:spcAft>
                        <a:buNone/>
                      </a:pPr>
                      <a:endParaRPr sz="2000" u="none" strike="noStrike" cap="none">
                        <a:latin typeface="Calibri"/>
                        <a:ea typeface="Calibri"/>
                        <a:cs typeface="Calibri"/>
                        <a:sym typeface="Calibri"/>
                      </a:endParaRPr>
                    </a:p>
                    <a:p>
                      <a:pPr marL="0" marR="0" lvl="0" indent="0" algn="l" rtl="0">
                        <a:lnSpc>
                          <a:spcPct val="100000"/>
                        </a:lnSpc>
                        <a:spcBef>
                          <a:spcPts val="0"/>
                        </a:spcBef>
                        <a:spcAft>
                          <a:spcPts val="0"/>
                        </a:spcAft>
                        <a:buNone/>
                      </a:pPr>
                      <a:endParaRPr sz="2000" u="none" strike="noStrike" cap="none">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u="none" strike="noStrike" cap="none">
                          <a:latin typeface="Calibri"/>
                          <a:ea typeface="Calibri"/>
                          <a:cs typeface="Calibri"/>
                          <a:sym typeface="Calibri"/>
                        </a:rPr>
                        <a:t>Graduation Guidelines reporting is required for graduates</a:t>
                      </a:r>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u="none" strike="noStrike" cap="none">
                          <a:latin typeface="Calibri"/>
                          <a:ea typeface="Calibri"/>
                          <a:cs typeface="Calibri"/>
                          <a:sym typeface="Calibri"/>
                        </a:rPr>
                        <a:t>Consistency in the denominator between the two sub-indicators</a:t>
                      </a:r>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u="none" strike="noStrike" cap="none">
                          <a:latin typeface="Calibri"/>
                          <a:ea typeface="Calibri"/>
                          <a:cs typeface="Calibri"/>
                          <a:sym typeface="Calibri"/>
                        </a:rPr>
                        <a:t>Counting at graduation allows for a complete dataset across the state</a:t>
                      </a:r>
                      <a:endParaRPr/>
                    </a:p>
                  </a:txBody>
                  <a:tcPr marL="8250" marR="8250" marT="8250" marB="0" anchor="b">
                    <a:solidFill>
                      <a:schemeClr val="lt1"/>
                    </a:solidFill>
                  </a:tcPr>
                </a:tc>
                <a:extLst>
                  <a:ext uri="{0D108BD9-81ED-4DB2-BD59-A6C34878D82A}">
                    <a16:rowId xmlns:a16="http://schemas.microsoft.com/office/drawing/2014/main" val="10000"/>
                  </a:ext>
                </a:extLst>
              </a:tr>
              <a:tr h="531000">
                <a:tc>
                  <a:txBody>
                    <a:bodyPr/>
                    <a:lstStyle/>
                    <a:p>
                      <a:pPr marL="742950" marR="0" lvl="1" indent="-285750" algn="l" rtl="0">
                        <a:lnSpc>
                          <a:spcPct val="100000"/>
                        </a:lnSpc>
                        <a:spcBef>
                          <a:spcPts val="0"/>
                        </a:spcBef>
                        <a:spcAft>
                          <a:spcPts val="0"/>
                        </a:spcAft>
                        <a:buClr>
                          <a:srgbClr val="000000"/>
                        </a:buClr>
                        <a:buSzPts val="1600"/>
                        <a:buFont typeface="Courier New"/>
                        <a:buChar char="o"/>
                      </a:pPr>
                      <a:r>
                        <a:rPr lang="en-US" sz="1600" b="0" i="0" u="none" strike="noStrike" cap="none">
                          <a:solidFill>
                            <a:srgbClr val="000000"/>
                          </a:solidFill>
                          <a:latin typeface="Calibri"/>
                          <a:ea typeface="Calibri"/>
                          <a:cs typeface="Calibri"/>
                          <a:sym typeface="Calibri"/>
                        </a:rPr>
                        <a:t>About 85% of IB examinations are taken in the final year of high school</a:t>
                      </a:r>
                      <a:endParaRPr/>
                    </a:p>
                    <a:p>
                      <a:pPr marL="742950" marR="0" lvl="1" indent="-285750" algn="l" rtl="0">
                        <a:lnSpc>
                          <a:spcPct val="100000"/>
                        </a:lnSpc>
                        <a:spcBef>
                          <a:spcPts val="0"/>
                        </a:spcBef>
                        <a:spcAft>
                          <a:spcPts val="0"/>
                        </a:spcAft>
                        <a:buClr>
                          <a:srgbClr val="000000"/>
                        </a:buClr>
                        <a:buSzPts val="1600"/>
                        <a:buFont typeface="Courier New"/>
                        <a:buChar char="o"/>
                      </a:pPr>
                      <a:r>
                        <a:rPr lang="en-US" sz="1600" b="0" i="0" u="none" strike="noStrike" cap="none">
                          <a:solidFill>
                            <a:srgbClr val="000000"/>
                          </a:solidFill>
                          <a:latin typeface="Calibri"/>
                          <a:ea typeface="Calibri"/>
                          <a:cs typeface="Calibri"/>
                          <a:sym typeface="Calibri"/>
                        </a:rPr>
                        <a:t>About 65% of AP examinations are taken in the final two years of high school</a:t>
                      </a:r>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u="none" strike="noStrike" cap="none">
                          <a:solidFill>
                            <a:schemeClr val="dk1"/>
                          </a:solidFill>
                          <a:latin typeface="Calibri"/>
                          <a:ea typeface="Calibri"/>
                          <a:cs typeface="Calibri"/>
                          <a:sym typeface="Calibri"/>
                        </a:rPr>
                        <a:t>A graduate is counted in the numerator if they met the requirement at any time during grades 9-12. </a:t>
                      </a:r>
                      <a:endParaRPr/>
                    </a:p>
                  </a:txBody>
                  <a:tcPr marL="8250" marR="8250" marT="8250" marB="0" anchor="b">
                    <a:solidFill>
                      <a:schemeClr val="lt1"/>
                    </a:solidFill>
                  </a:tcPr>
                </a:tc>
                <a:extLst>
                  <a:ext uri="{0D108BD9-81ED-4DB2-BD59-A6C34878D82A}">
                    <a16:rowId xmlns:a16="http://schemas.microsoft.com/office/drawing/2014/main" val="10001"/>
                  </a:ext>
                </a:extLst>
              </a:tr>
            </a:tbl>
          </a:graphicData>
        </a:graphic>
      </p:graphicFrame>
      <p:sp>
        <p:nvSpPr>
          <p:cNvPr id="623" name="Google Shape;623;g240cba01834_0_28"/>
          <p:cNvSpPr txBox="1">
            <a:spLocks noGrp="1"/>
          </p:cNvSpPr>
          <p:nvPr>
            <p:ph type="title"/>
          </p:nvPr>
        </p:nvSpPr>
        <p:spPr>
          <a:xfrm>
            <a:off x="245193" y="381347"/>
            <a:ext cx="8782200" cy="6297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2800"/>
              <a:buFont typeface="Rockwell"/>
              <a:buNone/>
            </a:pPr>
            <a:r>
              <a:rPr lang="en-US"/>
              <a:t>PWR Sub-Indicator Calculation Methodology</a:t>
            </a:r>
            <a:endParaRPr/>
          </a:p>
        </p:txBody>
      </p:sp>
      <p:pic>
        <p:nvPicPr>
          <p:cNvPr id="624" name="Google Shape;624;g240cba01834_0_28"/>
          <p:cNvPicPr preferRelativeResize="0"/>
          <p:nvPr/>
        </p:nvPicPr>
        <p:blipFill rotWithShape="1">
          <a:blip r:embed="rId3">
            <a:alphaModFix/>
          </a:blip>
          <a:srcRect/>
          <a:stretch/>
        </p:blipFill>
        <p:spPr>
          <a:xfrm>
            <a:off x="695353" y="2273035"/>
            <a:ext cx="7402618" cy="1155965"/>
          </a:xfrm>
          <a:prstGeom prst="rect">
            <a:avLst/>
          </a:prstGeom>
          <a:noFill/>
          <a:ln>
            <a:noFill/>
          </a:ln>
        </p:spPr>
      </p:pic>
      <p:sp>
        <p:nvSpPr>
          <p:cNvPr id="625" name="Google Shape;625;g240cba01834_0_28"/>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g240cba01834_0_36"/>
          <p:cNvSpPr txBox="1">
            <a:spLocks noGrp="1"/>
          </p:cNvSpPr>
          <p:nvPr>
            <p:ph type="title"/>
          </p:nvPr>
        </p:nvSpPr>
        <p:spPr>
          <a:xfrm>
            <a:off x="245193" y="495404"/>
            <a:ext cx="8341500" cy="515400"/>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Clr>
                <a:schemeClr val="lt1"/>
              </a:buClr>
              <a:buSzPct val="111111"/>
              <a:buFont typeface="Rockwell"/>
              <a:buNone/>
            </a:pPr>
            <a:r>
              <a:rPr lang="en-US"/>
              <a:t>Data Build for Higher Bar and Non-ELA/Math Metrics </a:t>
            </a:r>
            <a:endParaRPr/>
          </a:p>
        </p:txBody>
      </p:sp>
      <p:sp>
        <p:nvSpPr>
          <p:cNvPr id="631" name="Google Shape;631;g240cba01834_0_36"/>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26</a:t>
            </a:fld>
            <a:endParaRPr/>
          </a:p>
        </p:txBody>
      </p:sp>
      <p:sp>
        <p:nvSpPr>
          <p:cNvPr id="632" name="Google Shape;632;g240cba01834_0_36"/>
          <p:cNvSpPr txBox="1"/>
          <p:nvPr/>
        </p:nvSpPr>
        <p:spPr>
          <a:xfrm>
            <a:off x="6363422" y="2865422"/>
            <a:ext cx="2223000" cy="1385400"/>
          </a:xfrm>
          <a:prstGeom prst="rect">
            <a:avLst/>
          </a:prstGeom>
          <a:noFill/>
          <a:ln w="63500" cap="flat" cmpd="thickThin">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Unique by Student ID. Includes “best-of” numerator value from all available files for Higher Bar metric and Non-ELA/Math metric</a:t>
            </a:r>
            <a:endParaRPr/>
          </a:p>
        </p:txBody>
      </p:sp>
      <p:sp>
        <p:nvSpPr>
          <p:cNvPr id="633" name="Google Shape;633;g240cba01834_0_36"/>
          <p:cNvSpPr txBox="1"/>
          <p:nvPr/>
        </p:nvSpPr>
        <p:spPr>
          <a:xfrm>
            <a:off x="620483" y="1747650"/>
            <a:ext cx="2307900" cy="523200"/>
          </a:xfrm>
          <a:prstGeom prst="rect">
            <a:avLst/>
          </a:prstGeom>
          <a:solidFill>
            <a:srgbClr val="FEE599"/>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Advanced Placement Exams</a:t>
            </a:r>
            <a:endParaRPr/>
          </a:p>
        </p:txBody>
      </p:sp>
      <p:sp>
        <p:nvSpPr>
          <p:cNvPr id="634" name="Google Shape;634;g240cba01834_0_36"/>
          <p:cNvSpPr txBox="1"/>
          <p:nvPr/>
        </p:nvSpPr>
        <p:spPr>
          <a:xfrm>
            <a:off x="620479" y="5451540"/>
            <a:ext cx="2307900" cy="307800"/>
          </a:xfrm>
          <a:prstGeom prst="rect">
            <a:avLst/>
          </a:prstGeom>
          <a:solidFill>
            <a:srgbClr val="9CC2E5"/>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 SAT</a:t>
            </a:r>
            <a:endParaRPr/>
          </a:p>
        </p:txBody>
      </p:sp>
      <p:sp>
        <p:nvSpPr>
          <p:cNvPr id="635" name="Google Shape;635;g240cba01834_0_36"/>
          <p:cNvSpPr txBox="1"/>
          <p:nvPr/>
        </p:nvSpPr>
        <p:spPr>
          <a:xfrm>
            <a:off x="620481" y="2648487"/>
            <a:ext cx="2307900" cy="5232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International Baccalaureate Exams</a:t>
            </a:r>
            <a:endParaRPr/>
          </a:p>
        </p:txBody>
      </p:sp>
      <p:sp>
        <p:nvSpPr>
          <p:cNvPr id="636" name="Google Shape;636;g240cba01834_0_36"/>
          <p:cNvSpPr txBox="1"/>
          <p:nvPr/>
        </p:nvSpPr>
        <p:spPr>
          <a:xfrm>
            <a:off x="620480" y="3565400"/>
            <a:ext cx="2307900" cy="523200"/>
          </a:xfrm>
          <a:prstGeom prst="rect">
            <a:avLst/>
          </a:prstGeom>
          <a:solidFill>
            <a:srgbClr val="E1EFD8"/>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Concurrent Enrollment from CDHE</a:t>
            </a:r>
            <a:endParaRPr/>
          </a:p>
        </p:txBody>
      </p:sp>
      <p:sp>
        <p:nvSpPr>
          <p:cNvPr id="637" name="Google Shape;637;g240cba01834_0_36"/>
          <p:cNvSpPr txBox="1"/>
          <p:nvPr/>
        </p:nvSpPr>
        <p:spPr>
          <a:xfrm>
            <a:off x="620479" y="4500937"/>
            <a:ext cx="2307900" cy="307800"/>
          </a:xfrm>
          <a:prstGeom prst="rect">
            <a:avLst/>
          </a:prstGeom>
          <a:solidFill>
            <a:srgbClr val="E4BAFC"/>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Grad Guidelines Collection</a:t>
            </a:r>
            <a:endParaRPr/>
          </a:p>
        </p:txBody>
      </p:sp>
      <p:cxnSp>
        <p:nvCxnSpPr>
          <p:cNvPr id="638" name="Google Shape;638;g240cba01834_0_36"/>
          <p:cNvCxnSpPr>
            <a:stCxn id="633" idx="3"/>
          </p:cNvCxnSpPr>
          <p:nvPr/>
        </p:nvCxnSpPr>
        <p:spPr>
          <a:xfrm>
            <a:off x="2928383" y="2009250"/>
            <a:ext cx="532200" cy="515400"/>
          </a:xfrm>
          <a:prstGeom prst="straightConnector1">
            <a:avLst/>
          </a:prstGeom>
          <a:noFill/>
          <a:ln w="9525" cap="flat" cmpd="sng">
            <a:solidFill>
              <a:srgbClr val="5597D3"/>
            </a:solidFill>
            <a:prstDash val="solid"/>
            <a:round/>
            <a:headEnd type="none" w="sm" len="sm"/>
            <a:tailEnd type="triangle" w="med" len="med"/>
          </a:ln>
        </p:spPr>
      </p:cxnSp>
      <p:sp>
        <p:nvSpPr>
          <p:cNvPr id="639" name="Google Shape;639;g240cba01834_0_36"/>
          <p:cNvSpPr txBox="1"/>
          <p:nvPr/>
        </p:nvSpPr>
        <p:spPr>
          <a:xfrm>
            <a:off x="3460428" y="2324166"/>
            <a:ext cx="2223000" cy="160080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Aggregated student level file. Contains 1 student record from each contributing file that provides “best-of” outcome for that data stream.</a:t>
            </a:r>
            <a:endParaRPr/>
          </a:p>
        </p:txBody>
      </p:sp>
      <p:cxnSp>
        <p:nvCxnSpPr>
          <p:cNvPr id="640" name="Google Shape;640;g240cba01834_0_36"/>
          <p:cNvCxnSpPr>
            <a:stCxn id="635" idx="3"/>
          </p:cNvCxnSpPr>
          <p:nvPr/>
        </p:nvCxnSpPr>
        <p:spPr>
          <a:xfrm rot="10800000" flipH="1">
            <a:off x="2928381" y="2775687"/>
            <a:ext cx="521400" cy="134400"/>
          </a:xfrm>
          <a:prstGeom prst="straightConnector1">
            <a:avLst/>
          </a:prstGeom>
          <a:noFill/>
          <a:ln w="9525" cap="flat" cmpd="sng">
            <a:solidFill>
              <a:srgbClr val="5597D3"/>
            </a:solidFill>
            <a:prstDash val="solid"/>
            <a:round/>
            <a:headEnd type="none" w="sm" len="sm"/>
            <a:tailEnd type="triangle" w="med" len="med"/>
          </a:ln>
        </p:spPr>
      </p:cxnSp>
      <p:cxnSp>
        <p:nvCxnSpPr>
          <p:cNvPr id="641" name="Google Shape;641;g240cba01834_0_36"/>
          <p:cNvCxnSpPr/>
          <p:nvPr/>
        </p:nvCxnSpPr>
        <p:spPr>
          <a:xfrm rot="10800000" flipH="1">
            <a:off x="2917355" y="3076422"/>
            <a:ext cx="532200" cy="872100"/>
          </a:xfrm>
          <a:prstGeom prst="straightConnector1">
            <a:avLst/>
          </a:prstGeom>
          <a:noFill/>
          <a:ln w="9525" cap="flat" cmpd="sng">
            <a:solidFill>
              <a:srgbClr val="5597D3"/>
            </a:solidFill>
            <a:prstDash val="solid"/>
            <a:round/>
            <a:headEnd type="none" w="sm" len="sm"/>
            <a:tailEnd type="triangle" w="med" len="med"/>
          </a:ln>
        </p:spPr>
      </p:cxnSp>
      <p:cxnSp>
        <p:nvCxnSpPr>
          <p:cNvPr id="642" name="Google Shape;642;g240cba01834_0_36"/>
          <p:cNvCxnSpPr/>
          <p:nvPr/>
        </p:nvCxnSpPr>
        <p:spPr>
          <a:xfrm rot="10800000" flipH="1">
            <a:off x="2928250" y="3521731"/>
            <a:ext cx="554100" cy="1212900"/>
          </a:xfrm>
          <a:prstGeom prst="straightConnector1">
            <a:avLst/>
          </a:prstGeom>
          <a:noFill/>
          <a:ln w="9525" cap="flat" cmpd="sng">
            <a:solidFill>
              <a:srgbClr val="5597D3"/>
            </a:solidFill>
            <a:prstDash val="solid"/>
            <a:round/>
            <a:headEnd type="none" w="sm" len="sm"/>
            <a:tailEnd type="triangle" w="med" len="med"/>
          </a:ln>
        </p:spPr>
      </p:cxnSp>
      <p:cxnSp>
        <p:nvCxnSpPr>
          <p:cNvPr id="643" name="Google Shape;643;g240cba01834_0_36"/>
          <p:cNvCxnSpPr>
            <a:stCxn id="634" idx="3"/>
          </p:cNvCxnSpPr>
          <p:nvPr/>
        </p:nvCxnSpPr>
        <p:spPr>
          <a:xfrm rot="10800000" flipH="1">
            <a:off x="2928379" y="4022640"/>
            <a:ext cx="521400" cy="1582800"/>
          </a:xfrm>
          <a:prstGeom prst="straightConnector1">
            <a:avLst/>
          </a:prstGeom>
          <a:noFill/>
          <a:ln w="9525" cap="flat" cmpd="sng">
            <a:solidFill>
              <a:srgbClr val="5597D3"/>
            </a:solidFill>
            <a:prstDash val="solid"/>
            <a:round/>
            <a:headEnd type="none" w="sm" len="sm"/>
            <a:tailEnd type="triangle" w="med" len="med"/>
          </a:ln>
        </p:spPr>
      </p:cxnSp>
      <p:cxnSp>
        <p:nvCxnSpPr>
          <p:cNvPr id="644" name="Google Shape;644;g240cba01834_0_36"/>
          <p:cNvCxnSpPr/>
          <p:nvPr/>
        </p:nvCxnSpPr>
        <p:spPr>
          <a:xfrm>
            <a:off x="5683572" y="3311871"/>
            <a:ext cx="679800" cy="378300"/>
          </a:xfrm>
          <a:prstGeom prst="straightConnector1">
            <a:avLst/>
          </a:prstGeom>
          <a:noFill/>
          <a:ln w="9525" cap="flat" cmpd="sng">
            <a:solidFill>
              <a:srgbClr val="5597D3"/>
            </a:solidFill>
            <a:prstDash val="solid"/>
            <a:round/>
            <a:headEnd type="none" w="sm" len="sm"/>
            <a:tailEnd type="triangle" w="med" len="med"/>
          </a:ln>
        </p:spPr>
      </p:cxnSp>
      <p:sp>
        <p:nvSpPr>
          <p:cNvPr id="645" name="Google Shape;645;g240cba01834_0_36"/>
          <p:cNvSpPr txBox="1"/>
          <p:nvPr/>
        </p:nvSpPr>
        <p:spPr>
          <a:xfrm>
            <a:off x="3570508" y="4746638"/>
            <a:ext cx="1861500" cy="738900"/>
          </a:xfrm>
          <a:prstGeom prst="rect">
            <a:avLst/>
          </a:prstGeom>
          <a:solidFill>
            <a:srgbClr val="F4B081"/>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Matriculation File to establish denominator</a:t>
            </a:r>
            <a:endParaRPr/>
          </a:p>
        </p:txBody>
      </p:sp>
      <p:cxnSp>
        <p:nvCxnSpPr>
          <p:cNvPr id="646" name="Google Shape;646;g240cba01834_0_36"/>
          <p:cNvCxnSpPr>
            <a:stCxn id="645" idx="3"/>
          </p:cNvCxnSpPr>
          <p:nvPr/>
        </p:nvCxnSpPr>
        <p:spPr>
          <a:xfrm rot="10800000" flipH="1">
            <a:off x="5432008" y="3961088"/>
            <a:ext cx="931500" cy="1155000"/>
          </a:xfrm>
          <a:prstGeom prst="straightConnector1">
            <a:avLst/>
          </a:prstGeom>
          <a:noFill/>
          <a:ln w="9525" cap="flat" cmpd="sng">
            <a:solidFill>
              <a:srgbClr val="5597D3"/>
            </a:solidFill>
            <a:prstDash val="solid"/>
            <a:round/>
            <a:headEnd type="none" w="sm" len="sm"/>
            <a:tailEnd type="triangl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g240cba01834_0_56"/>
          <p:cNvSpPr txBox="1">
            <a:spLocks noGrp="1"/>
          </p:cNvSpPr>
          <p:nvPr>
            <p:ph type="title"/>
          </p:nvPr>
        </p:nvSpPr>
        <p:spPr>
          <a:xfrm>
            <a:off x="245193" y="432078"/>
            <a:ext cx="8506800" cy="579000"/>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Clr>
                <a:schemeClr val="lt1"/>
              </a:buClr>
              <a:buSzPct val="111111"/>
              <a:buFont typeface="Rockwell"/>
              <a:buNone/>
            </a:pPr>
            <a:r>
              <a:rPr lang="en-US"/>
              <a:t>SASID counts for 2021 and 2022 Cohorts by Measure</a:t>
            </a:r>
            <a:endParaRPr/>
          </a:p>
        </p:txBody>
      </p:sp>
      <p:sp>
        <p:nvSpPr>
          <p:cNvPr id="652" name="Google Shape;652;g240cba01834_0_56"/>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27</a:t>
            </a:fld>
            <a:endParaRPr/>
          </a:p>
        </p:txBody>
      </p:sp>
      <p:sp>
        <p:nvSpPr>
          <p:cNvPr id="653" name="Google Shape;653;g240cba01834_0_56"/>
          <p:cNvSpPr txBox="1">
            <a:spLocks noGrp="1"/>
          </p:cNvSpPr>
          <p:nvPr>
            <p:ph type="body" idx="1"/>
          </p:nvPr>
        </p:nvSpPr>
        <p:spPr>
          <a:xfrm>
            <a:off x="753029" y="5507914"/>
            <a:ext cx="7121700" cy="1219800"/>
          </a:xfrm>
          <a:prstGeom prst="rect">
            <a:avLst/>
          </a:prstGeom>
          <a:noFill/>
          <a:ln>
            <a:noFill/>
          </a:ln>
        </p:spPr>
        <p:txBody>
          <a:bodyPr spcFirstLastPara="1" wrap="square" lIns="0" tIns="0" rIns="0" bIns="45700" anchor="t" anchorCtr="0">
            <a:normAutofit fontScale="77500" lnSpcReduction="20000"/>
          </a:bodyPr>
          <a:lstStyle/>
          <a:p>
            <a:pPr marL="0" lvl="0" indent="0" algn="l" rtl="0">
              <a:lnSpc>
                <a:spcPct val="90000"/>
              </a:lnSpc>
              <a:spcBef>
                <a:spcPts val="1000"/>
              </a:spcBef>
              <a:spcAft>
                <a:spcPts val="0"/>
              </a:spcAft>
              <a:buSzPct val="142857"/>
              <a:buNone/>
            </a:pPr>
            <a:r>
              <a:rPr lang="en-US"/>
              <a:t>* the 2021 cohort SAT counts are so low because state testing was canceled in spring 2020 due to the pandemic when most 2021 grads would have been in 11th grade</a:t>
            </a:r>
            <a:endParaRPr/>
          </a:p>
          <a:p>
            <a:pPr marL="0" lvl="0" indent="0" algn="l" rtl="0">
              <a:lnSpc>
                <a:spcPct val="90000"/>
              </a:lnSpc>
              <a:spcBef>
                <a:spcPts val="1000"/>
              </a:spcBef>
              <a:spcAft>
                <a:spcPts val="0"/>
              </a:spcAft>
              <a:buSzPct val="142857"/>
              <a:buNone/>
            </a:pPr>
            <a:r>
              <a:rPr lang="en-US"/>
              <a:t>Also note that measure counts include duplicate records and do not add up to the unique student total</a:t>
            </a:r>
            <a:endParaRPr/>
          </a:p>
        </p:txBody>
      </p:sp>
      <p:pic>
        <p:nvPicPr>
          <p:cNvPr id="654" name="Google Shape;654;g240cba01834_0_56"/>
          <p:cNvPicPr preferRelativeResize="0"/>
          <p:nvPr/>
        </p:nvPicPr>
        <p:blipFill rotWithShape="1">
          <a:blip r:embed="rId3">
            <a:alphaModFix/>
          </a:blip>
          <a:srcRect/>
          <a:stretch/>
        </p:blipFill>
        <p:spPr>
          <a:xfrm>
            <a:off x="559399" y="1600427"/>
            <a:ext cx="8060582" cy="359341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g240cba01834_0_63"/>
          <p:cNvSpPr txBox="1">
            <a:spLocks noGrp="1"/>
          </p:cNvSpPr>
          <p:nvPr>
            <p:ph type="title"/>
          </p:nvPr>
        </p:nvSpPr>
        <p:spPr>
          <a:xfrm>
            <a:off x="245193" y="254514"/>
            <a:ext cx="6550800" cy="756300"/>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Clr>
                <a:schemeClr val="lt1"/>
              </a:buClr>
              <a:buSzPct val="111111"/>
              <a:buFont typeface="Rockwell"/>
              <a:buNone/>
            </a:pPr>
            <a:r>
              <a:rPr lang="en-US"/>
              <a:t>2021 Distribution of Schools by Percent of Students Meeting ELA &amp; Math Higher Bar</a:t>
            </a:r>
            <a:endParaRPr/>
          </a:p>
        </p:txBody>
      </p:sp>
      <p:sp>
        <p:nvSpPr>
          <p:cNvPr id="660" name="Google Shape;660;g240cba01834_0_63"/>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28</a:t>
            </a:fld>
            <a:endParaRPr/>
          </a:p>
        </p:txBody>
      </p:sp>
      <p:pic>
        <p:nvPicPr>
          <p:cNvPr id="661" name="Google Shape;661;g240cba01834_0_63"/>
          <p:cNvPicPr preferRelativeResize="0"/>
          <p:nvPr/>
        </p:nvPicPr>
        <p:blipFill rotWithShape="1">
          <a:blip r:embed="rId3">
            <a:alphaModFix/>
          </a:blip>
          <a:srcRect/>
          <a:stretch/>
        </p:blipFill>
        <p:spPr>
          <a:xfrm>
            <a:off x="642257" y="1299891"/>
            <a:ext cx="6890658" cy="5523740"/>
          </a:xfrm>
          <a:prstGeom prst="rect">
            <a:avLst/>
          </a:prstGeom>
          <a:noFill/>
          <a:ln>
            <a:noFill/>
          </a:ln>
        </p:spPr>
      </p:pic>
      <p:sp>
        <p:nvSpPr>
          <p:cNvPr id="662" name="Google Shape;662;g240cba01834_0_63"/>
          <p:cNvSpPr txBox="1"/>
          <p:nvPr/>
        </p:nvSpPr>
        <p:spPr>
          <a:xfrm>
            <a:off x="6150427" y="4648200"/>
            <a:ext cx="22623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Note that AECs and schools with less than 16 graduates in 2021 are excluded</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pic>
        <p:nvPicPr>
          <p:cNvPr id="668" name="Google Shape;668;g240cba01834_0_70"/>
          <p:cNvPicPr preferRelativeResize="0"/>
          <p:nvPr/>
        </p:nvPicPr>
        <p:blipFill rotWithShape="1">
          <a:blip r:embed="rId3">
            <a:alphaModFix/>
          </a:blip>
          <a:srcRect/>
          <a:stretch/>
        </p:blipFill>
        <p:spPr>
          <a:xfrm>
            <a:off x="678091" y="1333947"/>
            <a:ext cx="6276019" cy="5425921"/>
          </a:xfrm>
          <a:prstGeom prst="rect">
            <a:avLst/>
          </a:prstGeom>
          <a:noFill/>
          <a:ln>
            <a:noFill/>
          </a:ln>
        </p:spPr>
      </p:pic>
      <p:sp>
        <p:nvSpPr>
          <p:cNvPr id="669" name="Google Shape;669;g240cba01834_0_70"/>
          <p:cNvSpPr txBox="1">
            <a:spLocks noGrp="1"/>
          </p:cNvSpPr>
          <p:nvPr>
            <p:ph type="title"/>
          </p:nvPr>
        </p:nvSpPr>
        <p:spPr>
          <a:xfrm>
            <a:off x="245193" y="254514"/>
            <a:ext cx="6550800" cy="756300"/>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Clr>
                <a:schemeClr val="lt1"/>
              </a:buClr>
              <a:buSzPct val="111111"/>
              <a:buFont typeface="Rockwell"/>
              <a:buNone/>
            </a:pPr>
            <a:r>
              <a:rPr lang="en-US"/>
              <a:t>2022 Distribution of Schools by Percent of Students Meeting ELA &amp; Math Higher Bar</a:t>
            </a:r>
            <a:endParaRPr/>
          </a:p>
        </p:txBody>
      </p:sp>
      <p:sp>
        <p:nvSpPr>
          <p:cNvPr id="670" name="Google Shape;670;g240cba01834_0_70"/>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29</a:t>
            </a:fld>
            <a:endParaRPr/>
          </a:p>
        </p:txBody>
      </p:sp>
      <p:sp>
        <p:nvSpPr>
          <p:cNvPr id="671" name="Google Shape;671;g240cba01834_0_70"/>
          <p:cNvSpPr txBox="1"/>
          <p:nvPr/>
        </p:nvSpPr>
        <p:spPr>
          <a:xfrm>
            <a:off x="6150427" y="4648200"/>
            <a:ext cx="22623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Note that AECs and schools with less than 16 graduates in 2022 are excluded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
          <p:cNvSpPr txBox="1">
            <a:spLocks noGrp="1"/>
          </p:cNvSpPr>
          <p:nvPr>
            <p:ph type="title"/>
          </p:nvPr>
        </p:nvSpPr>
        <p:spPr>
          <a:xfrm>
            <a:off x="245193" y="521292"/>
            <a:ext cx="6081900" cy="4896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2800"/>
              <a:buFont typeface="Arial"/>
              <a:buNone/>
            </a:pPr>
            <a:r>
              <a:rPr lang="en-US" sz="2800">
                <a:latin typeface="Rockwell"/>
                <a:ea typeface="Rockwell"/>
                <a:cs typeface="Rockwell"/>
                <a:sym typeface="Rockwell"/>
              </a:rPr>
              <a:t>Agenda for Today</a:t>
            </a:r>
            <a:endParaRPr>
              <a:latin typeface="Rockwell"/>
              <a:ea typeface="Rockwell"/>
              <a:cs typeface="Rockwell"/>
              <a:sym typeface="Rockwell"/>
            </a:endParaRPr>
          </a:p>
        </p:txBody>
      </p:sp>
      <p:sp>
        <p:nvSpPr>
          <p:cNvPr id="446" name="Google Shape;446;p3"/>
          <p:cNvSpPr txBox="1">
            <a:spLocks noGrp="1"/>
          </p:cNvSpPr>
          <p:nvPr>
            <p:ph type="body" idx="1"/>
          </p:nvPr>
        </p:nvSpPr>
        <p:spPr>
          <a:xfrm>
            <a:off x="628650" y="1657875"/>
            <a:ext cx="7886700" cy="4809600"/>
          </a:xfrm>
          <a:prstGeom prst="rect">
            <a:avLst/>
          </a:prstGeom>
          <a:noFill/>
          <a:ln>
            <a:noFill/>
          </a:ln>
        </p:spPr>
        <p:txBody>
          <a:bodyPr spcFirstLastPara="1" wrap="square" lIns="0" tIns="0" rIns="0" bIns="45700" anchor="t" anchorCtr="0">
            <a:normAutofit/>
          </a:bodyPr>
          <a:lstStyle/>
          <a:p>
            <a:pPr marL="228600" lvl="0" indent="-228600" algn="l" rtl="0">
              <a:lnSpc>
                <a:spcPct val="100000"/>
              </a:lnSpc>
              <a:spcBef>
                <a:spcPts val="0"/>
              </a:spcBef>
              <a:spcAft>
                <a:spcPts val="0"/>
              </a:spcAft>
              <a:buClr>
                <a:schemeClr val="dk1"/>
              </a:buClr>
              <a:buSzPts val="2200"/>
              <a:buChar char="•"/>
            </a:pPr>
            <a:r>
              <a:rPr lang="en-US" sz="2200" b="1"/>
              <a:t>Welcome and Introductions</a:t>
            </a:r>
            <a:endParaRPr sz="2200" b="1"/>
          </a:p>
          <a:p>
            <a:pPr marL="685800" lvl="1" indent="-209550" algn="l" rtl="0">
              <a:lnSpc>
                <a:spcPct val="100000"/>
              </a:lnSpc>
              <a:spcBef>
                <a:spcPts val="0"/>
              </a:spcBef>
              <a:spcAft>
                <a:spcPts val="0"/>
              </a:spcAft>
              <a:buClr>
                <a:schemeClr val="dk1"/>
              </a:buClr>
              <a:buSzPts val="1700"/>
              <a:buChar char="•"/>
            </a:pPr>
            <a:r>
              <a:rPr lang="en-US"/>
              <a:t>Information Item</a:t>
            </a:r>
            <a:endParaRPr sz="2200" b="1"/>
          </a:p>
          <a:p>
            <a:pPr marL="228600" lvl="0" indent="-228600" algn="l" rtl="0">
              <a:lnSpc>
                <a:spcPct val="100000"/>
              </a:lnSpc>
              <a:spcBef>
                <a:spcPts val="1000"/>
              </a:spcBef>
              <a:spcAft>
                <a:spcPts val="0"/>
              </a:spcAft>
              <a:buClr>
                <a:schemeClr val="dk1"/>
              </a:buClr>
              <a:buSzPts val="2200"/>
              <a:buChar char="•"/>
            </a:pPr>
            <a:r>
              <a:rPr lang="en-US" sz="2200" b="1"/>
              <a:t>Accountability Updates – Lisa Medler</a:t>
            </a:r>
            <a:endParaRPr/>
          </a:p>
          <a:p>
            <a:pPr marL="685800" lvl="1" indent="-225939" algn="l" rtl="0">
              <a:lnSpc>
                <a:spcPct val="100000"/>
              </a:lnSpc>
              <a:spcBef>
                <a:spcPts val="500"/>
              </a:spcBef>
              <a:spcAft>
                <a:spcPts val="0"/>
              </a:spcAft>
              <a:buClr>
                <a:schemeClr val="dk1"/>
              </a:buClr>
              <a:buSzPts val="1808"/>
              <a:buChar char="•"/>
            </a:pPr>
            <a:r>
              <a:rPr lang="en-US"/>
              <a:t>Information Item</a:t>
            </a:r>
            <a:endParaRPr/>
          </a:p>
          <a:p>
            <a:pPr marL="228600" lvl="0" indent="-228600" algn="l" rtl="0">
              <a:lnSpc>
                <a:spcPct val="100000"/>
              </a:lnSpc>
              <a:spcBef>
                <a:spcPts val="1000"/>
              </a:spcBef>
              <a:spcAft>
                <a:spcPts val="0"/>
              </a:spcAft>
              <a:buClr>
                <a:schemeClr val="dk1"/>
              </a:buClr>
              <a:buSzPts val="2200"/>
              <a:buChar char="•"/>
            </a:pPr>
            <a:r>
              <a:rPr lang="en-US" sz="2200" b="1"/>
              <a:t>New Higher Bar Sub Indicators – Marie Huchton</a:t>
            </a:r>
            <a:endParaRPr/>
          </a:p>
          <a:p>
            <a:pPr marL="685800" lvl="1" indent="-225939" algn="l" rtl="0">
              <a:lnSpc>
                <a:spcPct val="100000"/>
              </a:lnSpc>
              <a:spcBef>
                <a:spcPts val="500"/>
              </a:spcBef>
              <a:spcAft>
                <a:spcPts val="0"/>
              </a:spcAft>
              <a:buClr>
                <a:schemeClr val="dk1"/>
              </a:buClr>
              <a:buSzPts val="1808"/>
              <a:buChar char="•"/>
            </a:pPr>
            <a:r>
              <a:rPr lang="en-US"/>
              <a:t>Feedback Item</a:t>
            </a:r>
            <a:endParaRPr/>
          </a:p>
          <a:p>
            <a:pPr marL="228600" lvl="0" indent="-227330" algn="l" rtl="0">
              <a:lnSpc>
                <a:spcPct val="100000"/>
              </a:lnSpc>
              <a:spcBef>
                <a:spcPts val="1000"/>
              </a:spcBef>
              <a:spcAft>
                <a:spcPts val="0"/>
              </a:spcAft>
              <a:buClr>
                <a:schemeClr val="dk1"/>
              </a:buClr>
              <a:buSzPts val="2200"/>
              <a:buChar char="•"/>
            </a:pPr>
            <a:r>
              <a:rPr lang="en-US" sz="2200" b="1"/>
              <a:t>Wrap-Up</a:t>
            </a:r>
            <a:endParaRPr/>
          </a:p>
        </p:txBody>
      </p:sp>
      <p:sp>
        <p:nvSpPr>
          <p:cNvPr id="447" name="Google Shape;447;p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g240cba01834_0_78"/>
          <p:cNvSpPr txBox="1">
            <a:spLocks noGrp="1"/>
          </p:cNvSpPr>
          <p:nvPr>
            <p:ph type="title"/>
          </p:nvPr>
        </p:nvSpPr>
        <p:spPr>
          <a:xfrm>
            <a:off x="245193" y="254514"/>
            <a:ext cx="6550800" cy="756300"/>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Clr>
                <a:schemeClr val="lt1"/>
              </a:buClr>
              <a:buSzPct val="111111"/>
              <a:buFont typeface="Rockwell"/>
              <a:buNone/>
            </a:pPr>
            <a:r>
              <a:rPr lang="en-US"/>
              <a:t>2021 Distribution of Schools by Percent of Students Meeting Non-ELA/Math Higher Bar</a:t>
            </a:r>
            <a:endParaRPr/>
          </a:p>
        </p:txBody>
      </p:sp>
      <p:sp>
        <p:nvSpPr>
          <p:cNvPr id="677" name="Google Shape;677;g240cba01834_0_78"/>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30</a:t>
            </a:fld>
            <a:endParaRPr/>
          </a:p>
        </p:txBody>
      </p:sp>
      <p:pic>
        <p:nvPicPr>
          <p:cNvPr id="678" name="Google Shape;678;g240cba01834_0_78"/>
          <p:cNvPicPr preferRelativeResize="0"/>
          <p:nvPr/>
        </p:nvPicPr>
        <p:blipFill rotWithShape="1">
          <a:blip r:embed="rId3">
            <a:alphaModFix/>
          </a:blip>
          <a:srcRect/>
          <a:stretch/>
        </p:blipFill>
        <p:spPr>
          <a:xfrm>
            <a:off x="563751" y="1249473"/>
            <a:ext cx="7031147" cy="5542670"/>
          </a:xfrm>
          <a:prstGeom prst="rect">
            <a:avLst/>
          </a:prstGeom>
          <a:noFill/>
          <a:ln>
            <a:noFill/>
          </a:ln>
        </p:spPr>
      </p:pic>
      <p:sp>
        <p:nvSpPr>
          <p:cNvPr id="679" name="Google Shape;679;g240cba01834_0_78"/>
          <p:cNvSpPr txBox="1"/>
          <p:nvPr/>
        </p:nvSpPr>
        <p:spPr>
          <a:xfrm>
            <a:off x="6150427" y="4648200"/>
            <a:ext cx="22623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Note that AECs and schools with less than 16 graduates in 2021 are excluded</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pic>
        <p:nvPicPr>
          <p:cNvPr id="684" name="Google Shape;684;g240cba01834_0_85"/>
          <p:cNvPicPr preferRelativeResize="0"/>
          <p:nvPr/>
        </p:nvPicPr>
        <p:blipFill rotWithShape="1">
          <a:blip r:embed="rId3">
            <a:alphaModFix/>
          </a:blip>
          <a:srcRect/>
          <a:stretch/>
        </p:blipFill>
        <p:spPr>
          <a:xfrm>
            <a:off x="563230" y="1272433"/>
            <a:ext cx="6418482" cy="5508952"/>
          </a:xfrm>
          <a:prstGeom prst="rect">
            <a:avLst/>
          </a:prstGeom>
          <a:noFill/>
          <a:ln>
            <a:noFill/>
          </a:ln>
        </p:spPr>
      </p:pic>
      <p:sp>
        <p:nvSpPr>
          <p:cNvPr id="685" name="Google Shape;685;g240cba01834_0_85"/>
          <p:cNvSpPr txBox="1">
            <a:spLocks noGrp="1"/>
          </p:cNvSpPr>
          <p:nvPr>
            <p:ph type="title"/>
          </p:nvPr>
        </p:nvSpPr>
        <p:spPr>
          <a:xfrm>
            <a:off x="245193" y="254514"/>
            <a:ext cx="6550800" cy="756300"/>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Clr>
                <a:schemeClr val="lt1"/>
              </a:buClr>
              <a:buSzPct val="111111"/>
              <a:buFont typeface="Rockwell"/>
              <a:buNone/>
            </a:pPr>
            <a:r>
              <a:rPr lang="en-US"/>
              <a:t>2022 Distribution of Schools by Percent of Students Meeting Non-ELA/Math Higher Bar</a:t>
            </a:r>
            <a:endParaRPr/>
          </a:p>
        </p:txBody>
      </p:sp>
      <p:sp>
        <p:nvSpPr>
          <p:cNvPr id="686" name="Google Shape;686;g240cba01834_0_85"/>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31</a:t>
            </a:fld>
            <a:endParaRPr/>
          </a:p>
        </p:txBody>
      </p:sp>
      <p:sp>
        <p:nvSpPr>
          <p:cNvPr id="687" name="Google Shape;687;g240cba01834_0_85"/>
          <p:cNvSpPr txBox="1"/>
          <p:nvPr/>
        </p:nvSpPr>
        <p:spPr>
          <a:xfrm>
            <a:off x="6150427" y="4648200"/>
            <a:ext cx="22623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Note that AECs and schools with less than 16 graduates in 2022 are excluded</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g240cba01834_0_92"/>
          <p:cNvSpPr txBox="1">
            <a:spLocks noGrp="1"/>
          </p:cNvSpPr>
          <p:nvPr>
            <p:ph type="title"/>
          </p:nvPr>
        </p:nvSpPr>
        <p:spPr>
          <a:xfrm>
            <a:off x="245194" y="254514"/>
            <a:ext cx="5404500" cy="756300"/>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Clr>
                <a:schemeClr val="lt1"/>
              </a:buClr>
              <a:buSzPct val="111111"/>
              <a:buFont typeface="Rockwell"/>
              <a:buNone/>
            </a:pPr>
            <a:r>
              <a:rPr lang="en-US"/>
              <a:t>2022 Higher Bar Correlations to Framework Total Percent of Points Earned</a:t>
            </a:r>
            <a:endParaRPr/>
          </a:p>
        </p:txBody>
      </p:sp>
      <p:sp>
        <p:nvSpPr>
          <p:cNvPr id="694" name="Google Shape;694;g240cba01834_0_92"/>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32</a:t>
            </a:fld>
            <a:endParaRPr/>
          </a:p>
        </p:txBody>
      </p:sp>
      <p:sp>
        <p:nvSpPr>
          <p:cNvPr id="695" name="Google Shape;695;g240cba01834_0_92"/>
          <p:cNvSpPr txBox="1"/>
          <p:nvPr/>
        </p:nvSpPr>
        <p:spPr>
          <a:xfrm>
            <a:off x="827315" y="6018711"/>
            <a:ext cx="66513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500" b="0" i="0" u="none" strike="noStrike" cap="none">
                <a:solidFill>
                  <a:srgbClr val="000000"/>
                </a:solidFill>
                <a:latin typeface="Arial"/>
                <a:ea typeface="Arial"/>
                <a:cs typeface="Arial"/>
                <a:sym typeface="Arial"/>
              </a:rPr>
              <a:t>Note that AECs and schools with Insufficient State Data ratings in 2022 are excluded</a:t>
            </a:r>
            <a:endParaRPr/>
          </a:p>
        </p:txBody>
      </p:sp>
      <p:pic>
        <p:nvPicPr>
          <p:cNvPr id="696" name="Google Shape;696;g240cba01834_0_92"/>
          <p:cNvPicPr preferRelativeResize="0"/>
          <p:nvPr/>
        </p:nvPicPr>
        <p:blipFill rotWithShape="1">
          <a:blip r:embed="rId3">
            <a:alphaModFix/>
          </a:blip>
          <a:srcRect/>
          <a:stretch/>
        </p:blipFill>
        <p:spPr>
          <a:xfrm>
            <a:off x="0" y="1658857"/>
            <a:ext cx="4533910" cy="4169664"/>
          </a:xfrm>
          <a:prstGeom prst="rect">
            <a:avLst/>
          </a:prstGeom>
          <a:noFill/>
          <a:ln>
            <a:noFill/>
          </a:ln>
        </p:spPr>
      </p:pic>
      <p:pic>
        <p:nvPicPr>
          <p:cNvPr id="697" name="Google Shape;697;g240cba01834_0_92"/>
          <p:cNvPicPr preferRelativeResize="0"/>
          <p:nvPr/>
        </p:nvPicPr>
        <p:blipFill rotWithShape="1">
          <a:blip r:embed="rId4">
            <a:alphaModFix/>
          </a:blip>
          <a:srcRect/>
          <a:stretch/>
        </p:blipFill>
        <p:spPr>
          <a:xfrm>
            <a:off x="4547286" y="1683571"/>
            <a:ext cx="4513948" cy="416966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g240cba01834_0_101"/>
          <p:cNvSpPr txBox="1">
            <a:spLocks noGrp="1"/>
          </p:cNvSpPr>
          <p:nvPr>
            <p:ph type="title"/>
          </p:nvPr>
        </p:nvSpPr>
        <p:spPr>
          <a:xfrm>
            <a:off x="245194" y="254514"/>
            <a:ext cx="5404500" cy="756300"/>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Clr>
                <a:schemeClr val="lt1"/>
              </a:buClr>
              <a:buSzPct val="111111"/>
              <a:buFont typeface="Rockwell"/>
              <a:buNone/>
            </a:pPr>
            <a:r>
              <a:rPr lang="en-US"/>
              <a:t>2022 Higher Bar Correlations to High School Total Percent of Points Earned</a:t>
            </a:r>
            <a:endParaRPr/>
          </a:p>
        </p:txBody>
      </p:sp>
      <p:sp>
        <p:nvSpPr>
          <p:cNvPr id="703" name="Google Shape;703;g240cba01834_0_101"/>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33</a:t>
            </a:fld>
            <a:endParaRPr/>
          </a:p>
        </p:txBody>
      </p:sp>
      <p:sp>
        <p:nvSpPr>
          <p:cNvPr id="704" name="Google Shape;704;g240cba01834_0_101"/>
          <p:cNvSpPr txBox="1"/>
          <p:nvPr/>
        </p:nvSpPr>
        <p:spPr>
          <a:xfrm>
            <a:off x="827315" y="6018711"/>
            <a:ext cx="66513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500" b="0" i="0" u="none" strike="noStrike" cap="none">
                <a:solidFill>
                  <a:srgbClr val="000000"/>
                </a:solidFill>
                <a:latin typeface="Arial"/>
                <a:ea typeface="Arial"/>
                <a:cs typeface="Arial"/>
                <a:sym typeface="Arial"/>
              </a:rPr>
              <a:t>Note that AECs and schools with Insufficient State Data ratings in 2022 are excluded</a:t>
            </a:r>
            <a:endParaRPr/>
          </a:p>
        </p:txBody>
      </p:sp>
      <p:pic>
        <p:nvPicPr>
          <p:cNvPr id="705" name="Google Shape;705;g240cba01834_0_101"/>
          <p:cNvPicPr preferRelativeResize="0"/>
          <p:nvPr/>
        </p:nvPicPr>
        <p:blipFill rotWithShape="1">
          <a:blip r:embed="rId3">
            <a:alphaModFix/>
          </a:blip>
          <a:srcRect/>
          <a:stretch/>
        </p:blipFill>
        <p:spPr>
          <a:xfrm>
            <a:off x="28661" y="1634143"/>
            <a:ext cx="4503619" cy="4169664"/>
          </a:xfrm>
          <a:prstGeom prst="rect">
            <a:avLst/>
          </a:prstGeom>
          <a:noFill/>
          <a:ln>
            <a:noFill/>
          </a:ln>
        </p:spPr>
      </p:pic>
      <p:pic>
        <p:nvPicPr>
          <p:cNvPr id="706" name="Google Shape;706;g240cba01834_0_101"/>
          <p:cNvPicPr preferRelativeResize="0"/>
          <p:nvPr/>
        </p:nvPicPr>
        <p:blipFill rotWithShape="1">
          <a:blip r:embed="rId4">
            <a:alphaModFix/>
          </a:blip>
          <a:srcRect/>
          <a:stretch/>
        </p:blipFill>
        <p:spPr>
          <a:xfrm>
            <a:off x="4532280" y="1676714"/>
            <a:ext cx="4536440" cy="416966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g240cba01834_0_109"/>
          <p:cNvSpPr txBox="1">
            <a:spLocks noGrp="1"/>
          </p:cNvSpPr>
          <p:nvPr>
            <p:ph type="title"/>
          </p:nvPr>
        </p:nvSpPr>
        <p:spPr>
          <a:xfrm>
            <a:off x="245193" y="254514"/>
            <a:ext cx="6177000" cy="756300"/>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Clr>
                <a:schemeClr val="lt1"/>
              </a:buClr>
              <a:buSzPct val="111111"/>
              <a:buFont typeface="Rockwell"/>
              <a:buNone/>
            </a:pPr>
            <a:r>
              <a:rPr lang="en-US"/>
              <a:t>2022 Higher Bar Correlations to Framework Total Percent of Points Earned by Rural Designation</a:t>
            </a:r>
            <a:endParaRPr/>
          </a:p>
        </p:txBody>
      </p:sp>
      <p:sp>
        <p:nvSpPr>
          <p:cNvPr id="712" name="Google Shape;712;g240cba01834_0_109"/>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34</a:t>
            </a:fld>
            <a:endParaRPr/>
          </a:p>
        </p:txBody>
      </p:sp>
      <p:sp>
        <p:nvSpPr>
          <p:cNvPr id="713" name="Google Shape;713;g240cba01834_0_109"/>
          <p:cNvSpPr txBox="1"/>
          <p:nvPr/>
        </p:nvSpPr>
        <p:spPr>
          <a:xfrm>
            <a:off x="827315" y="6338812"/>
            <a:ext cx="66513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500" b="0" i="0" u="none" strike="noStrike" cap="none">
                <a:solidFill>
                  <a:srgbClr val="000000"/>
                </a:solidFill>
                <a:latin typeface="Arial"/>
                <a:ea typeface="Arial"/>
                <a:cs typeface="Arial"/>
                <a:sym typeface="Arial"/>
              </a:rPr>
              <a:t>Note that AECs and schools with Insufficient State Data ratings in 2022 are excluded</a:t>
            </a:r>
            <a:endParaRPr/>
          </a:p>
        </p:txBody>
      </p:sp>
      <p:pic>
        <p:nvPicPr>
          <p:cNvPr id="714" name="Google Shape;714;g240cba01834_0_109"/>
          <p:cNvPicPr preferRelativeResize="0"/>
          <p:nvPr/>
        </p:nvPicPr>
        <p:blipFill rotWithShape="1">
          <a:blip r:embed="rId3">
            <a:alphaModFix/>
          </a:blip>
          <a:srcRect/>
          <a:stretch/>
        </p:blipFill>
        <p:spPr>
          <a:xfrm>
            <a:off x="1576387" y="1494109"/>
            <a:ext cx="5991225" cy="48006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g240cba01834_0_116"/>
          <p:cNvSpPr txBox="1">
            <a:spLocks noGrp="1"/>
          </p:cNvSpPr>
          <p:nvPr>
            <p:ph type="title"/>
          </p:nvPr>
        </p:nvSpPr>
        <p:spPr>
          <a:xfrm>
            <a:off x="245193" y="254514"/>
            <a:ext cx="6177000" cy="756300"/>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Clr>
                <a:schemeClr val="lt1"/>
              </a:buClr>
              <a:buSzPct val="111111"/>
              <a:buFont typeface="Rockwell"/>
              <a:buNone/>
            </a:pPr>
            <a:r>
              <a:rPr lang="en-US"/>
              <a:t>2022 Higher Bar Correlations to Framework Total Percent of Points Earned by Rural Designation</a:t>
            </a:r>
            <a:endParaRPr/>
          </a:p>
        </p:txBody>
      </p:sp>
      <p:sp>
        <p:nvSpPr>
          <p:cNvPr id="720" name="Google Shape;720;g240cba01834_0_116"/>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35</a:t>
            </a:fld>
            <a:endParaRPr/>
          </a:p>
        </p:txBody>
      </p:sp>
      <p:sp>
        <p:nvSpPr>
          <p:cNvPr id="721" name="Google Shape;721;g240cba01834_0_116"/>
          <p:cNvSpPr txBox="1"/>
          <p:nvPr/>
        </p:nvSpPr>
        <p:spPr>
          <a:xfrm>
            <a:off x="827315" y="6338812"/>
            <a:ext cx="66513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500" b="0" i="0" u="none" strike="noStrike" cap="none">
                <a:solidFill>
                  <a:srgbClr val="000000"/>
                </a:solidFill>
                <a:latin typeface="Arial"/>
                <a:ea typeface="Arial"/>
                <a:cs typeface="Arial"/>
                <a:sym typeface="Arial"/>
              </a:rPr>
              <a:t>Note that AECs and schools with Insufficient State Data ratings in 2022 are excluded</a:t>
            </a:r>
            <a:endParaRPr/>
          </a:p>
        </p:txBody>
      </p:sp>
      <p:pic>
        <p:nvPicPr>
          <p:cNvPr id="722" name="Google Shape;722;g240cba01834_0_116"/>
          <p:cNvPicPr preferRelativeResize="0"/>
          <p:nvPr/>
        </p:nvPicPr>
        <p:blipFill rotWithShape="1">
          <a:blip r:embed="rId3">
            <a:alphaModFix/>
          </a:blip>
          <a:srcRect/>
          <a:stretch/>
        </p:blipFill>
        <p:spPr>
          <a:xfrm>
            <a:off x="1576387" y="1483352"/>
            <a:ext cx="5991225" cy="48006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g240cba01834_0_123"/>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Clr>
                <a:schemeClr val="lt1"/>
              </a:buClr>
              <a:buSzPct val="111111"/>
              <a:buFont typeface="Rockwell"/>
              <a:buNone/>
            </a:pPr>
            <a:r>
              <a:rPr lang="en-US"/>
              <a:t>2022 Correlations to School Demographics- Percent Eligible for Free- or Reduced-Price Lunch Programs</a:t>
            </a:r>
            <a:endParaRPr/>
          </a:p>
        </p:txBody>
      </p:sp>
      <p:sp>
        <p:nvSpPr>
          <p:cNvPr id="728" name="Google Shape;728;g240cba01834_0_123"/>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36</a:t>
            </a:fld>
            <a:endParaRPr/>
          </a:p>
        </p:txBody>
      </p:sp>
      <p:sp>
        <p:nvSpPr>
          <p:cNvPr id="729" name="Google Shape;729;g240cba01834_0_123"/>
          <p:cNvSpPr txBox="1"/>
          <p:nvPr/>
        </p:nvSpPr>
        <p:spPr>
          <a:xfrm>
            <a:off x="2688771" y="6061894"/>
            <a:ext cx="24927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500" b="0" i="0" u="none" strike="noStrike" cap="none">
                <a:solidFill>
                  <a:srgbClr val="000000"/>
                </a:solidFill>
                <a:latin typeface="Arial"/>
                <a:ea typeface="Arial"/>
                <a:cs typeface="Arial"/>
                <a:sym typeface="Arial"/>
              </a:rPr>
              <a:t>Note that AECs are included</a:t>
            </a:r>
            <a:endParaRPr/>
          </a:p>
        </p:txBody>
      </p:sp>
      <p:pic>
        <p:nvPicPr>
          <p:cNvPr id="730" name="Google Shape;730;g240cba01834_0_123"/>
          <p:cNvPicPr preferRelativeResize="0"/>
          <p:nvPr/>
        </p:nvPicPr>
        <p:blipFill rotWithShape="1">
          <a:blip r:embed="rId3">
            <a:alphaModFix/>
          </a:blip>
          <a:srcRect/>
          <a:stretch/>
        </p:blipFill>
        <p:spPr>
          <a:xfrm>
            <a:off x="18241" y="1744160"/>
            <a:ext cx="4532243" cy="4169664"/>
          </a:xfrm>
          <a:prstGeom prst="rect">
            <a:avLst/>
          </a:prstGeom>
          <a:noFill/>
          <a:ln>
            <a:noFill/>
          </a:ln>
        </p:spPr>
      </p:pic>
      <p:pic>
        <p:nvPicPr>
          <p:cNvPr id="731" name="Google Shape;731;g240cba01834_0_123"/>
          <p:cNvPicPr preferRelativeResize="0"/>
          <p:nvPr/>
        </p:nvPicPr>
        <p:blipFill rotWithShape="1">
          <a:blip r:embed="rId4">
            <a:alphaModFix/>
          </a:blip>
          <a:srcRect/>
          <a:stretch/>
        </p:blipFill>
        <p:spPr>
          <a:xfrm>
            <a:off x="4526982" y="1744160"/>
            <a:ext cx="4555745" cy="416966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g240cba01834_0_131"/>
          <p:cNvSpPr txBox="1">
            <a:spLocks noGrp="1"/>
          </p:cNvSpPr>
          <p:nvPr>
            <p:ph type="title"/>
          </p:nvPr>
        </p:nvSpPr>
        <p:spPr>
          <a:xfrm>
            <a:off x="245193" y="254514"/>
            <a:ext cx="5585400" cy="756300"/>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Clr>
                <a:schemeClr val="lt1"/>
              </a:buClr>
              <a:buSzPct val="111111"/>
              <a:buFont typeface="Rockwell"/>
              <a:buNone/>
            </a:pPr>
            <a:r>
              <a:rPr lang="en-US"/>
              <a:t>2022 Correlations to School Demographics- Percent of Minority Students</a:t>
            </a:r>
            <a:endParaRPr/>
          </a:p>
        </p:txBody>
      </p:sp>
      <p:sp>
        <p:nvSpPr>
          <p:cNvPr id="737" name="Google Shape;737;g240cba01834_0_131"/>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37</a:t>
            </a:fld>
            <a:endParaRPr/>
          </a:p>
        </p:txBody>
      </p:sp>
      <p:sp>
        <p:nvSpPr>
          <p:cNvPr id="738" name="Google Shape;738;g240cba01834_0_131"/>
          <p:cNvSpPr txBox="1"/>
          <p:nvPr/>
        </p:nvSpPr>
        <p:spPr>
          <a:xfrm>
            <a:off x="2688771" y="6061894"/>
            <a:ext cx="24927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500" b="0" i="0" u="none" strike="noStrike" cap="none">
                <a:solidFill>
                  <a:srgbClr val="000000"/>
                </a:solidFill>
                <a:latin typeface="Arial"/>
                <a:ea typeface="Arial"/>
                <a:cs typeface="Arial"/>
                <a:sym typeface="Arial"/>
              </a:rPr>
              <a:t>Note that AECs are included</a:t>
            </a:r>
            <a:endParaRPr/>
          </a:p>
        </p:txBody>
      </p:sp>
      <p:pic>
        <p:nvPicPr>
          <p:cNvPr id="739" name="Google Shape;739;g240cba01834_0_131"/>
          <p:cNvPicPr preferRelativeResize="0"/>
          <p:nvPr/>
        </p:nvPicPr>
        <p:blipFill rotWithShape="1">
          <a:blip r:embed="rId3">
            <a:alphaModFix/>
          </a:blip>
          <a:srcRect/>
          <a:stretch/>
        </p:blipFill>
        <p:spPr>
          <a:xfrm>
            <a:off x="-6962" y="1662465"/>
            <a:ext cx="4524327" cy="4169664"/>
          </a:xfrm>
          <a:prstGeom prst="rect">
            <a:avLst/>
          </a:prstGeom>
          <a:noFill/>
          <a:ln>
            <a:noFill/>
          </a:ln>
        </p:spPr>
      </p:pic>
      <p:pic>
        <p:nvPicPr>
          <p:cNvPr id="740" name="Google Shape;740;g240cba01834_0_131"/>
          <p:cNvPicPr preferRelativeResize="0"/>
          <p:nvPr/>
        </p:nvPicPr>
        <p:blipFill rotWithShape="1">
          <a:blip r:embed="rId4">
            <a:alphaModFix/>
          </a:blip>
          <a:srcRect/>
          <a:stretch/>
        </p:blipFill>
        <p:spPr>
          <a:xfrm>
            <a:off x="4549638" y="1676860"/>
            <a:ext cx="4525963" cy="416966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g240cba01834_0_139"/>
          <p:cNvSpPr txBox="1">
            <a:spLocks noGrp="1"/>
          </p:cNvSpPr>
          <p:nvPr>
            <p:ph type="title"/>
          </p:nvPr>
        </p:nvSpPr>
        <p:spPr>
          <a:xfrm>
            <a:off x="245193" y="254514"/>
            <a:ext cx="5611200" cy="756300"/>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Clr>
                <a:schemeClr val="lt1"/>
              </a:buClr>
              <a:buSzPct val="111111"/>
              <a:buFont typeface="Rockwell"/>
              <a:buNone/>
            </a:pPr>
            <a:r>
              <a:rPr lang="en-US"/>
              <a:t>2022 Correlations to School Demographics- Percent of Students with Disabilities</a:t>
            </a:r>
            <a:endParaRPr/>
          </a:p>
        </p:txBody>
      </p:sp>
      <p:sp>
        <p:nvSpPr>
          <p:cNvPr id="746" name="Google Shape;746;g240cba01834_0_139"/>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38</a:t>
            </a:fld>
            <a:endParaRPr/>
          </a:p>
        </p:txBody>
      </p:sp>
      <p:sp>
        <p:nvSpPr>
          <p:cNvPr id="747" name="Google Shape;747;g240cba01834_0_139"/>
          <p:cNvSpPr txBox="1"/>
          <p:nvPr/>
        </p:nvSpPr>
        <p:spPr>
          <a:xfrm>
            <a:off x="2688771" y="6061894"/>
            <a:ext cx="24927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500" b="0" i="0" u="none" strike="noStrike" cap="none">
                <a:solidFill>
                  <a:srgbClr val="000000"/>
                </a:solidFill>
                <a:latin typeface="Arial"/>
                <a:ea typeface="Arial"/>
                <a:cs typeface="Arial"/>
                <a:sym typeface="Arial"/>
              </a:rPr>
              <a:t>Note that AECs are included</a:t>
            </a:r>
            <a:endParaRPr/>
          </a:p>
        </p:txBody>
      </p:sp>
      <p:pic>
        <p:nvPicPr>
          <p:cNvPr id="748" name="Google Shape;748;g240cba01834_0_139"/>
          <p:cNvPicPr preferRelativeResize="0"/>
          <p:nvPr/>
        </p:nvPicPr>
        <p:blipFill rotWithShape="1">
          <a:blip r:embed="rId3">
            <a:alphaModFix/>
          </a:blip>
          <a:srcRect/>
          <a:stretch/>
        </p:blipFill>
        <p:spPr>
          <a:xfrm>
            <a:off x="0" y="1707736"/>
            <a:ext cx="4524327" cy="4169664"/>
          </a:xfrm>
          <a:prstGeom prst="rect">
            <a:avLst/>
          </a:prstGeom>
          <a:noFill/>
          <a:ln>
            <a:noFill/>
          </a:ln>
        </p:spPr>
      </p:pic>
      <p:pic>
        <p:nvPicPr>
          <p:cNvPr id="749" name="Google Shape;749;g240cba01834_0_139"/>
          <p:cNvPicPr preferRelativeResize="0"/>
          <p:nvPr/>
        </p:nvPicPr>
        <p:blipFill rotWithShape="1">
          <a:blip r:embed="rId4">
            <a:alphaModFix/>
          </a:blip>
          <a:srcRect/>
          <a:stretch/>
        </p:blipFill>
        <p:spPr>
          <a:xfrm>
            <a:off x="4545842" y="1707736"/>
            <a:ext cx="4524327" cy="416966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g240cba01834_0_147"/>
          <p:cNvSpPr txBox="1">
            <a:spLocks noGrp="1"/>
          </p:cNvSpPr>
          <p:nvPr>
            <p:ph type="title"/>
          </p:nvPr>
        </p:nvSpPr>
        <p:spPr>
          <a:xfrm>
            <a:off x="245194" y="254514"/>
            <a:ext cx="5578800" cy="756300"/>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Clr>
                <a:schemeClr val="lt1"/>
              </a:buClr>
              <a:buSzPct val="111111"/>
              <a:buFont typeface="Rockwell"/>
              <a:buNone/>
            </a:pPr>
            <a:r>
              <a:rPr lang="en-US"/>
              <a:t>2022 Correlations to School Demographics- Percent of English Learners</a:t>
            </a:r>
            <a:endParaRPr/>
          </a:p>
        </p:txBody>
      </p:sp>
      <p:sp>
        <p:nvSpPr>
          <p:cNvPr id="755" name="Google Shape;755;g240cba01834_0_147"/>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39</a:t>
            </a:fld>
            <a:endParaRPr/>
          </a:p>
        </p:txBody>
      </p:sp>
      <p:sp>
        <p:nvSpPr>
          <p:cNvPr id="756" name="Google Shape;756;g240cba01834_0_147"/>
          <p:cNvSpPr txBox="1"/>
          <p:nvPr/>
        </p:nvSpPr>
        <p:spPr>
          <a:xfrm>
            <a:off x="2688771" y="6061894"/>
            <a:ext cx="24927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500" b="0" i="0" u="none" strike="noStrike" cap="none">
                <a:solidFill>
                  <a:srgbClr val="000000"/>
                </a:solidFill>
                <a:latin typeface="Arial"/>
                <a:ea typeface="Arial"/>
                <a:cs typeface="Arial"/>
                <a:sym typeface="Arial"/>
              </a:rPr>
              <a:t>Note that AECs are included</a:t>
            </a:r>
            <a:endParaRPr/>
          </a:p>
        </p:txBody>
      </p:sp>
      <p:pic>
        <p:nvPicPr>
          <p:cNvPr id="757" name="Google Shape;757;g240cba01834_0_147"/>
          <p:cNvPicPr preferRelativeResize="0"/>
          <p:nvPr/>
        </p:nvPicPr>
        <p:blipFill rotWithShape="1">
          <a:blip r:embed="rId3">
            <a:alphaModFix/>
          </a:blip>
          <a:srcRect/>
          <a:stretch/>
        </p:blipFill>
        <p:spPr>
          <a:xfrm>
            <a:off x="25908" y="1703468"/>
            <a:ext cx="4546092" cy="4169664"/>
          </a:xfrm>
          <a:prstGeom prst="rect">
            <a:avLst/>
          </a:prstGeom>
          <a:noFill/>
          <a:ln>
            <a:noFill/>
          </a:ln>
        </p:spPr>
      </p:pic>
      <p:pic>
        <p:nvPicPr>
          <p:cNvPr id="758" name="Google Shape;758;g240cba01834_0_147"/>
          <p:cNvPicPr preferRelativeResize="0"/>
          <p:nvPr/>
        </p:nvPicPr>
        <p:blipFill rotWithShape="1">
          <a:blip r:embed="rId4">
            <a:alphaModFix/>
          </a:blip>
          <a:srcRect/>
          <a:stretch/>
        </p:blipFill>
        <p:spPr>
          <a:xfrm>
            <a:off x="4582758" y="1692710"/>
            <a:ext cx="4533247" cy="419709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5"/>
          <p:cNvSpPr txBox="1">
            <a:spLocks noGrp="1"/>
          </p:cNvSpPr>
          <p:nvPr>
            <p:ph type="ctrTitle"/>
          </p:nvPr>
        </p:nvSpPr>
        <p:spPr>
          <a:xfrm>
            <a:off x="215698" y="2540001"/>
            <a:ext cx="8633834" cy="208631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Font typeface="Arial"/>
              <a:buNone/>
            </a:pPr>
            <a:r>
              <a:rPr lang="en-US" sz="3600" b="1">
                <a:latin typeface="Rockwell"/>
                <a:ea typeface="Rockwell"/>
                <a:cs typeface="Rockwell"/>
                <a:sym typeface="Rockwell"/>
              </a:rPr>
              <a:t>Accountability Updates</a:t>
            </a:r>
            <a:br>
              <a:rPr lang="en-US" sz="3600" b="1">
                <a:latin typeface="Rockwell"/>
                <a:ea typeface="Rockwell"/>
                <a:cs typeface="Rockwell"/>
                <a:sym typeface="Rockwell"/>
              </a:rPr>
            </a:br>
            <a:r>
              <a:rPr lang="en-US" sz="2800" b="1">
                <a:latin typeface="Rockwell"/>
                <a:ea typeface="Rockwell"/>
                <a:cs typeface="Rockwell"/>
                <a:sym typeface="Rockwell"/>
              </a:rPr>
              <a:t>Information Item</a:t>
            </a:r>
            <a:br>
              <a:rPr lang="en-US" sz="3600" b="1">
                <a:latin typeface="Rockwell"/>
                <a:ea typeface="Rockwell"/>
                <a:cs typeface="Rockwell"/>
                <a:sym typeface="Rockwell"/>
              </a:rPr>
            </a:br>
            <a:br>
              <a:rPr lang="en-US" sz="3600" b="1">
                <a:latin typeface="Rockwell"/>
                <a:ea typeface="Rockwell"/>
                <a:cs typeface="Rockwell"/>
                <a:sym typeface="Rockwell"/>
              </a:rPr>
            </a:br>
            <a:br>
              <a:rPr lang="en-US" sz="3600" b="1">
                <a:latin typeface="Rockwell"/>
                <a:ea typeface="Rockwell"/>
                <a:cs typeface="Rockwell"/>
                <a:sym typeface="Rockwell"/>
              </a:rPr>
            </a:br>
            <a:r>
              <a:rPr lang="en-US" sz="3200" b="1">
                <a:latin typeface="Rockwell"/>
                <a:ea typeface="Rockwell"/>
                <a:cs typeface="Rockwell"/>
                <a:sym typeface="Rockwell"/>
              </a:rPr>
              <a:t>Lisa Medler</a:t>
            </a:r>
            <a:endParaRPr sz="3200">
              <a:latin typeface="Rockwell"/>
              <a:ea typeface="Rockwell"/>
              <a:cs typeface="Rockwell"/>
              <a:sym typeface="Rockwell"/>
            </a:endParaRPr>
          </a:p>
        </p:txBody>
      </p:sp>
      <p:sp>
        <p:nvSpPr>
          <p:cNvPr id="453" name="Google Shape;453;p5"/>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g240cba01834_0_155"/>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2800"/>
              <a:buFont typeface="Rockwell"/>
              <a:buNone/>
            </a:pPr>
            <a:r>
              <a:rPr lang="en-US"/>
              <a:t>Potential PWR Weighting Scenarios</a:t>
            </a:r>
            <a:endParaRPr/>
          </a:p>
        </p:txBody>
      </p:sp>
      <p:sp>
        <p:nvSpPr>
          <p:cNvPr id="764" name="Google Shape;764;g240cba01834_0_155"/>
          <p:cNvSpPr txBox="1">
            <a:spLocks noGrp="1"/>
          </p:cNvSpPr>
          <p:nvPr>
            <p:ph type="body" idx="1"/>
          </p:nvPr>
        </p:nvSpPr>
        <p:spPr>
          <a:xfrm>
            <a:off x="628650" y="1463039"/>
            <a:ext cx="7886700" cy="968100"/>
          </a:xfrm>
          <a:prstGeom prst="rect">
            <a:avLst/>
          </a:prstGeom>
          <a:noFill/>
          <a:ln>
            <a:noFill/>
          </a:ln>
        </p:spPr>
        <p:txBody>
          <a:bodyPr spcFirstLastPara="1" wrap="square" lIns="0" tIns="0" rIns="0" bIns="45700" anchor="t" anchorCtr="0">
            <a:normAutofit lnSpcReduction="10000"/>
          </a:bodyPr>
          <a:lstStyle/>
          <a:p>
            <a:pPr marL="457200" lvl="0" indent="-393356" algn="l" rtl="0">
              <a:lnSpc>
                <a:spcPct val="90000"/>
              </a:lnSpc>
              <a:spcBef>
                <a:spcPts val="1000"/>
              </a:spcBef>
              <a:spcAft>
                <a:spcPts val="0"/>
              </a:spcAft>
              <a:buClr>
                <a:schemeClr val="dk1"/>
              </a:buClr>
              <a:buSzPts val="2595"/>
              <a:buChar char="•"/>
            </a:pPr>
            <a:r>
              <a:rPr lang="en-US"/>
              <a:t>Investigated 3 potential scenarios for incorporating the new PWR metrics- 1 point, 2 points, or 4 points for All Students Group and no points for disaggregated groups</a:t>
            </a:r>
            <a:endParaRPr/>
          </a:p>
        </p:txBody>
      </p:sp>
      <p:sp>
        <p:nvSpPr>
          <p:cNvPr id="765" name="Google Shape;765;g240cba01834_0_155"/>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40</a:t>
            </a:fld>
            <a:endParaRPr/>
          </a:p>
        </p:txBody>
      </p:sp>
      <p:graphicFrame>
        <p:nvGraphicFramePr>
          <p:cNvPr id="766" name="Google Shape;766;g240cba01834_0_155"/>
          <p:cNvGraphicFramePr/>
          <p:nvPr/>
        </p:nvGraphicFramePr>
        <p:xfrm>
          <a:off x="953728" y="2450689"/>
          <a:ext cx="3000000" cy="3000000"/>
        </p:xfrm>
        <a:graphic>
          <a:graphicData uri="http://schemas.openxmlformats.org/drawingml/2006/table">
            <a:tbl>
              <a:tblPr firstRow="1" bandRow="1">
                <a:noFill/>
                <a:tableStyleId>{D910891C-5F8D-40B3-83C9-0C89B8BE54AC}</a:tableStyleId>
              </a:tblPr>
              <a:tblGrid>
                <a:gridCol w="2703875">
                  <a:extLst>
                    <a:ext uri="{9D8B030D-6E8A-4147-A177-3AD203B41FA5}">
                      <a16:colId xmlns:a16="http://schemas.microsoft.com/office/drawing/2014/main" val="20000"/>
                    </a:ext>
                  </a:extLst>
                </a:gridCol>
                <a:gridCol w="1101225">
                  <a:extLst>
                    <a:ext uri="{9D8B030D-6E8A-4147-A177-3AD203B41FA5}">
                      <a16:colId xmlns:a16="http://schemas.microsoft.com/office/drawing/2014/main" val="20001"/>
                    </a:ext>
                  </a:extLst>
                </a:gridCol>
                <a:gridCol w="1160200">
                  <a:extLst>
                    <a:ext uri="{9D8B030D-6E8A-4147-A177-3AD203B41FA5}">
                      <a16:colId xmlns:a16="http://schemas.microsoft.com/office/drawing/2014/main" val="20002"/>
                    </a:ext>
                  </a:extLst>
                </a:gridCol>
                <a:gridCol w="1071725">
                  <a:extLst>
                    <a:ext uri="{9D8B030D-6E8A-4147-A177-3AD203B41FA5}">
                      <a16:colId xmlns:a16="http://schemas.microsoft.com/office/drawing/2014/main" val="20003"/>
                    </a:ext>
                  </a:extLst>
                </a:gridCol>
                <a:gridCol w="1061875">
                  <a:extLst>
                    <a:ext uri="{9D8B030D-6E8A-4147-A177-3AD203B41FA5}">
                      <a16:colId xmlns:a16="http://schemas.microsoft.com/office/drawing/2014/main" val="20004"/>
                    </a:ext>
                  </a:extLst>
                </a:gridCol>
              </a:tblGrid>
              <a:tr h="370850">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gridSpan="2">
                  <a:txBody>
                    <a:bodyPr/>
                    <a:lstStyle/>
                    <a:p>
                      <a:pPr marL="0" marR="0" lvl="0" indent="0" algn="ctr" rtl="0">
                        <a:lnSpc>
                          <a:spcPct val="100000"/>
                        </a:lnSpc>
                        <a:spcBef>
                          <a:spcPts val="0"/>
                        </a:spcBef>
                        <a:spcAft>
                          <a:spcPts val="0"/>
                        </a:spcAft>
                        <a:buNone/>
                      </a:pPr>
                      <a:r>
                        <a:rPr lang="en-US" sz="1400" u="none" strike="noStrike" cap="none"/>
                        <a:t>All Students</a:t>
                      </a:r>
                      <a:endParaRPr/>
                    </a:p>
                  </a:txBody>
                  <a:tcPr marL="91450" marR="91450" marT="45725" marB="45725"/>
                </a:tc>
                <a:tc hMerge="1">
                  <a:txBody>
                    <a:bodyPr/>
                    <a:lstStyle/>
                    <a:p>
                      <a:endParaRPr lang="en-US"/>
                    </a:p>
                  </a:txBody>
                  <a:tcPr/>
                </a:tc>
                <a:tc gridSpan="2">
                  <a:txBody>
                    <a:bodyPr/>
                    <a:lstStyle/>
                    <a:p>
                      <a:pPr marL="0" marR="0" lvl="0" indent="0" algn="ctr" rtl="0">
                        <a:lnSpc>
                          <a:spcPct val="100000"/>
                        </a:lnSpc>
                        <a:spcBef>
                          <a:spcPts val="0"/>
                        </a:spcBef>
                        <a:spcAft>
                          <a:spcPts val="0"/>
                        </a:spcAft>
                        <a:buNone/>
                      </a:pPr>
                      <a:r>
                        <a:rPr lang="en-US" sz="1400" u="none" strike="noStrike" cap="none"/>
                        <a:t>Disaggregated </a:t>
                      </a:r>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en-US" sz="1400" u="none" strike="noStrike" cap="none"/>
                        <a:t>SAT EBRW</a:t>
                      </a:r>
                      <a:endParaRPr/>
                    </a:p>
                  </a:txBody>
                  <a:tcPr marL="91450" marR="91450" marT="45725" marB="45725"/>
                </a:tc>
                <a:tc gridSpan="2">
                  <a:txBody>
                    <a:bodyPr/>
                    <a:lstStyle/>
                    <a:p>
                      <a:pPr marL="0" marR="0" lvl="0" indent="0" algn="ctr" rtl="0">
                        <a:lnSpc>
                          <a:spcPct val="100000"/>
                        </a:lnSpc>
                        <a:spcBef>
                          <a:spcPts val="0"/>
                        </a:spcBef>
                        <a:spcAft>
                          <a:spcPts val="0"/>
                        </a:spcAft>
                        <a:buNone/>
                      </a:pPr>
                      <a:r>
                        <a:rPr lang="en-US" sz="1400" u="none" strike="noStrike" cap="none"/>
                        <a:t>4</a:t>
                      </a:r>
                      <a:endParaRPr/>
                    </a:p>
                  </a:txBody>
                  <a:tcPr marL="91450" marR="91450" marT="45725" marB="45725"/>
                </a:tc>
                <a:tc hMerge="1">
                  <a:txBody>
                    <a:bodyPr/>
                    <a:lstStyle/>
                    <a:p>
                      <a:endParaRPr lang="en-US"/>
                    </a:p>
                  </a:txBody>
                  <a:tcPr/>
                </a:tc>
                <a:tc gridSpan="2">
                  <a:txBody>
                    <a:bodyPr/>
                    <a:lstStyle/>
                    <a:p>
                      <a:pPr marL="0" marR="0" lvl="0" indent="0" algn="ctr" rtl="0">
                        <a:lnSpc>
                          <a:spcPct val="100000"/>
                        </a:lnSpc>
                        <a:spcBef>
                          <a:spcPts val="0"/>
                        </a:spcBef>
                        <a:spcAft>
                          <a:spcPts val="0"/>
                        </a:spcAft>
                        <a:buNone/>
                      </a:pPr>
                      <a:r>
                        <a:rPr lang="en-US" sz="1400" u="none" strike="noStrike" cap="none"/>
                        <a:t>4</a:t>
                      </a:r>
                      <a:endParaRPr/>
                    </a:p>
                  </a:txBody>
                  <a:tcPr marL="91450" marR="91450" marT="45725" marB="45725"/>
                </a:tc>
                <a:tc hMerge="1">
                  <a:txBody>
                    <a:bodyPr/>
                    <a:lstStyle/>
                    <a:p>
                      <a:endParaRPr lang="en-US"/>
                    </a:p>
                  </a:txBody>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r>
                        <a:rPr lang="en-US" sz="1400" u="none" strike="noStrike" cap="none"/>
                        <a:t>SAT Math</a:t>
                      </a:r>
                      <a:endParaRPr/>
                    </a:p>
                  </a:txBody>
                  <a:tcPr marL="91450" marR="91450" marT="45725" marB="45725"/>
                </a:tc>
                <a:tc gridSpan="2">
                  <a:txBody>
                    <a:bodyPr/>
                    <a:lstStyle/>
                    <a:p>
                      <a:pPr marL="0" marR="0" lvl="0" indent="0" algn="ctr" rtl="0">
                        <a:lnSpc>
                          <a:spcPct val="100000"/>
                        </a:lnSpc>
                        <a:spcBef>
                          <a:spcPts val="0"/>
                        </a:spcBef>
                        <a:spcAft>
                          <a:spcPts val="0"/>
                        </a:spcAft>
                        <a:buNone/>
                      </a:pPr>
                      <a:r>
                        <a:rPr lang="en-US" sz="1400" u="none" strike="noStrike" cap="none"/>
                        <a:t>4</a:t>
                      </a:r>
                      <a:endParaRPr/>
                    </a:p>
                  </a:txBody>
                  <a:tcPr marL="91450" marR="91450" marT="45725" marB="45725"/>
                </a:tc>
                <a:tc hMerge="1">
                  <a:txBody>
                    <a:bodyPr/>
                    <a:lstStyle/>
                    <a:p>
                      <a:endParaRPr lang="en-US"/>
                    </a:p>
                  </a:txBody>
                  <a:tcPr/>
                </a:tc>
                <a:tc gridSpan="2">
                  <a:txBody>
                    <a:bodyPr/>
                    <a:lstStyle/>
                    <a:p>
                      <a:pPr marL="0" marR="0" lvl="0" indent="0" algn="ctr" rtl="0">
                        <a:lnSpc>
                          <a:spcPct val="100000"/>
                        </a:lnSpc>
                        <a:spcBef>
                          <a:spcPts val="0"/>
                        </a:spcBef>
                        <a:spcAft>
                          <a:spcPts val="0"/>
                        </a:spcAft>
                        <a:buNone/>
                      </a:pPr>
                      <a:r>
                        <a:rPr lang="en-US" sz="1400" u="none" strike="noStrike" cap="none"/>
                        <a:t>4</a:t>
                      </a:r>
                      <a:endParaRPr/>
                    </a:p>
                  </a:txBody>
                  <a:tcPr marL="91450" marR="91450" marT="45725" marB="45725"/>
                </a:tc>
                <a:tc hMerge="1">
                  <a:txBody>
                    <a:bodyPr/>
                    <a:lstStyle/>
                    <a:p>
                      <a:endParaRPr lang="en-US"/>
                    </a:p>
                  </a:txBody>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None/>
                      </a:pPr>
                      <a:r>
                        <a:rPr lang="en-US" sz="1400" u="none" strike="noStrike" cap="none"/>
                        <a:t>Dropout Rate</a:t>
                      </a:r>
                      <a:endParaRPr/>
                    </a:p>
                  </a:txBody>
                  <a:tcPr marL="91450" marR="91450" marT="45725" marB="45725"/>
                </a:tc>
                <a:tc gridSpan="2">
                  <a:txBody>
                    <a:bodyPr/>
                    <a:lstStyle/>
                    <a:p>
                      <a:pPr marL="0" marR="0" lvl="0" indent="0" algn="ctr" rtl="0">
                        <a:lnSpc>
                          <a:spcPct val="100000"/>
                        </a:lnSpc>
                        <a:spcBef>
                          <a:spcPts val="0"/>
                        </a:spcBef>
                        <a:spcAft>
                          <a:spcPts val="0"/>
                        </a:spcAft>
                        <a:buNone/>
                      </a:pPr>
                      <a:r>
                        <a:rPr lang="en-US" sz="1400" u="none" strike="noStrike" cap="none"/>
                        <a:t>8</a:t>
                      </a:r>
                      <a:endParaRPr/>
                    </a:p>
                  </a:txBody>
                  <a:tcPr marL="91450" marR="91450" marT="45725" marB="45725"/>
                </a:tc>
                <a:tc hMerge="1">
                  <a:txBody>
                    <a:bodyPr/>
                    <a:lstStyle/>
                    <a:p>
                      <a:endParaRPr lang="en-US"/>
                    </a:p>
                  </a:txBody>
                  <a:tcPr/>
                </a:tc>
                <a:tc gridSpan="2">
                  <a:txBody>
                    <a:bodyPr/>
                    <a:lstStyle/>
                    <a:p>
                      <a:pPr marL="0" marR="0" lvl="0" indent="0" algn="ctr" rtl="0">
                        <a:lnSpc>
                          <a:spcPct val="100000"/>
                        </a:lnSpc>
                        <a:spcBef>
                          <a:spcPts val="0"/>
                        </a:spcBef>
                        <a:spcAft>
                          <a:spcPts val="0"/>
                        </a:spcAft>
                        <a:buNone/>
                      </a:pPr>
                      <a:r>
                        <a:rPr lang="en-US" sz="1400" u="none" strike="noStrike" cap="none"/>
                        <a:t>8</a:t>
                      </a:r>
                      <a:endParaRPr/>
                    </a:p>
                  </a:txBody>
                  <a:tcPr marL="91450" marR="91450" marT="45725" marB="45725"/>
                </a:tc>
                <a:tc hMerge="1">
                  <a:txBody>
                    <a:bodyPr/>
                    <a:lstStyle/>
                    <a:p>
                      <a:endParaRPr lang="en-US"/>
                    </a:p>
                  </a:txBody>
                  <a:tcP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None/>
                      </a:pPr>
                      <a:r>
                        <a:rPr lang="en-US" sz="1400" u="none" strike="noStrike" cap="none"/>
                        <a:t>Matriculation Rate</a:t>
                      </a:r>
                      <a:endParaRPr/>
                    </a:p>
                  </a:txBody>
                  <a:tcPr marL="91450" marR="91450" marT="45725" marB="45725"/>
                </a:tc>
                <a:tc gridSpan="2">
                  <a:txBody>
                    <a:bodyPr/>
                    <a:lstStyle/>
                    <a:p>
                      <a:pPr marL="0" marR="0" lvl="0" indent="0" algn="ctr" rtl="0">
                        <a:lnSpc>
                          <a:spcPct val="100000"/>
                        </a:lnSpc>
                        <a:spcBef>
                          <a:spcPts val="0"/>
                        </a:spcBef>
                        <a:spcAft>
                          <a:spcPts val="0"/>
                        </a:spcAft>
                        <a:buNone/>
                      </a:pPr>
                      <a:r>
                        <a:rPr lang="en-US" sz="1400" u="none" strike="noStrike" cap="none"/>
                        <a:t>4</a:t>
                      </a:r>
                      <a:endParaRPr/>
                    </a:p>
                  </a:txBody>
                  <a:tcPr marL="91450" marR="91450" marT="45725" marB="45725"/>
                </a:tc>
                <a:tc hMerge="1">
                  <a:txBody>
                    <a:bodyPr/>
                    <a:lstStyle/>
                    <a:p>
                      <a:endParaRPr lang="en-US"/>
                    </a:p>
                  </a:txBody>
                  <a:tcPr/>
                </a:tc>
                <a:tc gridSpan="2">
                  <a:txBody>
                    <a:bodyPr/>
                    <a:lstStyle/>
                    <a:p>
                      <a:pPr marL="0" marR="0" lvl="0" indent="0" algn="ctr" rtl="0">
                        <a:lnSpc>
                          <a:spcPct val="100000"/>
                        </a:lnSpc>
                        <a:spcBef>
                          <a:spcPts val="0"/>
                        </a:spcBef>
                        <a:spcAft>
                          <a:spcPts val="0"/>
                        </a:spcAft>
                        <a:buNone/>
                      </a:pPr>
                      <a:r>
                        <a:rPr lang="en-US" sz="1400" u="none" strike="noStrike" cap="none"/>
                        <a:t>--</a:t>
                      </a:r>
                      <a:endParaRPr/>
                    </a:p>
                  </a:txBody>
                  <a:tcPr marL="91450" marR="91450" marT="45725" marB="45725"/>
                </a:tc>
                <a:tc hMerge="1">
                  <a:txBody>
                    <a:bodyPr/>
                    <a:lstStyle/>
                    <a:p>
                      <a:endParaRPr lang="en-US"/>
                    </a:p>
                  </a:txBody>
                  <a:tcPr/>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None/>
                      </a:pPr>
                      <a:r>
                        <a:rPr lang="en-US" sz="1400" u="none" strike="noStrike" cap="none"/>
                        <a:t>Graduation Rate</a:t>
                      </a:r>
                      <a:endParaRPr/>
                    </a:p>
                  </a:txBody>
                  <a:tcPr marL="91450" marR="91450" marT="45725" marB="45725"/>
                </a:tc>
                <a:tc gridSpan="2">
                  <a:txBody>
                    <a:bodyPr/>
                    <a:lstStyle/>
                    <a:p>
                      <a:pPr marL="0" marR="0" lvl="0" indent="0" algn="ctr" rtl="0">
                        <a:lnSpc>
                          <a:spcPct val="100000"/>
                        </a:lnSpc>
                        <a:spcBef>
                          <a:spcPts val="0"/>
                        </a:spcBef>
                        <a:spcAft>
                          <a:spcPts val="0"/>
                        </a:spcAft>
                        <a:buNone/>
                      </a:pPr>
                      <a:r>
                        <a:rPr lang="en-US" sz="1400" u="none" strike="noStrike" cap="none"/>
                        <a:t>8</a:t>
                      </a:r>
                      <a:endParaRPr/>
                    </a:p>
                  </a:txBody>
                  <a:tcPr marL="91450" marR="91450" marT="45725" marB="45725"/>
                </a:tc>
                <a:tc hMerge="1">
                  <a:txBody>
                    <a:bodyPr/>
                    <a:lstStyle/>
                    <a:p>
                      <a:endParaRPr lang="en-US"/>
                    </a:p>
                  </a:txBody>
                  <a:tcPr/>
                </a:tc>
                <a:tc gridSpan="2">
                  <a:txBody>
                    <a:bodyPr/>
                    <a:lstStyle/>
                    <a:p>
                      <a:pPr marL="0" marR="0" lvl="0" indent="0" algn="ctr" rtl="0">
                        <a:lnSpc>
                          <a:spcPct val="100000"/>
                        </a:lnSpc>
                        <a:spcBef>
                          <a:spcPts val="0"/>
                        </a:spcBef>
                        <a:spcAft>
                          <a:spcPts val="0"/>
                        </a:spcAft>
                        <a:buNone/>
                      </a:pPr>
                      <a:r>
                        <a:rPr lang="en-US" sz="1400" u="none" strike="noStrike" cap="none"/>
                        <a:t>8</a:t>
                      </a:r>
                      <a:endParaRPr/>
                    </a:p>
                  </a:txBody>
                  <a:tcPr marL="91450" marR="91450" marT="45725" marB="45725"/>
                </a:tc>
                <a:tc hMerge="1">
                  <a:txBody>
                    <a:bodyPr/>
                    <a:lstStyle/>
                    <a:p>
                      <a:endParaRPr lang="en-US"/>
                    </a:p>
                  </a:txBody>
                  <a:tcPr/>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solidFill>
                      <a:schemeClr val="accent1"/>
                    </a:solidFill>
                  </a:tcPr>
                </a:tc>
                <a:tc>
                  <a:txBody>
                    <a:bodyPr/>
                    <a:lstStyle/>
                    <a:p>
                      <a:pPr marL="0" marR="0" lvl="0" indent="0" algn="ctr" rtl="0">
                        <a:lnSpc>
                          <a:spcPct val="100000"/>
                        </a:lnSpc>
                        <a:spcBef>
                          <a:spcPts val="0"/>
                        </a:spcBef>
                        <a:spcAft>
                          <a:spcPts val="0"/>
                        </a:spcAft>
                        <a:buNone/>
                      </a:pPr>
                      <a:r>
                        <a:rPr lang="en-US" sz="1400" b="1" u="none" strike="noStrike" cap="none">
                          <a:solidFill>
                            <a:schemeClr val="lt1"/>
                          </a:solidFill>
                        </a:rPr>
                        <a:t>Current</a:t>
                      </a:r>
                      <a:endParaRPr/>
                    </a:p>
                  </a:txBody>
                  <a:tcPr marL="91450" marR="91450" marT="45725" marB="45725">
                    <a:solidFill>
                      <a:schemeClr val="accent1"/>
                    </a:solidFill>
                  </a:tcPr>
                </a:tc>
                <a:tc>
                  <a:txBody>
                    <a:bodyPr/>
                    <a:lstStyle/>
                    <a:p>
                      <a:pPr marL="0" marR="0" lvl="0" indent="0" algn="ctr" rtl="0">
                        <a:lnSpc>
                          <a:spcPct val="100000"/>
                        </a:lnSpc>
                        <a:spcBef>
                          <a:spcPts val="0"/>
                        </a:spcBef>
                        <a:spcAft>
                          <a:spcPts val="0"/>
                        </a:spcAft>
                        <a:buNone/>
                      </a:pPr>
                      <a:r>
                        <a:rPr lang="en-US" sz="1400" b="1" u="none" strike="noStrike" cap="none">
                          <a:solidFill>
                            <a:schemeClr val="lt1"/>
                          </a:solidFill>
                        </a:rPr>
                        <a:t>1 Point</a:t>
                      </a:r>
                      <a:endParaRPr/>
                    </a:p>
                  </a:txBody>
                  <a:tcPr marL="91450" marR="91450" marT="45725" marB="45725">
                    <a:solidFill>
                      <a:schemeClr val="accent1"/>
                    </a:solidFill>
                  </a:tcPr>
                </a:tc>
                <a:tc>
                  <a:txBody>
                    <a:bodyPr/>
                    <a:lstStyle/>
                    <a:p>
                      <a:pPr marL="0" marR="0" lvl="0" indent="0" algn="ctr" rtl="0">
                        <a:lnSpc>
                          <a:spcPct val="100000"/>
                        </a:lnSpc>
                        <a:spcBef>
                          <a:spcPts val="0"/>
                        </a:spcBef>
                        <a:spcAft>
                          <a:spcPts val="0"/>
                        </a:spcAft>
                        <a:buNone/>
                      </a:pPr>
                      <a:r>
                        <a:rPr lang="en-US" sz="1400" b="1" u="none" strike="noStrike" cap="none">
                          <a:solidFill>
                            <a:schemeClr val="lt1"/>
                          </a:solidFill>
                        </a:rPr>
                        <a:t>2 Points</a:t>
                      </a:r>
                      <a:endParaRPr/>
                    </a:p>
                  </a:txBody>
                  <a:tcPr marL="91450" marR="91450" marT="45725" marB="45725">
                    <a:solidFill>
                      <a:schemeClr val="accent1"/>
                    </a:solidFill>
                  </a:tcPr>
                </a:tc>
                <a:tc>
                  <a:txBody>
                    <a:bodyPr/>
                    <a:lstStyle/>
                    <a:p>
                      <a:pPr marL="0" marR="0" lvl="0" indent="0" algn="ctr" rtl="0">
                        <a:lnSpc>
                          <a:spcPct val="100000"/>
                        </a:lnSpc>
                        <a:spcBef>
                          <a:spcPts val="0"/>
                        </a:spcBef>
                        <a:spcAft>
                          <a:spcPts val="0"/>
                        </a:spcAft>
                        <a:buNone/>
                      </a:pPr>
                      <a:r>
                        <a:rPr lang="en-US" sz="1400" b="1" u="none" strike="noStrike" cap="none">
                          <a:solidFill>
                            <a:schemeClr val="lt1"/>
                          </a:solidFill>
                        </a:rPr>
                        <a:t>4 Points</a:t>
                      </a:r>
                      <a:endParaRPr/>
                    </a:p>
                  </a:txBody>
                  <a:tcPr marL="91450" marR="91450" marT="45725" marB="45725">
                    <a:solidFill>
                      <a:schemeClr val="accent1"/>
                    </a:solidFill>
                  </a:tcPr>
                </a:tc>
                <a:extLst>
                  <a:ext uri="{0D108BD9-81ED-4DB2-BD59-A6C34878D82A}">
                    <a16:rowId xmlns:a16="http://schemas.microsoft.com/office/drawing/2014/main" val="10006"/>
                  </a:ext>
                </a:extLst>
              </a:tr>
              <a:tr h="370850">
                <a:tc>
                  <a:txBody>
                    <a:bodyPr/>
                    <a:lstStyle/>
                    <a:p>
                      <a:pPr marL="0" marR="0" lvl="0" indent="0" algn="l" rtl="0">
                        <a:lnSpc>
                          <a:spcPct val="100000"/>
                        </a:lnSpc>
                        <a:spcBef>
                          <a:spcPts val="0"/>
                        </a:spcBef>
                        <a:spcAft>
                          <a:spcPts val="0"/>
                        </a:spcAft>
                        <a:buNone/>
                      </a:pPr>
                      <a:r>
                        <a:rPr lang="en-US" sz="1400" u="none" strike="noStrike" cap="none"/>
                        <a:t>Higher Bar ELA &amp; Math</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1</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2</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4</a:t>
                      </a:r>
                      <a:endParaRPr/>
                    </a:p>
                  </a:txBody>
                  <a:tcPr marL="91450" marR="91450" marT="45725" marB="45725"/>
                </a:tc>
                <a:extLst>
                  <a:ext uri="{0D108BD9-81ED-4DB2-BD59-A6C34878D82A}">
                    <a16:rowId xmlns:a16="http://schemas.microsoft.com/office/drawing/2014/main" val="10007"/>
                  </a:ext>
                </a:extLst>
              </a:tr>
              <a:tr h="370850">
                <a:tc>
                  <a:txBody>
                    <a:bodyPr/>
                    <a:lstStyle/>
                    <a:p>
                      <a:pPr marL="0" marR="0" lvl="0" indent="0" algn="l" rtl="0">
                        <a:lnSpc>
                          <a:spcPct val="100000"/>
                        </a:lnSpc>
                        <a:spcBef>
                          <a:spcPts val="0"/>
                        </a:spcBef>
                        <a:spcAft>
                          <a:spcPts val="0"/>
                        </a:spcAft>
                        <a:buNone/>
                      </a:pPr>
                      <a:r>
                        <a:rPr lang="en-US" sz="1400" u="none" strike="noStrike" cap="none"/>
                        <a:t>Higher Bar Non-ELA/Math</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1</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2</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4</a:t>
                      </a:r>
                      <a:endParaRPr/>
                    </a:p>
                  </a:txBody>
                  <a:tcPr marL="91450" marR="91450" marT="45725" marB="45725"/>
                </a:tc>
                <a:extLst>
                  <a:ext uri="{0D108BD9-81ED-4DB2-BD59-A6C34878D82A}">
                    <a16:rowId xmlns:a16="http://schemas.microsoft.com/office/drawing/2014/main" val="10008"/>
                  </a:ext>
                </a:extLst>
              </a:tr>
              <a:tr h="370850">
                <a:tc>
                  <a:txBody>
                    <a:bodyPr/>
                    <a:lstStyle/>
                    <a:p>
                      <a:pPr marL="0" marR="0" lvl="0" indent="0" algn="l" rtl="0">
                        <a:lnSpc>
                          <a:spcPct val="100000"/>
                        </a:lnSpc>
                        <a:spcBef>
                          <a:spcPts val="0"/>
                        </a:spcBef>
                        <a:spcAft>
                          <a:spcPts val="0"/>
                        </a:spcAft>
                        <a:buNone/>
                      </a:pPr>
                      <a:r>
                        <a:rPr lang="en-US" sz="1400" b="1" u="none" strike="noStrike" cap="none"/>
                        <a:t>Total PWR Points</a:t>
                      </a:r>
                      <a:endParaRPr/>
                    </a:p>
                  </a:txBody>
                  <a:tcPr marL="91450" marR="91450" marT="45725" marB="45725">
                    <a:solidFill>
                      <a:srgbClr val="A8D08C"/>
                    </a:solidFill>
                  </a:tcPr>
                </a:tc>
                <a:tc>
                  <a:txBody>
                    <a:bodyPr/>
                    <a:lstStyle/>
                    <a:p>
                      <a:pPr marL="0" marR="0" lvl="0" indent="0" algn="ctr" rtl="0">
                        <a:lnSpc>
                          <a:spcPct val="100000"/>
                        </a:lnSpc>
                        <a:spcBef>
                          <a:spcPts val="0"/>
                        </a:spcBef>
                        <a:spcAft>
                          <a:spcPts val="0"/>
                        </a:spcAft>
                        <a:buNone/>
                      </a:pPr>
                      <a:r>
                        <a:rPr lang="en-US" sz="1400" b="1" u="none" strike="noStrike" cap="none"/>
                        <a:t>52</a:t>
                      </a:r>
                      <a:endParaRPr/>
                    </a:p>
                  </a:txBody>
                  <a:tcPr marL="91450" marR="91450" marT="45725" marB="45725">
                    <a:solidFill>
                      <a:srgbClr val="A8D08C"/>
                    </a:solidFill>
                  </a:tcPr>
                </a:tc>
                <a:tc>
                  <a:txBody>
                    <a:bodyPr/>
                    <a:lstStyle/>
                    <a:p>
                      <a:pPr marL="0" marR="0" lvl="0" indent="0" algn="ctr" rtl="0">
                        <a:lnSpc>
                          <a:spcPct val="100000"/>
                        </a:lnSpc>
                        <a:spcBef>
                          <a:spcPts val="0"/>
                        </a:spcBef>
                        <a:spcAft>
                          <a:spcPts val="0"/>
                        </a:spcAft>
                        <a:buNone/>
                      </a:pPr>
                      <a:r>
                        <a:rPr lang="en-US" sz="1400" b="1" u="none" strike="noStrike" cap="none"/>
                        <a:t>54</a:t>
                      </a:r>
                      <a:endParaRPr/>
                    </a:p>
                  </a:txBody>
                  <a:tcPr marL="91450" marR="91450" marT="45725" marB="45725">
                    <a:solidFill>
                      <a:srgbClr val="A8D08C"/>
                    </a:solidFill>
                  </a:tcPr>
                </a:tc>
                <a:tc>
                  <a:txBody>
                    <a:bodyPr/>
                    <a:lstStyle/>
                    <a:p>
                      <a:pPr marL="0" marR="0" lvl="0" indent="0" algn="ctr" rtl="0">
                        <a:lnSpc>
                          <a:spcPct val="100000"/>
                        </a:lnSpc>
                        <a:spcBef>
                          <a:spcPts val="0"/>
                        </a:spcBef>
                        <a:spcAft>
                          <a:spcPts val="0"/>
                        </a:spcAft>
                        <a:buNone/>
                      </a:pPr>
                      <a:r>
                        <a:rPr lang="en-US" sz="1400" b="1" u="none" strike="noStrike" cap="none"/>
                        <a:t>56</a:t>
                      </a:r>
                      <a:endParaRPr/>
                    </a:p>
                  </a:txBody>
                  <a:tcPr marL="91450" marR="91450" marT="45725" marB="45725">
                    <a:solidFill>
                      <a:srgbClr val="A8D08C"/>
                    </a:solidFill>
                  </a:tcPr>
                </a:tc>
                <a:tc>
                  <a:txBody>
                    <a:bodyPr/>
                    <a:lstStyle/>
                    <a:p>
                      <a:pPr marL="0" marR="0" lvl="0" indent="0" algn="ctr" rtl="0">
                        <a:lnSpc>
                          <a:spcPct val="100000"/>
                        </a:lnSpc>
                        <a:spcBef>
                          <a:spcPts val="0"/>
                        </a:spcBef>
                        <a:spcAft>
                          <a:spcPts val="0"/>
                        </a:spcAft>
                        <a:buNone/>
                      </a:pPr>
                      <a:r>
                        <a:rPr lang="en-US" sz="1400" b="1" u="none" strike="noStrike" cap="none"/>
                        <a:t>60</a:t>
                      </a:r>
                      <a:endParaRPr/>
                    </a:p>
                  </a:txBody>
                  <a:tcPr marL="91450" marR="91450" marT="45725" marB="45725">
                    <a:solidFill>
                      <a:srgbClr val="A8D08C"/>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g240cba01834_0_162"/>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Clr>
                <a:schemeClr val="lt1"/>
              </a:buClr>
              <a:buSzPct val="111111"/>
              <a:buFont typeface="Rockwell"/>
              <a:buNone/>
            </a:pPr>
            <a:r>
              <a:rPr lang="en-US"/>
              <a:t>High School &amp; District Indicator Weightings</a:t>
            </a:r>
            <a:endParaRPr/>
          </a:p>
        </p:txBody>
      </p:sp>
      <p:sp>
        <p:nvSpPr>
          <p:cNvPr id="772" name="Google Shape;772;g240cba01834_0_162"/>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41</a:t>
            </a:fld>
            <a:endParaRPr/>
          </a:p>
        </p:txBody>
      </p:sp>
      <p:pic>
        <p:nvPicPr>
          <p:cNvPr id="773" name="Google Shape;773;g240cba01834_0_162"/>
          <p:cNvPicPr preferRelativeResize="0"/>
          <p:nvPr/>
        </p:nvPicPr>
        <p:blipFill rotWithShape="1">
          <a:blip r:embed="rId3">
            <a:alphaModFix/>
          </a:blip>
          <a:srcRect/>
          <a:stretch/>
        </p:blipFill>
        <p:spPr>
          <a:xfrm>
            <a:off x="83815" y="1411798"/>
            <a:ext cx="4861634" cy="3403144"/>
          </a:xfrm>
          <a:prstGeom prst="rect">
            <a:avLst/>
          </a:prstGeom>
          <a:noFill/>
          <a:ln>
            <a:noFill/>
          </a:ln>
        </p:spPr>
      </p:pic>
      <p:pic>
        <p:nvPicPr>
          <p:cNvPr id="774" name="Google Shape;774;g240cba01834_0_162"/>
          <p:cNvPicPr preferRelativeResize="0"/>
          <p:nvPr/>
        </p:nvPicPr>
        <p:blipFill rotWithShape="1">
          <a:blip r:embed="rId4">
            <a:alphaModFix/>
          </a:blip>
          <a:srcRect/>
          <a:stretch/>
        </p:blipFill>
        <p:spPr>
          <a:xfrm>
            <a:off x="5351873" y="2817090"/>
            <a:ext cx="3488571" cy="3260436"/>
          </a:xfrm>
          <a:prstGeom prst="rect">
            <a:avLst/>
          </a:prstGeom>
          <a:noFill/>
          <a:ln>
            <a:noFill/>
          </a:ln>
        </p:spPr>
      </p:pic>
      <p:sp>
        <p:nvSpPr>
          <p:cNvPr id="775" name="Google Shape;775;g240cba01834_0_162"/>
          <p:cNvSpPr txBox="1"/>
          <p:nvPr/>
        </p:nvSpPr>
        <p:spPr>
          <a:xfrm>
            <a:off x="303556" y="4888187"/>
            <a:ext cx="40074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Weightings used in the current analyses.</a:t>
            </a:r>
            <a:endParaRPr/>
          </a:p>
        </p:txBody>
      </p:sp>
      <p:sp>
        <p:nvSpPr>
          <p:cNvPr id="776" name="Google Shape;776;g240cba01834_0_162"/>
          <p:cNvSpPr txBox="1"/>
          <p:nvPr/>
        </p:nvSpPr>
        <p:spPr>
          <a:xfrm>
            <a:off x="1978127" y="5692053"/>
            <a:ext cx="34719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Don’t forget, something like this may be coming in future years.</a:t>
            </a:r>
            <a:endParaRPr/>
          </a:p>
        </p:txBody>
      </p:sp>
      <p:sp>
        <p:nvSpPr>
          <p:cNvPr id="777" name="Google Shape;777;g240cba01834_0_162"/>
          <p:cNvSpPr/>
          <p:nvPr/>
        </p:nvSpPr>
        <p:spPr>
          <a:xfrm rot="-3119224">
            <a:off x="849810" y="4430180"/>
            <a:ext cx="655690" cy="301981"/>
          </a:xfrm>
          <a:prstGeom prst="rightArrow">
            <a:avLst>
              <a:gd name="adj1" fmla="val 50000"/>
              <a:gd name="adj2" fmla="val 50000"/>
            </a:avLst>
          </a:prstGeom>
          <a:solidFill>
            <a:srgbClr val="7F7F7F"/>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78" name="Google Shape;778;g240cba01834_0_162"/>
          <p:cNvSpPr/>
          <p:nvPr/>
        </p:nvSpPr>
        <p:spPr>
          <a:xfrm rot="-2229181">
            <a:off x="5376529" y="5608279"/>
            <a:ext cx="655688" cy="301924"/>
          </a:xfrm>
          <a:prstGeom prst="rightArrow">
            <a:avLst>
              <a:gd name="adj1" fmla="val 50000"/>
              <a:gd name="adj2" fmla="val 50000"/>
            </a:avLst>
          </a:prstGeom>
          <a:solidFill>
            <a:srgbClr val="7F7F7F"/>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pic>
        <p:nvPicPr>
          <p:cNvPr id="783" name="Google Shape;783;g240cba01834_0_173"/>
          <p:cNvPicPr preferRelativeResize="0"/>
          <p:nvPr/>
        </p:nvPicPr>
        <p:blipFill rotWithShape="1">
          <a:blip r:embed="rId3">
            <a:alphaModFix/>
          </a:blip>
          <a:srcRect/>
          <a:stretch/>
        </p:blipFill>
        <p:spPr>
          <a:xfrm>
            <a:off x="82161" y="960213"/>
            <a:ext cx="4336505" cy="3474720"/>
          </a:xfrm>
          <a:prstGeom prst="rect">
            <a:avLst/>
          </a:prstGeom>
          <a:noFill/>
          <a:ln>
            <a:noFill/>
          </a:ln>
        </p:spPr>
      </p:pic>
      <p:pic>
        <p:nvPicPr>
          <p:cNvPr id="784" name="Google Shape;784;g240cba01834_0_173"/>
          <p:cNvPicPr preferRelativeResize="0"/>
          <p:nvPr/>
        </p:nvPicPr>
        <p:blipFill rotWithShape="1">
          <a:blip r:embed="rId4">
            <a:alphaModFix/>
          </a:blip>
          <a:srcRect r="24499"/>
          <a:stretch/>
        </p:blipFill>
        <p:spPr>
          <a:xfrm>
            <a:off x="2878730" y="2217448"/>
            <a:ext cx="3274094" cy="3474720"/>
          </a:xfrm>
          <a:prstGeom prst="rect">
            <a:avLst/>
          </a:prstGeom>
          <a:noFill/>
          <a:ln>
            <a:noFill/>
          </a:ln>
        </p:spPr>
      </p:pic>
      <p:sp>
        <p:nvSpPr>
          <p:cNvPr id="785" name="Google Shape;785;g240cba01834_0_173"/>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42</a:t>
            </a:fld>
            <a:endParaRPr/>
          </a:p>
        </p:txBody>
      </p:sp>
      <p:sp>
        <p:nvSpPr>
          <p:cNvPr id="786" name="Google Shape;786;g240cba01834_0_173"/>
          <p:cNvSpPr txBox="1">
            <a:spLocks noGrp="1"/>
          </p:cNvSpPr>
          <p:nvPr>
            <p:ph type="title"/>
          </p:nvPr>
        </p:nvSpPr>
        <p:spPr>
          <a:xfrm>
            <a:off x="245193" y="254514"/>
            <a:ext cx="7737000" cy="401400"/>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Clr>
                <a:schemeClr val="dk1"/>
              </a:buClr>
              <a:buSzPct val="111111"/>
              <a:buFont typeface="Rockwell"/>
              <a:buNone/>
            </a:pPr>
            <a:r>
              <a:rPr lang="en-US"/>
              <a:t>2022 School Level Impact Data by Potential Weighting Scenario (adding 2022 Higher Bar Data)</a:t>
            </a:r>
            <a:endParaRPr/>
          </a:p>
        </p:txBody>
      </p:sp>
      <p:sp>
        <p:nvSpPr>
          <p:cNvPr id="787" name="Google Shape;787;g240cba01834_0_173"/>
          <p:cNvSpPr txBox="1"/>
          <p:nvPr/>
        </p:nvSpPr>
        <p:spPr>
          <a:xfrm>
            <a:off x="755241" y="1119343"/>
            <a:ext cx="993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1 Point</a:t>
            </a:r>
            <a:endParaRPr/>
          </a:p>
        </p:txBody>
      </p:sp>
      <p:sp>
        <p:nvSpPr>
          <p:cNvPr id="788" name="Google Shape;788;g240cba01834_0_173"/>
          <p:cNvSpPr txBox="1"/>
          <p:nvPr/>
        </p:nvSpPr>
        <p:spPr>
          <a:xfrm>
            <a:off x="3500410" y="2403544"/>
            <a:ext cx="993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2 Points</a:t>
            </a:r>
            <a:endParaRPr/>
          </a:p>
        </p:txBody>
      </p:sp>
      <p:pic>
        <p:nvPicPr>
          <p:cNvPr id="789" name="Google Shape;789;g240cba01834_0_173"/>
          <p:cNvPicPr preferRelativeResize="0"/>
          <p:nvPr/>
        </p:nvPicPr>
        <p:blipFill rotWithShape="1">
          <a:blip r:embed="rId5">
            <a:alphaModFix/>
          </a:blip>
          <a:srcRect r="24499"/>
          <a:stretch/>
        </p:blipFill>
        <p:spPr>
          <a:xfrm>
            <a:off x="5731368" y="3299582"/>
            <a:ext cx="3274094" cy="3474720"/>
          </a:xfrm>
          <a:prstGeom prst="rect">
            <a:avLst/>
          </a:prstGeom>
          <a:noFill/>
          <a:ln>
            <a:noFill/>
          </a:ln>
        </p:spPr>
      </p:pic>
      <p:sp>
        <p:nvSpPr>
          <p:cNvPr id="790" name="Google Shape;790;g240cba01834_0_173"/>
          <p:cNvSpPr txBox="1"/>
          <p:nvPr/>
        </p:nvSpPr>
        <p:spPr>
          <a:xfrm>
            <a:off x="6382887" y="3530376"/>
            <a:ext cx="993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4 Points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g240cba01834_0_184"/>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Clr>
                <a:schemeClr val="lt1"/>
              </a:buClr>
              <a:buSzPct val="111111"/>
              <a:buFont typeface="Rockwell"/>
              <a:buNone/>
            </a:pPr>
            <a:r>
              <a:rPr lang="en-US"/>
              <a:t>2022 School Level Impact Data by Potential Weighting Scenario (adding 2022 HB Data)</a:t>
            </a:r>
            <a:endParaRPr/>
          </a:p>
        </p:txBody>
      </p:sp>
      <p:sp>
        <p:nvSpPr>
          <p:cNvPr id="796" name="Google Shape;796;g240cba01834_0_184"/>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43</a:t>
            </a:fld>
            <a:endParaRPr/>
          </a:p>
        </p:txBody>
      </p:sp>
      <p:pic>
        <p:nvPicPr>
          <p:cNvPr id="797" name="Google Shape;797;g240cba01834_0_184"/>
          <p:cNvPicPr preferRelativeResize="0"/>
          <p:nvPr/>
        </p:nvPicPr>
        <p:blipFill rotWithShape="1">
          <a:blip r:embed="rId3">
            <a:alphaModFix/>
          </a:blip>
          <a:srcRect/>
          <a:stretch/>
        </p:blipFill>
        <p:spPr>
          <a:xfrm>
            <a:off x="94358" y="1514833"/>
            <a:ext cx="8981995" cy="4014598"/>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g240cba01834_0_190"/>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Clr>
                <a:schemeClr val="lt1"/>
              </a:buClr>
              <a:buSzPct val="111111"/>
              <a:buFont typeface="Rockwell"/>
              <a:buNone/>
            </a:pPr>
            <a:r>
              <a:rPr lang="en-US"/>
              <a:t>Comparison of Demographic Characteristics based on 4pt Higher Bar Impact Results</a:t>
            </a:r>
            <a:endParaRPr/>
          </a:p>
        </p:txBody>
      </p:sp>
      <p:sp>
        <p:nvSpPr>
          <p:cNvPr id="803" name="Google Shape;803;g240cba01834_0_190"/>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44</a:t>
            </a:fld>
            <a:endParaRPr/>
          </a:p>
        </p:txBody>
      </p:sp>
      <p:pic>
        <p:nvPicPr>
          <p:cNvPr id="804" name="Google Shape;804;g240cba01834_0_190"/>
          <p:cNvPicPr preferRelativeResize="0"/>
          <p:nvPr/>
        </p:nvPicPr>
        <p:blipFill rotWithShape="1">
          <a:blip r:embed="rId3">
            <a:alphaModFix/>
          </a:blip>
          <a:srcRect/>
          <a:stretch/>
        </p:blipFill>
        <p:spPr>
          <a:xfrm>
            <a:off x="1451219" y="1839238"/>
            <a:ext cx="6241563" cy="341519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g240cba01834_0_196"/>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Clr>
                <a:schemeClr val="lt1"/>
              </a:buClr>
              <a:buSzPct val="111111"/>
              <a:buFont typeface="Rockwell"/>
              <a:buNone/>
            </a:pPr>
            <a:r>
              <a:rPr lang="en-US"/>
              <a:t>Comparison of Demographic Characteristics based on 4pt Higher Bar Impact Results</a:t>
            </a:r>
            <a:endParaRPr/>
          </a:p>
        </p:txBody>
      </p:sp>
      <p:sp>
        <p:nvSpPr>
          <p:cNvPr id="810" name="Google Shape;810;g240cba01834_0_196"/>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45</a:t>
            </a:fld>
            <a:endParaRPr/>
          </a:p>
        </p:txBody>
      </p:sp>
      <p:pic>
        <p:nvPicPr>
          <p:cNvPr id="811" name="Google Shape;811;g240cba01834_0_196"/>
          <p:cNvPicPr preferRelativeResize="0"/>
          <p:nvPr/>
        </p:nvPicPr>
        <p:blipFill rotWithShape="1">
          <a:blip r:embed="rId3">
            <a:alphaModFix/>
          </a:blip>
          <a:srcRect r="24505" b="1661"/>
          <a:stretch/>
        </p:blipFill>
        <p:spPr>
          <a:xfrm>
            <a:off x="30036" y="1631132"/>
            <a:ext cx="4523199" cy="4720587"/>
          </a:xfrm>
          <a:prstGeom prst="rect">
            <a:avLst/>
          </a:prstGeom>
          <a:noFill/>
          <a:ln>
            <a:noFill/>
          </a:ln>
        </p:spPr>
      </p:pic>
      <p:pic>
        <p:nvPicPr>
          <p:cNvPr id="812" name="Google Shape;812;g240cba01834_0_196"/>
          <p:cNvPicPr preferRelativeResize="0"/>
          <p:nvPr/>
        </p:nvPicPr>
        <p:blipFill rotWithShape="1">
          <a:blip r:embed="rId4">
            <a:alphaModFix/>
          </a:blip>
          <a:srcRect l="1877" r="24506"/>
          <a:stretch/>
        </p:blipFill>
        <p:spPr>
          <a:xfrm>
            <a:off x="4636545" y="1641887"/>
            <a:ext cx="4410642" cy="4800600"/>
          </a:xfrm>
          <a:prstGeom prst="rect">
            <a:avLst/>
          </a:prstGeom>
          <a:noFill/>
          <a:ln>
            <a:noFill/>
          </a:ln>
        </p:spPr>
      </p:pic>
      <p:sp>
        <p:nvSpPr>
          <p:cNvPr id="813" name="Google Shape;813;g240cba01834_0_196"/>
          <p:cNvSpPr txBox="1"/>
          <p:nvPr/>
        </p:nvSpPr>
        <p:spPr>
          <a:xfrm>
            <a:off x="978945" y="1286597"/>
            <a:ext cx="3152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Free- or Reduced-Price Lunch</a:t>
            </a:r>
            <a:endParaRPr/>
          </a:p>
        </p:txBody>
      </p:sp>
      <p:sp>
        <p:nvSpPr>
          <p:cNvPr id="814" name="Google Shape;814;g240cba01834_0_196"/>
          <p:cNvSpPr txBox="1"/>
          <p:nvPr/>
        </p:nvSpPr>
        <p:spPr>
          <a:xfrm>
            <a:off x="6327058" y="1296604"/>
            <a:ext cx="12429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Minority </a:t>
            </a:r>
            <a:endParaRPr/>
          </a:p>
        </p:txBody>
      </p:sp>
      <p:sp>
        <p:nvSpPr>
          <p:cNvPr id="815" name="Google Shape;815;g240cba01834_0_196"/>
          <p:cNvSpPr txBox="1"/>
          <p:nvPr/>
        </p:nvSpPr>
        <p:spPr>
          <a:xfrm>
            <a:off x="2630311" y="1734673"/>
            <a:ext cx="1834200" cy="738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400" b="0" i="0" u="none" strike="noStrike" cap="none">
                <a:solidFill>
                  <a:srgbClr val="2F5496"/>
                </a:solidFill>
                <a:latin typeface="Arial"/>
                <a:ea typeface="Arial"/>
                <a:cs typeface="Arial"/>
                <a:sym typeface="Arial"/>
              </a:rPr>
              <a:t>Same Avg = 49.2%</a:t>
            </a:r>
            <a:endParaRPr/>
          </a:p>
          <a:p>
            <a:pPr marL="0" marR="0" lvl="0" indent="0" algn="r" rtl="0">
              <a:lnSpc>
                <a:spcPct val="100000"/>
              </a:lnSpc>
              <a:spcBef>
                <a:spcPts val="0"/>
              </a:spcBef>
              <a:spcAft>
                <a:spcPts val="0"/>
              </a:spcAft>
              <a:buNone/>
            </a:pPr>
            <a:r>
              <a:rPr lang="en-US" sz="1400" b="0" i="0" u="none" strike="noStrike" cap="none">
                <a:solidFill>
                  <a:srgbClr val="FF0000"/>
                </a:solidFill>
                <a:latin typeface="Arial"/>
                <a:ea typeface="Arial"/>
                <a:cs typeface="Arial"/>
                <a:sym typeface="Arial"/>
              </a:rPr>
              <a:t>Decrease Avg = 54.5% </a:t>
            </a:r>
            <a:endParaRPr/>
          </a:p>
        </p:txBody>
      </p:sp>
      <p:sp>
        <p:nvSpPr>
          <p:cNvPr id="816" name="Google Shape;816;g240cba01834_0_196"/>
          <p:cNvSpPr txBox="1"/>
          <p:nvPr/>
        </p:nvSpPr>
        <p:spPr>
          <a:xfrm>
            <a:off x="7153510" y="1756186"/>
            <a:ext cx="1818300" cy="738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400" b="0" i="0" u="none" strike="noStrike" cap="none">
                <a:solidFill>
                  <a:srgbClr val="2F5496"/>
                </a:solidFill>
                <a:latin typeface="Arial"/>
                <a:ea typeface="Arial"/>
                <a:cs typeface="Arial"/>
                <a:sym typeface="Arial"/>
              </a:rPr>
              <a:t>Same Avg = 59.8%</a:t>
            </a:r>
            <a:endParaRPr/>
          </a:p>
          <a:p>
            <a:pPr marL="0" marR="0" lvl="0" indent="0" algn="r" rtl="0">
              <a:lnSpc>
                <a:spcPct val="100000"/>
              </a:lnSpc>
              <a:spcBef>
                <a:spcPts val="0"/>
              </a:spcBef>
              <a:spcAft>
                <a:spcPts val="0"/>
              </a:spcAft>
              <a:buNone/>
            </a:pPr>
            <a:r>
              <a:rPr lang="en-US" sz="1400" b="0" i="0" u="none" strike="noStrike" cap="none">
                <a:solidFill>
                  <a:srgbClr val="FF0000"/>
                </a:solidFill>
                <a:latin typeface="Arial"/>
                <a:ea typeface="Arial"/>
                <a:cs typeface="Arial"/>
                <a:sym typeface="Arial"/>
              </a:rPr>
              <a:t>Decrease Avg = 65.7%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pic>
        <p:nvPicPr>
          <p:cNvPr id="821" name="Google Shape;821;g240cba01834_0_207"/>
          <p:cNvPicPr preferRelativeResize="0"/>
          <p:nvPr/>
        </p:nvPicPr>
        <p:blipFill rotWithShape="1">
          <a:blip r:embed="rId3">
            <a:alphaModFix/>
          </a:blip>
          <a:srcRect l="2595" r="24502"/>
          <a:stretch/>
        </p:blipFill>
        <p:spPr>
          <a:xfrm>
            <a:off x="4689825" y="1633351"/>
            <a:ext cx="4367844" cy="4800600"/>
          </a:xfrm>
          <a:prstGeom prst="rect">
            <a:avLst/>
          </a:prstGeom>
          <a:noFill/>
          <a:ln>
            <a:noFill/>
          </a:ln>
        </p:spPr>
      </p:pic>
      <p:pic>
        <p:nvPicPr>
          <p:cNvPr id="822" name="Google Shape;822;g240cba01834_0_207"/>
          <p:cNvPicPr preferRelativeResize="0"/>
          <p:nvPr/>
        </p:nvPicPr>
        <p:blipFill rotWithShape="1">
          <a:blip r:embed="rId4">
            <a:alphaModFix/>
          </a:blip>
          <a:srcRect r="24505"/>
          <a:stretch/>
        </p:blipFill>
        <p:spPr>
          <a:xfrm>
            <a:off x="51145" y="1633662"/>
            <a:ext cx="4523199" cy="4800600"/>
          </a:xfrm>
          <a:prstGeom prst="rect">
            <a:avLst/>
          </a:prstGeom>
          <a:noFill/>
          <a:ln>
            <a:noFill/>
          </a:ln>
        </p:spPr>
      </p:pic>
      <p:sp>
        <p:nvSpPr>
          <p:cNvPr id="823" name="Google Shape;823;g240cba01834_0_207"/>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Clr>
                <a:schemeClr val="lt1"/>
              </a:buClr>
              <a:buSzPct val="111111"/>
              <a:buFont typeface="Rockwell"/>
              <a:buNone/>
            </a:pPr>
            <a:r>
              <a:rPr lang="en-US"/>
              <a:t>Comparison of Demographic Characteristics based on 4pt Higher Bar Impact Results</a:t>
            </a:r>
            <a:endParaRPr/>
          </a:p>
        </p:txBody>
      </p:sp>
      <p:sp>
        <p:nvSpPr>
          <p:cNvPr id="824" name="Google Shape;824;g240cba01834_0_207"/>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46</a:t>
            </a:fld>
            <a:endParaRPr/>
          </a:p>
        </p:txBody>
      </p:sp>
      <p:sp>
        <p:nvSpPr>
          <p:cNvPr id="825" name="Google Shape;825;g240cba01834_0_207"/>
          <p:cNvSpPr txBox="1"/>
          <p:nvPr/>
        </p:nvSpPr>
        <p:spPr>
          <a:xfrm>
            <a:off x="1125702" y="1286597"/>
            <a:ext cx="3152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Students with Disabilities</a:t>
            </a:r>
            <a:endParaRPr/>
          </a:p>
        </p:txBody>
      </p:sp>
      <p:sp>
        <p:nvSpPr>
          <p:cNvPr id="826" name="Google Shape;826;g240cba01834_0_207"/>
          <p:cNvSpPr txBox="1"/>
          <p:nvPr/>
        </p:nvSpPr>
        <p:spPr>
          <a:xfrm>
            <a:off x="6135145" y="1296604"/>
            <a:ext cx="1838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English Learner</a:t>
            </a:r>
            <a:endParaRPr/>
          </a:p>
        </p:txBody>
      </p:sp>
      <p:sp>
        <p:nvSpPr>
          <p:cNvPr id="827" name="Google Shape;827;g240cba01834_0_207"/>
          <p:cNvSpPr txBox="1"/>
          <p:nvPr/>
        </p:nvSpPr>
        <p:spPr>
          <a:xfrm>
            <a:off x="2619022" y="1734673"/>
            <a:ext cx="1845300" cy="738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400" b="0" i="0" u="none" strike="noStrike" cap="none">
                <a:solidFill>
                  <a:srgbClr val="2F5496"/>
                </a:solidFill>
                <a:latin typeface="Arial"/>
                <a:ea typeface="Arial"/>
                <a:cs typeface="Arial"/>
                <a:sym typeface="Arial"/>
              </a:rPr>
              <a:t>Same Avg = 11.3%</a:t>
            </a:r>
            <a:endParaRPr/>
          </a:p>
          <a:p>
            <a:pPr marL="0" marR="0" lvl="0" indent="0" algn="r" rtl="0">
              <a:lnSpc>
                <a:spcPct val="100000"/>
              </a:lnSpc>
              <a:spcBef>
                <a:spcPts val="0"/>
              </a:spcBef>
              <a:spcAft>
                <a:spcPts val="0"/>
              </a:spcAft>
              <a:buNone/>
            </a:pPr>
            <a:r>
              <a:rPr lang="en-US" sz="1400" b="0" i="0" u="none" strike="noStrike" cap="none">
                <a:solidFill>
                  <a:srgbClr val="FF0000"/>
                </a:solidFill>
                <a:latin typeface="Arial"/>
                <a:ea typeface="Arial"/>
                <a:cs typeface="Arial"/>
                <a:sym typeface="Arial"/>
              </a:rPr>
              <a:t>Decrease Avg = 12.3% </a:t>
            </a:r>
            <a:endParaRPr/>
          </a:p>
        </p:txBody>
      </p:sp>
      <p:sp>
        <p:nvSpPr>
          <p:cNvPr id="828" name="Google Shape;828;g240cba01834_0_207"/>
          <p:cNvSpPr txBox="1"/>
          <p:nvPr/>
        </p:nvSpPr>
        <p:spPr>
          <a:xfrm>
            <a:off x="7142221" y="1756186"/>
            <a:ext cx="1829700" cy="738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400" b="0" i="0" u="none" strike="noStrike" cap="none">
                <a:solidFill>
                  <a:srgbClr val="2F5496"/>
                </a:solidFill>
                <a:latin typeface="Arial"/>
                <a:ea typeface="Arial"/>
                <a:cs typeface="Arial"/>
                <a:sym typeface="Arial"/>
              </a:rPr>
              <a:t>Same Avg = 29.7%</a:t>
            </a:r>
            <a:endParaRPr/>
          </a:p>
          <a:p>
            <a:pPr marL="0" marR="0" lvl="0" indent="0" algn="r" rtl="0">
              <a:lnSpc>
                <a:spcPct val="100000"/>
              </a:lnSpc>
              <a:spcBef>
                <a:spcPts val="0"/>
              </a:spcBef>
              <a:spcAft>
                <a:spcPts val="0"/>
              </a:spcAft>
              <a:buNone/>
            </a:pPr>
            <a:r>
              <a:rPr lang="en-US" sz="1400" b="0" i="0" u="none" strike="noStrike" cap="none">
                <a:solidFill>
                  <a:srgbClr val="FF0000"/>
                </a:solidFill>
                <a:latin typeface="Arial"/>
                <a:ea typeface="Arial"/>
                <a:cs typeface="Arial"/>
                <a:sym typeface="Arial"/>
              </a:rPr>
              <a:t>Decrease Avg = 41.9%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g240cba01834_0_218"/>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Clr>
                <a:schemeClr val="lt1"/>
              </a:buClr>
              <a:buSzPct val="111111"/>
              <a:buFont typeface="Rockwell"/>
              <a:buNone/>
            </a:pPr>
            <a:r>
              <a:rPr lang="en-US"/>
              <a:t>2022 Distribution of District N-counts Included in Matriculation Rate</a:t>
            </a:r>
            <a:endParaRPr/>
          </a:p>
        </p:txBody>
      </p:sp>
      <p:sp>
        <p:nvSpPr>
          <p:cNvPr id="834" name="Google Shape;834;g240cba01834_0_218"/>
          <p:cNvSpPr txBox="1">
            <a:spLocks noGrp="1"/>
          </p:cNvSpPr>
          <p:nvPr>
            <p:ph type="body" idx="1"/>
          </p:nvPr>
        </p:nvSpPr>
        <p:spPr>
          <a:xfrm>
            <a:off x="628650" y="1549100"/>
            <a:ext cx="3513000" cy="4554600"/>
          </a:xfrm>
          <a:prstGeom prst="rect">
            <a:avLst/>
          </a:prstGeom>
          <a:noFill/>
          <a:ln>
            <a:noFill/>
          </a:ln>
        </p:spPr>
        <p:txBody>
          <a:bodyPr spcFirstLastPara="1" wrap="square" lIns="0" tIns="0" rIns="0" bIns="45700" anchor="t" anchorCtr="0">
            <a:normAutofit/>
          </a:bodyPr>
          <a:lstStyle/>
          <a:p>
            <a:pPr marL="457200" lvl="0" indent="-381000" algn="l" rtl="0">
              <a:lnSpc>
                <a:spcPct val="90000"/>
              </a:lnSpc>
              <a:spcBef>
                <a:spcPts val="1000"/>
              </a:spcBef>
              <a:spcAft>
                <a:spcPts val="0"/>
              </a:spcAft>
              <a:buClr>
                <a:schemeClr val="dk1"/>
              </a:buClr>
              <a:buSzPts val="2400"/>
              <a:buChar char="•"/>
            </a:pPr>
            <a:r>
              <a:rPr lang="en-US"/>
              <a:t>Note that almost 30% of districts did not meet the minimum reporting N of 16 for matriculation rate.</a:t>
            </a:r>
            <a:endParaRPr/>
          </a:p>
          <a:p>
            <a:pPr marL="457200" lvl="0" indent="-381000" algn="l" rtl="0">
              <a:lnSpc>
                <a:spcPct val="90000"/>
              </a:lnSpc>
              <a:spcBef>
                <a:spcPts val="1000"/>
              </a:spcBef>
              <a:spcAft>
                <a:spcPts val="0"/>
              </a:spcAft>
              <a:buClr>
                <a:schemeClr val="dk1"/>
              </a:buClr>
              <a:buSzPts val="2400"/>
              <a:buChar char="•"/>
            </a:pPr>
            <a:r>
              <a:rPr lang="en-US"/>
              <a:t>This means these districts will not have results for either of the new Higher Bar measures</a:t>
            </a:r>
            <a:endParaRPr/>
          </a:p>
        </p:txBody>
      </p:sp>
      <p:sp>
        <p:nvSpPr>
          <p:cNvPr id="835" name="Google Shape;835;g240cba01834_0_218"/>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47</a:t>
            </a:fld>
            <a:endParaRPr/>
          </a:p>
        </p:txBody>
      </p:sp>
      <p:pic>
        <p:nvPicPr>
          <p:cNvPr id="836" name="Google Shape;836;g240cba01834_0_218"/>
          <p:cNvPicPr preferRelativeResize="0"/>
          <p:nvPr/>
        </p:nvPicPr>
        <p:blipFill rotWithShape="1">
          <a:blip r:embed="rId3">
            <a:alphaModFix/>
          </a:blip>
          <a:srcRect r="24374"/>
          <a:stretch/>
        </p:blipFill>
        <p:spPr>
          <a:xfrm>
            <a:off x="4270785" y="1463040"/>
            <a:ext cx="4373656" cy="463397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g240cba01834_0_225"/>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Clr>
                <a:schemeClr val="lt1"/>
              </a:buClr>
              <a:buSzPct val="111111"/>
              <a:buFont typeface="Rockwell"/>
              <a:buNone/>
            </a:pPr>
            <a:r>
              <a:rPr lang="en-US"/>
              <a:t>2022 Distribution of Districts by Percent of Students Meeting ELA &amp; Math Higher Bar</a:t>
            </a:r>
            <a:endParaRPr/>
          </a:p>
        </p:txBody>
      </p:sp>
      <p:sp>
        <p:nvSpPr>
          <p:cNvPr id="842" name="Google Shape;842;g240cba01834_0_225"/>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48</a:t>
            </a:fld>
            <a:endParaRPr/>
          </a:p>
        </p:txBody>
      </p:sp>
      <p:pic>
        <p:nvPicPr>
          <p:cNvPr id="843" name="Google Shape;843;g240cba01834_0_225"/>
          <p:cNvPicPr preferRelativeResize="0"/>
          <p:nvPr/>
        </p:nvPicPr>
        <p:blipFill rotWithShape="1">
          <a:blip r:embed="rId3">
            <a:alphaModFix/>
          </a:blip>
          <a:srcRect/>
          <a:stretch/>
        </p:blipFill>
        <p:spPr>
          <a:xfrm>
            <a:off x="1101163" y="1305743"/>
            <a:ext cx="6270173" cy="5486400"/>
          </a:xfrm>
          <a:prstGeom prst="rect">
            <a:avLst/>
          </a:prstGeom>
          <a:noFill/>
          <a:ln>
            <a:noFill/>
          </a:ln>
        </p:spPr>
      </p:pic>
      <p:sp>
        <p:nvSpPr>
          <p:cNvPr id="844" name="Google Shape;844;g240cba01834_0_225"/>
          <p:cNvSpPr txBox="1"/>
          <p:nvPr/>
        </p:nvSpPr>
        <p:spPr>
          <a:xfrm>
            <a:off x="6580733" y="4572897"/>
            <a:ext cx="22623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Note that the 2022 school level cut-scores have been applied</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g240cba01834_0_232"/>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Clr>
                <a:schemeClr val="lt1"/>
              </a:buClr>
              <a:buSzPct val="111111"/>
              <a:buFont typeface="Rockwell"/>
              <a:buNone/>
            </a:pPr>
            <a:r>
              <a:rPr lang="en-US"/>
              <a:t>2022 Distribution of Districts by Percent of Students Meeting Non-ELA/Math Higher Bar</a:t>
            </a:r>
            <a:endParaRPr/>
          </a:p>
        </p:txBody>
      </p:sp>
      <p:sp>
        <p:nvSpPr>
          <p:cNvPr id="850" name="Google Shape;850;g240cba01834_0_232"/>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49</a:t>
            </a:fld>
            <a:endParaRPr/>
          </a:p>
        </p:txBody>
      </p:sp>
      <p:pic>
        <p:nvPicPr>
          <p:cNvPr id="851" name="Google Shape;851;g240cba01834_0_232"/>
          <p:cNvPicPr preferRelativeResize="0"/>
          <p:nvPr/>
        </p:nvPicPr>
        <p:blipFill rotWithShape="1">
          <a:blip r:embed="rId3">
            <a:alphaModFix/>
          </a:blip>
          <a:srcRect/>
          <a:stretch/>
        </p:blipFill>
        <p:spPr>
          <a:xfrm>
            <a:off x="1082735" y="1284227"/>
            <a:ext cx="6329662" cy="5486399"/>
          </a:xfrm>
          <a:prstGeom prst="rect">
            <a:avLst/>
          </a:prstGeom>
          <a:noFill/>
          <a:ln>
            <a:noFill/>
          </a:ln>
        </p:spPr>
      </p:pic>
      <p:sp>
        <p:nvSpPr>
          <p:cNvPr id="852" name="Google Shape;852;g240cba01834_0_232"/>
          <p:cNvSpPr txBox="1"/>
          <p:nvPr/>
        </p:nvSpPr>
        <p:spPr>
          <a:xfrm>
            <a:off x="6580733" y="4572897"/>
            <a:ext cx="22623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Note that the 2022 school level cut-scores have been applied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g240cba01834_0_1366"/>
          <p:cNvSpPr txBox="1">
            <a:spLocks noGrp="1"/>
          </p:cNvSpPr>
          <p:nvPr>
            <p:ph type="ctrTitle"/>
          </p:nvPr>
        </p:nvSpPr>
        <p:spPr>
          <a:xfrm>
            <a:off x="685800" y="2595716"/>
            <a:ext cx="7772400" cy="23376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US"/>
              <a:t>Current State Accountability</a:t>
            </a:r>
            <a:endParaRPr/>
          </a:p>
        </p:txBody>
      </p:sp>
      <p:sp>
        <p:nvSpPr>
          <p:cNvPr id="460" name="Google Shape;460;g240cba01834_0_1366"/>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g240cba01834_0_1018"/>
          <p:cNvSpPr txBox="1">
            <a:spLocks noGrp="1"/>
          </p:cNvSpPr>
          <p:nvPr>
            <p:ph type="sldNum" idx="12"/>
          </p:nvPr>
        </p:nvSpPr>
        <p:spPr>
          <a:xfrm>
            <a:off x="223071" y="6427019"/>
            <a:ext cx="2057400" cy="365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rgbClr val="000000"/>
              </a:buClr>
              <a:buSzPts val="1300"/>
              <a:buFont typeface="Arial"/>
              <a:buNone/>
            </a:pPr>
            <a:fld id="{00000000-1234-1234-1234-123412341234}" type="slidenum">
              <a:rPr lang="en-US">
                <a:solidFill>
                  <a:srgbClr val="7F7F7F"/>
                </a:solidFill>
                <a:latin typeface="Calibri"/>
                <a:ea typeface="Calibri"/>
                <a:cs typeface="Calibri"/>
                <a:sym typeface="Calibri"/>
              </a:rPr>
              <a:t>6</a:t>
            </a:fld>
            <a:endParaRPr>
              <a:solidFill>
                <a:srgbClr val="7F7F7F"/>
              </a:solidFill>
              <a:latin typeface="Calibri"/>
              <a:ea typeface="Calibri"/>
              <a:cs typeface="Calibri"/>
              <a:sym typeface="Calibri"/>
            </a:endParaRPr>
          </a:p>
        </p:txBody>
      </p:sp>
      <p:sp>
        <p:nvSpPr>
          <p:cNvPr id="466" name="Google Shape;466;g240cba01834_0_1018"/>
          <p:cNvSpPr/>
          <p:nvPr/>
        </p:nvSpPr>
        <p:spPr>
          <a:xfrm>
            <a:off x="3573351" y="1332450"/>
            <a:ext cx="2053800" cy="4857600"/>
          </a:xfrm>
          <a:prstGeom prst="downArrow">
            <a:avLst>
              <a:gd name="adj1" fmla="val 50000"/>
              <a:gd name="adj2" fmla="val 50000"/>
            </a:avLst>
          </a:prstGeom>
          <a:solidFill>
            <a:schemeClr val="accent1"/>
          </a:solidFill>
          <a:ln w="25400" cap="flat" cmpd="sng">
            <a:solidFill>
              <a:srgbClr val="05565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7" name="Google Shape;467;g240cba01834_0_1018"/>
          <p:cNvSpPr/>
          <p:nvPr/>
        </p:nvSpPr>
        <p:spPr>
          <a:xfrm>
            <a:off x="6106092" y="1455303"/>
            <a:ext cx="1799700" cy="7635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7580" y="58994"/>
                </a:moveTo>
                <a:lnTo>
                  <a:pt x="-54889" y="58968"/>
                </a:lnTo>
              </a:path>
            </a:pathLst>
          </a:custGeom>
          <a:solidFill>
            <a:srgbClr val="CBC8E3"/>
          </a:solidFill>
          <a:ln w="25400" cap="flat" cmpd="sng">
            <a:solidFill>
              <a:srgbClr val="6E66B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453E7D"/>
                </a:solidFill>
                <a:latin typeface="Arial"/>
                <a:ea typeface="Arial"/>
                <a:cs typeface="Arial"/>
                <a:sym typeface="Arial"/>
              </a:rPr>
              <a:t>1241 Task Force Begins*</a:t>
            </a:r>
            <a:endParaRPr sz="1400" b="0" i="0" u="none" strike="noStrike" cap="none">
              <a:solidFill>
                <a:srgbClr val="000000"/>
              </a:solidFill>
              <a:latin typeface="Arial"/>
              <a:ea typeface="Arial"/>
              <a:cs typeface="Arial"/>
              <a:sym typeface="Arial"/>
            </a:endParaRPr>
          </a:p>
        </p:txBody>
      </p:sp>
      <p:sp>
        <p:nvSpPr>
          <p:cNvPr id="468" name="Google Shape;468;g240cba01834_0_1018"/>
          <p:cNvSpPr txBox="1"/>
          <p:nvPr/>
        </p:nvSpPr>
        <p:spPr>
          <a:xfrm>
            <a:off x="4106750" y="1631919"/>
            <a:ext cx="987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Fall 2023</a:t>
            </a:r>
            <a:endParaRPr sz="1400" b="0" i="0" u="none" strike="noStrike" cap="none">
              <a:solidFill>
                <a:srgbClr val="000000"/>
              </a:solidFill>
              <a:latin typeface="Arial"/>
              <a:ea typeface="Arial"/>
              <a:cs typeface="Arial"/>
              <a:sym typeface="Arial"/>
            </a:endParaRPr>
          </a:p>
        </p:txBody>
      </p:sp>
      <p:sp>
        <p:nvSpPr>
          <p:cNvPr id="469" name="Google Shape;469;g240cba01834_0_1018"/>
          <p:cNvSpPr txBox="1"/>
          <p:nvPr/>
        </p:nvSpPr>
        <p:spPr>
          <a:xfrm>
            <a:off x="4106750" y="2457545"/>
            <a:ext cx="9870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Winter 2024</a:t>
            </a:r>
            <a:endParaRPr sz="1400" b="0" i="0" u="none" strike="noStrike" cap="none">
              <a:solidFill>
                <a:srgbClr val="000000"/>
              </a:solidFill>
              <a:latin typeface="Arial"/>
              <a:ea typeface="Arial"/>
              <a:cs typeface="Arial"/>
              <a:sym typeface="Arial"/>
            </a:endParaRPr>
          </a:p>
        </p:txBody>
      </p:sp>
      <p:sp>
        <p:nvSpPr>
          <p:cNvPr id="470" name="Google Shape;470;g240cba01834_0_1018"/>
          <p:cNvSpPr/>
          <p:nvPr/>
        </p:nvSpPr>
        <p:spPr>
          <a:xfrm>
            <a:off x="1294607" y="1467941"/>
            <a:ext cx="1799700" cy="7635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78226" y="62036"/>
                </a:moveTo>
                <a:lnTo>
                  <a:pt x="126562" y="62011"/>
                </a:lnTo>
              </a:path>
            </a:pathLst>
          </a:custGeom>
          <a:solidFill>
            <a:srgbClr val="B6F3FC"/>
          </a:solidFill>
          <a:ln w="25400" cap="flat" cmpd="sng">
            <a:solidFill>
              <a:srgbClr val="29DE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55861"/>
                </a:solidFill>
                <a:latin typeface="Arial"/>
                <a:ea typeface="Arial"/>
                <a:cs typeface="Arial"/>
                <a:sym typeface="Arial"/>
              </a:rPr>
              <a:t>2023 Frameworks Released</a:t>
            </a:r>
            <a:endParaRPr sz="1400" b="0" i="0" u="none" strike="noStrike" cap="none">
              <a:solidFill>
                <a:srgbClr val="000000"/>
              </a:solidFill>
              <a:latin typeface="Arial"/>
              <a:ea typeface="Arial"/>
              <a:cs typeface="Arial"/>
              <a:sym typeface="Arial"/>
            </a:endParaRPr>
          </a:p>
        </p:txBody>
      </p:sp>
      <p:sp>
        <p:nvSpPr>
          <p:cNvPr id="471" name="Google Shape;471;g240cba01834_0_1018"/>
          <p:cNvSpPr/>
          <p:nvPr/>
        </p:nvSpPr>
        <p:spPr>
          <a:xfrm>
            <a:off x="1294607" y="2472929"/>
            <a:ext cx="1799700" cy="7635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76291" y="54433"/>
                </a:moveTo>
                <a:lnTo>
                  <a:pt x="127045" y="55928"/>
                </a:lnTo>
              </a:path>
            </a:pathLst>
          </a:custGeom>
          <a:solidFill>
            <a:srgbClr val="B6F3FC"/>
          </a:solidFill>
          <a:ln w="25400" cap="flat" cmpd="sng">
            <a:solidFill>
              <a:srgbClr val="29DE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55861"/>
                </a:solidFill>
                <a:latin typeface="Arial"/>
                <a:ea typeface="Arial"/>
                <a:cs typeface="Arial"/>
                <a:sym typeface="Arial"/>
              </a:rPr>
              <a:t>2023 Supplemental Framework Report</a:t>
            </a:r>
            <a:endParaRPr sz="1400" b="0" i="0" u="none" strike="noStrike" cap="none">
              <a:solidFill>
                <a:srgbClr val="000000"/>
              </a:solidFill>
              <a:latin typeface="Arial"/>
              <a:ea typeface="Arial"/>
              <a:cs typeface="Arial"/>
              <a:sym typeface="Arial"/>
            </a:endParaRPr>
          </a:p>
        </p:txBody>
      </p:sp>
      <p:sp>
        <p:nvSpPr>
          <p:cNvPr id="472" name="Google Shape;472;g240cba01834_0_1018"/>
          <p:cNvSpPr/>
          <p:nvPr/>
        </p:nvSpPr>
        <p:spPr>
          <a:xfrm>
            <a:off x="6106092" y="3195494"/>
            <a:ext cx="1799700" cy="7635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7580" y="58994"/>
                </a:moveTo>
                <a:lnTo>
                  <a:pt x="-54889" y="58968"/>
                </a:lnTo>
              </a:path>
            </a:pathLst>
          </a:custGeom>
          <a:solidFill>
            <a:srgbClr val="CBC8E3"/>
          </a:solidFill>
          <a:ln w="25400" cap="flat" cmpd="sng">
            <a:solidFill>
              <a:srgbClr val="6E66B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453E7D"/>
                </a:solidFill>
                <a:latin typeface="Arial"/>
                <a:ea typeface="Arial"/>
                <a:cs typeface="Arial"/>
                <a:sym typeface="Arial"/>
              </a:rPr>
              <a:t>Interim Report Due</a:t>
            </a:r>
            <a:endParaRPr sz="1400" b="0" i="0" u="none" strike="noStrike" cap="none">
              <a:solidFill>
                <a:srgbClr val="000000"/>
              </a:solidFill>
              <a:latin typeface="Arial"/>
              <a:ea typeface="Arial"/>
              <a:cs typeface="Arial"/>
              <a:sym typeface="Arial"/>
            </a:endParaRPr>
          </a:p>
        </p:txBody>
      </p:sp>
      <p:sp>
        <p:nvSpPr>
          <p:cNvPr id="473" name="Google Shape;473;g240cba01834_0_1018"/>
          <p:cNvSpPr txBox="1"/>
          <p:nvPr/>
        </p:nvSpPr>
        <p:spPr>
          <a:xfrm>
            <a:off x="4106750" y="4390787"/>
            <a:ext cx="9870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Fall 2024</a:t>
            </a:r>
            <a:endParaRPr sz="1400" b="0" i="0" u="none" strike="noStrike" cap="none">
              <a:solidFill>
                <a:srgbClr val="000000"/>
              </a:solidFill>
              <a:latin typeface="Arial"/>
              <a:ea typeface="Arial"/>
              <a:cs typeface="Arial"/>
              <a:sym typeface="Arial"/>
            </a:endParaRPr>
          </a:p>
        </p:txBody>
      </p:sp>
      <p:sp>
        <p:nvSpPr>
          <p:cNvPr id="474" name="Google Shape;474;g240cba01834_0_1018"/>
          <p:cNvSpPr/>
          <p:nvPr/>
        </p:nvSpPr>
        <p:spPr>
          <a:xfrm>
            <a:off x="1294607" y="4192834"/>
            <a:ext cx="1799700" cy="8064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76291" y="54433"/>
                </a:moveTo>
                <a:lnTo>
                  <a:pt x="127045" y="55928"/>
                </a:lnTo>
              </a:path>
            </a:pathLst>
          </a:custGeom>
          <a:solidFill>
            <a:srgbClr val="B6F3FC"/>
          </a:solidFill>
          <a:ln w="25400" cap="flat" cmpd="sng">
            <a:solidFill>
              <a:srgbClr val="29DE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55861"/>
                </a:solidFill>
                <a:latin typeface="Arial"/>
                <a:ea typeface="Arial"/>
                <a:cs typeface="Arial"/>
                <a:sym typeface="Arial"/>
              </a:rPr>
              <a:t>2024 Framework with New Measures for Points</a:t>
            </a:r>
            <a:endParaRPr sz="1400" b="0" i="0" u="none" strike="noStrike" cap="none">
              <a:solidFill>
                <a:srgbClr val="000000"/>
              </a:solidFill>
              <a:latin typeface="Arial"/>
              <a:ea typeface="Arial"/>
              <a:cs typeface="Arial"/>
              <a:sym typeface="Arial"/>
            </a:endParaRPr>
          </a:p>
        </p:txBody>
      </p:sp>
      <p:sp>
        <p:nvSpPr>
          <p:cNvPr id="475" name="Google Shape;475;g240cba01834_0_1018"/>
          <p:cNvSpPr/>
          <p:nvPr/>
        </p:nvSpPr>
        <p:spPr>
          <a:xfrm>
            <a:off x="6106092" y="4192834"/>
            <a:ext cx="1799700" cy="7635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7580" y="58994"/>
                </a:moveTo>
                <a:lnTo>
                  <a:pt x="-54889" y="58968"/>
                </a:lnTo>
              </a:path>
            </a:pathLst>
          </a:custGeom>
          <a:solidFill>
            <a:srgbClr val="CBC8E3"/>
          </a:solidFill>
          <a:ln w="25400" cap="flat" cmpd="sng">
            <a:solidFill>
              <a:srgbClr val="6E66B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453E7D"/>
                </a:solidFill>
                <a:latin typeface="Arial"/>
                <a:ea typeface="Arial"/>
                <a:cs typeface="Arial"/>
                <a:sym typeface="Arial"/>
              </a:rPr>
              <a:t>Final Report Due</a:t>
            </a:r>
            <a:endParaRPr sz="1400" b="0" i="0" u="none" strike="noStrike" cap="none">
              <a:solidFill>
                <a:srgbClr val="000000"/>
              </a:solidFill>
              <a:latin typeface="Arial"/>
              <a:ea typeface="Arial"/>
              <a:cs typeface="Arial"/>
              <a:sym typeface="Arial"/>
            </a:endParaRPr>
          </a:p>
        </p:txBody>
      </p:sp>
      <p:sp>
        <p:nvSpPr>
          <p:cNvPr id="476" name="Google Shape;476;g240cba01834_0_1018"/>
          <p:cNvSpPr txBox="1"/>
          <p:nvPr/>
        </p:nvSpPr>
        <p:spPr>
          <a:xfrm>
            <a:off x="6418149" y="5267983"/>
            <a:ext cx="1799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Per </a:t>
            </a:r>
            <a:r>
              <a:rPr lang="en-US"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HB23-1241</a:t>
            </a:r>
            <a:endParaRPr sz="1400" b="0" i="0" u="none" strike="noStrike" cap="none">
              <a:solidFill>
                <a:srgbClr val="000000"/>
              </a:solidFill>
              <a:latin typeface="Arial"/>
              <a:ea typeface="Arial"/>
              <a:cs typeface="Arial"/>
              <a:sym typeface="Arial"/>
            </a:endParaRPr>
          </a:p>
        </p:txBody>
      </p:sp>
      <p:sp>
        <p:nvSpPr>
          <p:cNvPr id="477" name="Google Shape;477;g240cba01834_0_1018"/>
          <p:cNvSpPr txBox="1"/>
          <p:nvPr/>
        </p:nvSpPr>
        <p:spPr>
          <a:xfrm>
            <a:off x="4106750" y="3312171"/>
            <a:ext cx="9870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Spring 2024</a:t>
            </a:r>
            <a:endParaRPr sz="1400" b="0" i="0" u="none" strike="noStrike" cap="none">
              <a:solidFill>
                <a:srgbClr val="000000"/>
              </a:solidFill>
              <a:latin typeface="Arial"/>
              <a:ea typeface="Arial"/>
              <a:cs typeface="Arial"/>
              <a:sym typeface="Arial"/>
            </a:endParaRPr>
          </a:p>
        </p:txBody>
      </p:sp>
      <p:sp>
        <p:nvSpPr>
          <p:cNvPr id="478" name="Google Shape;478;g240cba01834_0_1018"/>
          <p:cNvSpPr txBox="1">
            <a:spLocks noGrp="1"/>
          </p:cNvSpPr>
          <p:nvPr>
            <p:ph type="title"/>
          </p:nvPr>
        </p:nvSpPr>
        <p:spPr>
          <a:xfrm>
            <a:off x="245194" y="254513"/>
            <a:ext cx="6081900" cy="7563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sz="2800">
                <a:latin typeface="Rockwell"/>
                <a:ea typeface="Rockwell"/>
                <a:cs typeface="Rockwell"/>
                <a:sym typeface="Rockwell"/>
              </a:rPr>
              <a:t>Overarching Accountability Timeline</a:t>
            </a:r>
            <a:endParaRPr sz="2800">
              <a:latin typeface="Rockwell"/>
              <a:ea typeface="Rockwell"/>
              <a:cs typeface="Rockwell"/>
              <a:sym typeface="Rockwe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g23f023930f9_0_327"/>
          <p:cNvSpPr txBox="1"/>
          <p:nvPr/>
        </p:nvSpPr>
        <p:spPr>
          <a:xfrm>
            <a:off x="191150" y="56600"/>
            <a:ext cx="8867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a:latin typeface="Rockwell"/>
                <a:ea typeface="Rockwell"/>
                <a:cs typeface="Rockwell"/>
                <a:sym typeface="Rockwell"/>
              </a:rPr>
              <a:t>2023 State Accountability Timeline</a:t>
            </a:r>
            <a:endParaRPr sz="2000">
              <a:latin typeface="Rockwell"/>
              <a:ea typeface="Rockwell"/>
              <a:cs typeface="Rockwell"/>
              <a:sym typeface="Rockwell"/>
            </a:endParaRPr>
          </a:p>
        </p:txBody>
      </p:sp>
      <p:graphicFrame>
        <p:nvGraphicFramePr>
          <p:cNvPr id="484" name="Google Shape;484;g23f023930f9_0_327"/>
          <p:cNvGraphicFramePr/>
          <p:nvPr/>
        </p:nvGraphicFramePr>
        <p:xfrm>
          <a:off x="317175" y="589525"/>
          <a:ext cx="8509650" cy="6079775"/>
        </p:xfrm>
        <a:graphic>
          <a:graphicData uri="http://schemas.openxmlformats.org/drawingml/2006/table">
            <a:tbl>
              <a:tblPr>
                <a:noFill/>
                <a:tableStyleId>{84D474DC-DCD5-4682-A909-93C2D6448D4D}</a:tableStyleId>
              </a:tblPr>
              <a:tblGrid>
                <a:gridCol w="1925475">
                  <a:extLst>
                    <a:ext uri="{9D8B030D-6E8A-4147-A177-3AD203B41FA5}">
                      <a16:colId xmlns:a16="http://schemas.microsoft.com/office/drawing/2014/main" val="20000"/>
                    </a:ext>
                  </a:extLst>
                </a:gridCol>
                <a:gridCol w="6584175">
                  <a:extLst>
                    <a:ext uri="{9D8B030D-6E8A-4147-A177-3AD203B41FA5}">
                      <a16:colId xmlns:a16="http://schemas.microsoft.com/office/drawing/2014/main" val="20001"/>
                    </a:ext>
                  </a:extLst>
                </a:gridCol>
              </a:tblGrid>
              <a:tr h="506875">
                <a:tc>
                  <a:txBody>
                    <a:bodyPr/>
                    <a:lstStyle/>
                    <a:p>
                      <a:pPr marL="0" lvl="0" indent="0" algn="l" rtl="0">
                        <a:lnSpc>
                          <a:spcPct val="115000"/>
                        </a:lnSpc>
                        <a:spcBef>
                          <a:spcPts val="0"/>
                        </a:spcBef>
                        <a:spcAft>
                          <a:spcPts val="0"/>
                        </a:spcAft>
                        <a:buNone/>
                      </a:pPr>
                      <a:r>
                        <a:rPr lang="en-US" sz="1300" b="1">
                          <a:solidFill>
                            <a:srgbClr val="FFFFFF"/>
                          </a:solidFill>
                          <a:latin typeface="Calibri"/>
                          <a:ea typeface="Calibri"/>
                          <a:cs typeface="Calibri"/>
                          <a:sym typeface="Calibri"/>
                        </a:rPr>
                        <a:t>Anticipated Timeframe</a:t>
                      </a:r>
                      <a:endParaRPr sz="1300" b="1">
                        <a:solidFill>
                          <a:srgbClr val="FFFFFF"/>
                        </a:solidFill>
                        <a:latin typeface="Calibri"/>
                        <a:ea typeface="Calibri"/>
                        <a:cs typeface="Calibri"/>
                        <a:sym typeface="Calibri"/>
                      </a:endParaRPr>
                    </a:p>
                  </a:txBody>
                  <a:tcPr marL="88900" marR="88900" marT="67725" marB="67725">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cap="flat" cmpd="sng">
                      <a:solidFill>
                        <a:srgbClr val="000000">
                          <a:alpha val="0"/>
                        </a:srgbClr>
                      </a:solidFill>
                      <a:prstDash val="solid"/>
                      <a:round/>
                      <a:headEnd type="none" w="sm" len="sm"/>
                      <a:tailEnd type="none" w="sm" len="sm"/>
                    </a:lnB>
                    <a:solidFill>
                      <a:srgbClr val="38761D"/>
                    </a:solidFill>
                  </a:tcPr>
                </a:tc>
                <a:tc>
                  <a:txBody>
                    <a:bodyPr/>
                    <a:lstStyle/>
                    <a:p>
                      <a:pPr marL="0" lvl="0" indent="0" algn="l" rtl="0">
                        <a:lnSpc>
                          <a:spcPct val="115000"/>
                        </a:lnSpc>
                        <a:spcBef>
                          <a:spcPts val="0"/>
                        </a:spcBef>
                        <a:spcAft>
                          <a:spcPts val="0"/>
                        </a:spcAft>
                        <a:buNone/>
                      </a:pPr>
                      <a:r>
                        <a:rPr lang="en-US" sz="1300" b="1">
                          <a:solidFill>
                            <a:srgbClr val="FFFFFF"/>
                          </a:solidFill>
                          <a:latin typeface="Calibri"/>
                          <a:ea typeface="Calibri"/>
                          <a:cs typeface="Calibri"/>
                          <a:sym typeface="Calibri"/>
                        </a:rPr>
                        <a:t>Activities/Actions</a:t>
                      </a:r>
                      <a:endParaRPr sz="1300" b="1">
                        <a:solidFill>
                          <a:srgbClr val="FFFFFF"/>
                        </a:solidFill>
                        <a:latin typeface="Calibri"/>
                        <a:ea typeface="Calibri"/>
                        <a:cs typeface="Calibri"/>
                        <a:sym typeface="Calibri"/>
                      </a:endParaRPr>
                    </a:p>
                  </a:txBody>
                  <a:tcPr marL="88900" marR="88900" marT="67725" marB="67725">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cap="flat" cmpd="sng">
                      <a:solidFill>
                        <a:srgbClr val="000000">
                          <a:alpha val="0"/>
                        </a:srgbClr>
                      </a:solidFill>
                      <a:prstDash val="solid"/>
                      <a:round/>
                      <a:headEnd type="none" w="sm" len="sm"/>
                      <a:tailEnd type="none" w="sm" len="sm"/>
                    </a:lnB>
                    <a:solidFill>
                      <a:srgbClr val="38761D"/>
                    </a:solidFill>
                  </a:tcPr>
                </a:tc>
                <a:extLst>
                  <a:ext uri="{0D108BD9-81ED-4DB2-BD59-A6C34878D82A}">
                    <a16:rowId xmlns:a16="http://schemas.microsoft.com/office/drawing/2014/main" val="10000"/>
                  </a:ext>
                </a:extLst>
              </a:tr>
              <a:tr h="268250">
                <a:tc>
                  <a:txBody>
                    <a:bodyPr/>
                    <a:lstStyle/>
                    <a:p>
                      <a:pPr marL="0" lvl="0" indent="0" algn="l" rtl="0">
                        <a:lnSpc>
                          <a:spcPct val="100000"/>
                        </a:lnSpc>
                        <a:spcBef>
                          <a:spcPts val="0"/>
                        </a:spcBef>
                        <a:spcAft>
                          <a:spcPts val="0"/>
                        </a:spcAft>
                        <a:buNone/>
                      </a:pPr>
                      <a:r>
                        <a:rPr lang="en-US" sz="1200">
                          <a:latin typeface="Calibri"/>
                          <a:ea typeface="Calibri"/>
                          <a:cs typeface="Calibri"/>
                          <a:sym typeface="Calibri"/>
                        </a:rPr>
                        <a:t>June 29</a:t>
                      </a:r>
                      <a:endParaRPr sz="1200">
                        <a:latin typeface="Calibri"/>
                        <a:ea typeface="Calibri"/>
                        <a:cs typeface="Calibri"/>
                        <a:sym typeface="Calibri"/>
                      </a:endParaRPr>
                    </a:p>
                  </a:txBody>
                  <a:tcPr marL="88900" marR="88900" marT="67725" marB="67725">
                    <a:lnL w="12650" cap="flat" cmpd="sng">
                      <a:solidFill>
                        <a:srgbClr val="FFFFFF"/>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alpha val="0"/>
                        </a:srgbClr>
                      </a:solidFill>
                      <a:prstDash val="solid"/>
                      <a:round/>
                      <a:headEnd type="none" w="sm" len="sm"/>
                      <a:tailEnd type="none" w="sm" len="sm"/>
                    </a:lnT>
                    <a:lnB cap="flat" cmpd="sng">
                      <a:solidFill>
                        <a:srgbClr val="000000"/>
                      </a:solidFill>
                      <a:prstDash val="solid"/>
                      <a:round/>
                      <a:headEnd type="none" w="sm" len="sm"/>
                      <a:tailEnd type="none" w="sm" len="sm"/>
                    </a:lnB>
                    <a:solidFill>
                      <a:srgbClr val="D9EAD3"/>
                    </a:solidFill>
                  </a:tcPr>
                </a:tc>
                <a:tc>
                  <a:txBody>
                    <a:bodyPr/>
                    <a:lstStyle/>
                    <a:p>
                      <a:pPr marL="0" lvl="0" indent="0" algn="l" rtl="0">
                        <a:lnSpc>
                          <a:spcPct val="100000"/>
                        </a:lnSpc>
                        <a:spcBef>
                          <a:spcPts val="0"/>
                        </a:spcBef>
                        <a:spcAft>
                          <a:spcPts val="0"/>
                        </a:spcAft>
                        <a:buNone/>
                      </a:pPr>
                      <a:r>
                        <a:rPr lang="en-US" sz="1200">
                          <a:latin typeface="Calibri"/>
                          <a:ea typeface="Calibri"/>
                          <a:cs typeface="Calibri"/>
                          <a:sym typeface="Calibri"/>
                        </a:rPr>
                        <a:t>Districts Receive ACCESS Growth Data </a:t>
                      </a:r>
                      <a:endParaRPr sz="1200">
                        <a:latin typeface="Calibri"/>
                        <a:ea typeface="Calibri"/>
                        <a:cs typeface="Calibri"/>
                        <a:sym typeface="Calibri"/>
                      </a:endParaRPr>
                    </a:p>
                  </a:txBody>
                  <a:tcPr marL="88900" marR="88900" marT="67725" marB="67725">
                    <a:lnL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cap="flat" cmpd="sng">
                      <a:solidFill>
                        <a:srgbClr val="000000">
                          <a:alpha val="0"/>
                        </a:srgbClr>
                      </a:solidFill>
                      <a:prstDash val="solid"/>
                      <a:round/>
                      <a:headEnd type="none" w="sm" len="sm"/>
                      <a:tailEnd type="none" w="sm" len="sm"/>
                    </a:lnT>
                    <a:lnB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1"/>
                  </a:ext>
                </a:extLst>
              </a:tr>
              <a:tr h="436700">
                <a:tc>
                  <a:txBody>
                    <a:bodyPr/>
                    <a:lstStyle/>
                    <a:p>
                      <a:pPr marL="0" lvl="0" indent="0" algn="l" rtl="0">
                        <a:lnSpc>
                          <a:spcPct val="100000"/>
                        </a:lnSpc>
                        <a:spcBef>
                          <a:spcPts val="0"/>
                        </a:spcBef>
                        <a:spcAft>
                          <a:spcPts val="0"/>
                        </a:spcAft>
                        <a:buNone/>
                      </a:pPr>
                      <a:r>
                        <a:rPr lang="en-US" sz="1200">
                          <a:latin typeface="Calibri"/>
                          <a:ea typeface="Calibri"/>
                          <a:cs typeface="Calibri"/>
                          <a:sym typeface="Calibri"/>
                        </a:rPr>
                        <a:t>August 14</a:t>
                      </a:r>
                      <a:endParaRPr sz="1200">
                        <a:latin typeface="Calibri"/>
                        <a:ea typeface="Calibri"/>
                        <a:cs typeface="Calibri"/>
                        <a:sym typeface="Calibri"/>
                      </a:endParaRPr>
                    </a:p>
                  </a:txBody>
                  <a:tcPr marL="88900" marR="88900" marT="67725" marB="67725">
                    <a:lnL w="12650" cap="flat" cmpd="sng">
                      <a:solidFill>
                        <a:srgbClr val="FFFFFF"/>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00000"/>
                        </a:lnSpc>
                        <a:spcBef>
                          <a:spcPts val="0"/>
                        </a:spcBef>
                        <a:spcAft>
                          <a:spcPts val="0"/>
                        </a:spcAft>
                        <a:buNone/>
                      </a:pPr>
                      <a:r>
                        <a:rPr lang="en-US" sz="1200">
                          <a:latin typeface="Calibri"/>
                          <a:ea typeface="Calibri"/>
                          <a:cs typeface="Calibri"/>
                          <a:sym typeface="Calibri"/>
                        </a:rPr>
                        <a:t>Districts Receive CMAS and P/SAT Achievement, Growth, Participation Data; UIP Data Dashboards available</a:t>
                      </a:r>
                      <a:endParaRPr sz="1200">
                        <a:latin typeface="Calibri"/>
                        <a:ea typeface="Calibri"/>
                        <a:cs typeface="Calibri"/>
                        <a:sym typeface="Calibri"/>
                      </a:endParaRPr>
                    </a:p>
                  </a:txBody>
                  <a:tcPr marL="88900" marR="88900" marT="67725" marB="67725">
                    <a:lnL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36700">
                <a:tc>
                  <a:txBody>
                    <a:bodyPr/>
                    <a:lstStyle/>
                    <a:p>
                      <a:pPr marL="0" lvl="0" indent="0" algn="l" rtl="0">
                        <a:lnSpc>
                          <a:spcPct val="100000"/>
                        </a:lnSpc>
                        <a:spcBef>
                          <a:spcPts val="0"/>
                        </a:spcBef>
                        <a:spcAft>
                          <a:spcPts val="0"/>
                        </a:spcAft>
                        <a:buNone/>
                      </a:pPr>
                      <a:r>
                        <a:rPr lang="en-US" sz="1200">
                          <a:latin typeface="Calibri"/>
                          <a:ea typeface="Calibri"/>
                          <a:cs typeface="Calibri"/>
                          <a:sym typeface="Calibri"/>
                        </a:rPr>
                        <a:t>August 17 (SBE Meeting)</a:t>
                      </a:r>
                      <a:endParaRPr sz="1200">
                        <a:latin typeface="Calibri"/>
                        <a:ea typeface="Calibri"/>
                        <a:cs typeface="Calibri"/>
                        <a:sym typeface="Calibri"/>
                      </a:endParaRPr>
                    </a:p>
                  </a:txBody>
                  <a:tcPr marL="88900" marR="88900" marT="67725" marB="67725">
                    <a:lnL w="12650" cap="flat" cmpd="sng">
                      <a:solidFill>
                        <a:srgbClr val="FFFFFF"/>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D9EAD3"/>
                    </a:solidFill>
                  </a:tcPr>
                </a:tc>
                <a:tc>
                  <a:txBody>
                    <a:bodyPr/>
                    <a:lstStyle/>
                    <a:p>
                      <a:pPr marL="0" lvl="0" indent="0" algn="l" rtl="0">
                        <a:lnSpc>
                          <a:spcPct val="100000"/>
                        </a:lnSpc>
                        <a:spcBef>
                          <a:spcPts val="0"/>
                        </a:spcBef>
                        <a:spcAft>
                          <a:spcPts val="0"/>
                        </a:spcAft>
                        <a:buNone/>
                      </a:pPr>
                      <a:r>
                        <a:rPr lang="en-US" sz="1200">
                          <a:latin typeface="Calibri"/>
                          <a:ea typeface="Calibri"/>
                          <a:cs typeface="Calibri"/>
                          <a:sym typeface="Calibri"/>
                        </a:rPr>
                        <a:t>Public Release of Colorado Growth Data Results; Alternative Education Campus (AEC) Designations Finalized</a:t>
                      </a:r>
                      <a:endParaRPr sz="1200">
                        <a:latin typeface="Calibri"/>
                        <a:ea typeface="Calibri"/>
                        <a:cs typeface="Calibri"/>
                        <a:sym typeface="Calibri"/>
                      </a:endParaRPr>
                    </a:p>
                  </a:txBody>
                  <a:tcPr marL="88900" marR="88900" marT="67725" marB="67725">
                    <a:lnL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3"/>
                  </a:ext>
                </a:extLst>
              </a:tr>
              <a:tr h="268250">
                <a:tc>
                  <a:txBody>
                    <a:bodyPr/>
                    <a:lstStyle/>
                    <a:p>
                      <a:pPr marL="0" lvl="0" indent="0" algn="l" rtl="0">
                        <a:lnSpc>
                          <a:spcPct val="100000"/>
                        </a:lnSpc>
                        <a:spcBef>
                          <a:spcPts val="0"/>
                        </a:spcBef>
                        <a:spcAft>
                          <a:spcPts val="0"/>
                        </a:spcAft>
                        <a:buNone/>
                      </a:pPr>
                      <a:r>
                        <a:rPr lang="en-US" sz="1200">
                          <a:latin typeface="Calibri"/>
                          <a:ea typeface="Calibri"/>
                          <a:cs typeface="Calibri"/>
                          <a:sym typeface="Calibri"/>
                        </a:rPr>
                        <a:t>August 21</a:t>
                      </a:r>
                      <a:endParaRPr sz="1200">
                        <a:latin typeface="Calibri"/>
                        <a:ea typeface="Calibri"/>
                        <a:cs typeface="Calibri"/>
                        <a:sym typeface="Calibri"/>
                      </a:endParaRPr>
                    </a:p>
                  </a:txBody>
                  <a:tcPr marL="88900" marR="88900" marT="67725" marB="67725">
                    <a:lnL w="12650" cap="flat" cmpd="sng">
                      <a:solidFill>
                        <a:srgbClr val="FFFFFF"/>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00000"/>
                        </a:lnSpc>
                        <a:spcBef>
                          <a:spcPts val="0"/>
                        </a:spcBef>
                        <a:spcAft>
                          <a:spcPts val="0"/>
                        </a:spcAft>
                        <a:buNone/>
                      </a:pPr>
                      <a:r>
                        <a:rPr lang="en-US" sz="1200">
                          <a:latin typeface="Calibri"/>
                          <a:ea typeface="Calibri"/>
                          <a:cs typeface="Calibri"/>
                          <a:sym typeface="Calibri"/>
                        </a:rPr>
                        <a:t>Districts Receive Matriculation Data</a:t>
                      </a:r>
                      <a:endParaRPr sz="1200">
                        <a:latin typeface="Calibri"/>
                        <a:ea typeface="Calibri"/>
                        <a:cs typeface="Calibri"/>
                        <a:sym typeface="Calibri"/>
                      </a:endParaRPr>
                    </a:p>
                  </a:txBody>
                  <a:tcPr marL="88900" marR="88900" marT="67725" marB="67725">
                    <a:lnL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36700">
                <a:tc>
                  <a:txBody>
                    <a:bodyPr/>
                    <a:lstStyle/>
                    <a:p>
                      <a:pPr marL="0" lvl="0" indent="0" algn="l" rtl="0">
                        <a:lnSpc>
                          <a:spcPct val="100000"/>
                        </a:lnSpc>
                        <a:spcBef>
                          <a:spcPts val="0"/>
                        </a:spcBef>
                        <a:spcAft>
                          <a:spcPts val="0"/>
                        </a:spcAft>
                        <a:buNone/>
                      </a:pPr>
                      <a:r>
                        <a:rPr lang="en-US" sz="1200">
                          <a:latin typeface="Calibri"/>
                          <a:ea typeface="Calibri"/>
                          <a:cs typeface="Calibri"/>
                          <a:sym typeface="Calibri"/>
                        </a:rPr>
                        <a:t>August 23</a:t>
                      </a:r>
                      <a:endParaRPr sz="1200">
                        <a:latin typeface="Calibri"/>
                        <a:ea typeface="Calibri"/>
                        <a:cs typeface="Calibri"/>
                        <a:sym typeface="Calibri"/>
                      </a:endParaRPr>
                    </a:p>
                  </a:txBody>
                  <a:tcPr marL="88900" marR="88900" marT="67725" marB="67725">
                    <a:lnL w="12650" cap="flat" cmpd="sng">
                      <a:solidFill>
                        <a:srgbClr val="FFFFFF"/>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D9EAD3"/>
                    </a:solidFill>
                  </a:tcPr>
                </a:tc>
                <a:tc>
                  <a:txBody>
                    <a:bodyPr/>
                    <a:lstStyle/>
                    <a:p>
                      <a:pPr marL="0" lvl="0" indent="0" algn="l" rtl="0">
                        <a:lnSpc>
                          <a:spcPct val="100000"/>
                        </a:lnSpc>
                        <a:spcBef>
                          <a:spcPts val="0"/>
                        </a:spcBef>
                        <a:spcAft>
                          <a:spcPts val="0"/>
                        </a:spcAft>
                        <a:buNone/>
                      </a:pPr>
                      <a:r>
                        <a:rPr lang="en-US" sz="1200" b="1">
                          <a:latin typeface="Calibri"/>
                          <a:ea typeface="Calibri"/>
                          <a:cs typeface="Calibri"/>
                          <a:sym typeface="Calibri"/>
                        </a:rPr>
                        <a:t>Preliminary Performance Frameworks Released to Districts. Public release August 29.</a:t>
                      </a:r>
                      <a:endParaRPr sz="1200" b="1">
                        <a:latin typeface="Calibri"/>
                        <a:ea typeface="Calibri"/>
                        <a:cs typeface="Calibri"/>
                        <a:sym typeface="Calibri"/>
                      </a:endParaRPr>
                    </a:p>
                  </a:txBody>
                  <a:tcPr marL="88900" marR="88900" marT="67725" marB="67725">
                    <a:lnL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5"/>
                  </a:ext>
                </a:extLst>
              </a:tr>
              <a:tr h="436700">
                <a:tc>
                  <a:txBody>
                    <a:bodyPr/>
                    <a:lstStyle/>
                    <a:p>
                      <a:pPr marL="0" lvl="0" indent="0" algn="l" rtl="0">
                        <a:lnSpc>
                          <a:spcPct val="100000"/>
                        </a:lnSpc>
                        <a:spcBef>
                          <a:spcPts val="0"/>
                        </a:spcBef>
                        <a:spcAft>
                          <a:spcPts val="0"/>
                        </a:spcAft>
                        <a:buNone/>
                      </a:pPr>
                      <a:r>
                        <a:rPr lang="en-US" sz="1200">
                          <a:latin typeface="Calibri"/>
                          <a:ea typeface="Calibri"/>
                          <a:cs typeface="Calibri"/>
                          <a:sym typeface="Calibri"/>
                        </a:rPr>
                        <a:t>Early September</a:t>
                      </a:r>
                      <a:endParaRPr sz="1200">
                        <a:latin typeface="Calibri"/>
                        <a:ea typeface="Calibri"/>
                        <a:cs typeface="Calibri"/>
                        <a:sym typeface="Calibri"/>
                      </a:endParaRPr>
                    </a:p>
                  </a:txBody>
                  <a:tcPr marL="88900" marR="88900" marT="67725" marB="67725">
                    <a:lnL w="12650" cap="flat" cmpd="sng">
                      <a:solidFill>
                        <a:srgbClr val="FFFFFF"/>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00000"/>
                        </a:lnSpc>
                        <a:spcBef>
                          <a:spcPts val="0"/>
                        </a:spcBef>
                        <a:spcAft>
                          <a:spcPts val="0"/>
                        </a:spcAft>
                        <a:buNone/>
                      </a:pPr>
                      <a:r>
                        <a:rPr lang="en-US" sz="1200">
                          <a:latin typeface="Calibri"/>
                          <a:ea typeface="Calibri"/>
                          <a:cs typeface="Calibri"/>
                          <a:sym typeface="Calibri"/>
                        </a:rPr>
                        <a:t>ESSA Identifications (i.e., CS, TS, A-TS) Released to Districts. Districts will need to notify schools.</a:t>
                      </a:r>
                      <a:endParaRPr sz="1200">
                        <a:latin typeface="Calibri"/>
                        <a:ea typeface="Calibri"/>
                        <a:cs typeface="Calibri"/>
                        <a:sym typeface="Calibri"/>
                      </a:endParaRPr>
                    </a:p>
                  </a:txBody>
                  <a:tcPr marL="88900" marR="88900" marT="67725" marB="67725">
                    <a:lnL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268250">
                <a:tc>
                  <a:txBody>
                    <a:bodyPr/>
                    <a:lstStyle/>
                    <a:p>
                      <a:pPr marL="0" lvl="0" indent="0" algn="l" rtl="0">
                        <a:lnSpc>
                          <a:spcPct val="100000"/>
                        </a:lnSpc>
                        <a:spcBef>
                          <a:spcPts val="0"/>
                        </a:spcBef>
                        <a:spcAft>
                          <a:spcPts val="0"/>
                        </a:spcAft>
                        <a:buNone/>
                      </a:pPr>
                      <a:r>
                        <a:rPr lang="en-US" sz="1200">
                          <a:latin typeface="Calibri"/>
                          <a:ea typeface="Calibri"/>
                          <a:cs typeface="Calibri"/>
                          <a:sym typeface="Calibri"/>
                        </a:rPr>
                        <a:t>Mid-September</a:t>
                      </a:r>
                      <a:endParaRPr sz="1200">
                        <a:latin typeface="Calibri"/>
                        <a:ea typeface="Calibri"/>
                        <a:cs typeface="Calibri"/>
                        <a:sym typeface="Calibri"/>
                      </a:endParaRPr>
                    </a:p>
                  </a:txBody>
                  <a:tcPr marL="88900" marR="88900" marT="67725" marB="67725">
                    <a:lnL w="12650" cap="flat" cmpd="sng">
                      <a:solidFill>
                        <a:srgbClr val="FFFFFF"/>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D9EAD3"/>
                    </a:solidFill>
                  </a:tcPr>
                </a:tc>
                <a:tc>
                  <a:txBody>
                    <a:bodyPr/>
                    <a:lstStyle/>
                    <a:p>
                      <a:pPr marL="0" lvl="0" indent="0" algn="l" rtl="0">
                        <a:lnSpc>
                          <a:spcPct val="100000"/>
                        </a:lnSpc>
                        <a:spcBef>
                          <a:spcPts val="0"/>
                        </a:spcBef>
                        <a:spcAft>
                          <a:spcPts val="0"/>
                        </a:spcAft>
                        <a:buNone/>
                      </a:pPr>
                      <a:r>
                        <a:rPr lang="en-US" sz="1200">
                          <a:latin typeface="Calibri"/>
                          <a:ea typeface="Calibri"/>
                          <a:cs typeface="Calibri"/>
                          <a:sym typeface="Calibri"/>
                        </a:rPr>
                        <a:t>AEC Performance Frameworks Released</a:t>
                      </a:r>
                      <a:endParaRPr sz="1200">
                        <a:latin typeface="Calibri"/>
                        <a:ea typeface="Calibri"/>
                        <a:cs typeface="Calibri"/>
                        <a:sym typeface="Calibri"/>
                      </a:endParaRPr>
                    </a:p>
                  </a:txBody>
                  <a:tcPr marL="88900" marR="88900" marT="67725" marB="67725">
                    <a:lnL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7"/>
                  </a:ext>
                </a:extLst>
              </a:tr>
              <a:tr h="268250">
                <a:tc>
                  <a:txBody>
                    <a:bodyPr/>
                    <a:lstStyle/>
                    <a:p>
                      <a:pPr marL="0" lvl="0" indent="0" algn="l" rtl="0">
                        <a:lnSpc>
                          <a:spcPct val="100000"/>
                        </a:lnSpc>
                        <a:spcBef>
                          <a:spcPts val="0"/>
                        </a:spcBef>
                        <a:spcAft>
                          <a:spcPts val="0"/>
                        </a:spcAft>
                        <a:buNone/>
                      </a:pPr>
                      <a:r>
                        <a:rPr lang="en-US" sz="1200">
                          <a:latin typeface="Calibri"/>
                          <a:ea typeface="Calibri"/>
                          <a:cs typeface="Calibri"/>
                          <a:sym typeface="Calibri"/>
                        </a:rPr>
                        <a:t>September 22</a:t>
                      </a:r>
                      <a:endParaRPr sz="1200">
                        <a:latin typeface="Calibri"/>
                        <a:ea typeface="Calibri"/>
                        <a:cs typeface="Calibri"/>
                        <a:sym typeface="Calibri"/>
                      </a:endParaRPr>
                    </a:p>
                  </a:txBody>
                  <a:tcPr marL="88900" marR="88900" marT="67725" marB="67725">
                    <a:lnL w="12650" cap="flat" cmpd="sng">
                      <a:solidFill>
                        <a:srgbClr val="FFFFFF"/>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00000"/>
                        </a:lnSpc>
                        <a:spcBef>
                          <a:spcPts val="0"/>
                        </a:spcBef>
                        <a:spcAft>
                          <a:spcPts val="0"/>
                        </a:spcAft>
                        <a:buNone/>
                      </a:pPr>
                      <a:r>
                        <a:rPr lang="en-US" sz="1200">
                          <a:latin typeface="Calibri"/>
                          <a:ea typeface="Calibri"/>
                          <a:cs typeface="Calibri"/>
                          <a:sym typeface="Calibri"/>
                        </a:rPr>
                        <a:t>Accreditation Form Submissions Due for ALL Districts</a:t>
                      </a:r>
                      <a:endParaRPr sz="1200">
                        <a:latin typeface="Calibri"/>
                        <a:ea typeface="Calibri"/>
                        <a:cs typeface="Calibri"/>
                        <a:sym typeface="Calibri"/>
                      </a:endParaRPr>
                    </a:p>
                  </a:txBody>
                  <a:tcPr marL="88900" marR="88900" marT="67725" marB="67725">
                    <a:lnL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556000">
                <a:tc>
                  <a:txBody>
                    <a:bodyPr/>
                    <a:lstStyle/>
                    <a:p>
                      <a:pPr marL="0" lvl="0" indent="0" algn="l" rtl="0">
                        <a:lnSpc>
                          <a:spcPct val="100000"/>
                        </a:lnSpc>
                        <a:spcBef>
                          <a:spcPts val="0"/>
                        </a:spcBef>
                        <a:spcAft>
                          <a:spcPts val="0"/>
                        </a:spcAft>
                        <a:buNone/>
                      </a:pPr>
                      <a:r>
                        <a:rPr lang="en-US" sz="1200">
                          <a:latin typeface="Calibri"/>
                          <a:ea typeface="Calibri"/>
                          <a:cs typeface="Calibri"/>
                          <a:sym typeface="Calibri"/>
                        </a:rPr>
                        <a:t>October 16</a:t>
                      </a:r>
                      <a:endParaRPr sz="1200">
                        <a:latin typeface="Calibri"/>
                        <a:ea typeface="Calibri"/>
                        <a:cs typeface="Calibri"/>
                        <a:sym typeface="Calibri"/>
                      </a:endParaRPr>
                    </a:p>
                  </a:txBody>
                  <a:tcPr marL="88900" marR="88900" marT="67725" marB="67725">
                    <a:lnL w="12650" cap="flat" cmpd="sng">
                      <a:solidFill>
                        <a:srgbClr val="FFFFFF"/>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D9EAD3"/>
                    </a:solidFill>
                  </a:tcPr>
                </a:tc>
                <a:tc>
                  <a:txBody>
                    <a:bodyPr/>
                    <a:lstStyle/>
                    <a:p>
                      <a:pPr marL="0" lvl="0" indent="0" algn="l" rtl="0">
                        <a:lnSpc>
                          <a:spcPct val="100000"/>
                        </a:lnSpc>
                        <a:spcBef>
                          <a:spcPts val="0"/>
                        </a:spcBef>
                        <a:spcAft>
                          <a:spcPts val="0"/>
                        </a:spcAft>
                        <a:buNone/>
                      </a:pPr>
                      <a:r>
                        <a:rPr lang="en-US" sz="1200">
                          <a:latin typeface="Calibri"/>
                          <a:ea typeface="Calibri"/>
                          <a:cs typeface="Calibri"/>
                          <a:sym typeface="Calibri"/>
                        </a:rPr>
                        <a:t>Unified Improvement Plan (UIP) Submissions Due</a:t>
                      </a:r>
                      <a:endParaRPr sz="1200">
                        <a:latin typeface="Calibri"/>
                        <a:ea typeface="Calibri"/>
                        <a:cs typeface="Calibri"/>
                        <a:sym typeface="Calibri"/>
                      </a:endParaRPr>
                    </a:p>
                    <a:p>
                      <a:pPr marL="0" lvl="0" indent="0" algn="l" rtl="0">
                        <a:lnSpc>
                          <a:spcPct val="100000"/>
                        </a:lnSpc>
                        <a:spcBef>
                          <a:spcPts val="1300"/>
                        </a:spcBef>
                        <a:spcAft>
                          <a:spcPts val="0"/>
                        </a:spcAft>
                        <a:buNone/>
                      </a:pPr>
                      <a:r>
                        <a:rPr lang="en-US" sz="1200">
                          <a:latin typeface="Calibri"/>
                          <a:ea typeface="Calibri"/>
                          <a:cs typeface="Calibri"/>
                          <a:sym typeface="Calibri"/>
                        </a:rPr>
                        <a:t>Final Request to Reconsider Materials Due (for participating districts)</a:t>
                      </a:r>
                      <a:endParaRPr sz="1200">
                        <a:latin typeface="Calibri"/>
                        <a:ea typeface="Calibri"/>
                        <a:cs typeface="Calibri"/>
                        <a:sym typeface="Calibri"/>
                      </a:endParaRPr>
                    </a:p>
                  </a:txBody>
                  <a:tcPr marL="88900" marR="88900" marT="67725" marB="67725">
                    <a:lnL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9"/>
                  </a:ext>
                </a:extLst>
              </a:tr>
              <a:tr h="436700">
                <a:tc>
                  <a:txBody>
                    <a:bodyPr/>
                    <a:lstStyle/>
                    <a:p>
                      <a:pPr marL="0" lvl="0" indent="0" algn="l" rtl="0">
                        <a:lnSpc>
                          <a:spcPct val="100000"/>
                        </a:lnSpc>
                        <a:spcBef>
                          <a:spcPts val="0"/>
                        </a:spcBef>
                        <a:spcAft>
                          <a:spcPts val="0"/>
                        </a:spcAft>
                        <a:buNone/>
                      </a:pPr>
                      <a:r>
                        <a:rPr lang="en-US" sz="1200">
                          <a:latin typeface="Calibri"/>
                          <a:ea typeface="Calibri"/>
                          <a:cs typeface="Calibri"/>
                          <a:sym typeface="Calibri"/>
                        </a:rPr>
                        <a:t>November 8-9 (SBE Meeting)</a:t>
                      </a:r>
                      <a:endParaRPr sz="1200">
                        <a:latin typeface="Calibri"/>
                        <a:ea typeface="Calibri"/>
                        <a:cs typeface="Calibri"/>
                        <a:sym typeface="Calibri"/>
                      </a:endParaRPr>
                    </a:p>
                  </a:txBody>
                  <a:tcPr marL="88900" marR="88900" marT="67725" marB="67725">
                    <a:lnL w="12650" cap="flat" cmpd="sng">
                      <a:solidFill>
                        <a:srgbClr val="FFFFFF"/>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00000"/>
                        </a:lnSpc>
                        <a:spcBef>
                          <a:spcPts val="0"/>
                        </a:spcBef>
                        <a:spcAft>
                          <a:spcPts val="0"/>
                        </a:spcAft>
                        <a:buNone/>
                      </a:pPr>
                      <a:r>
                        <a:rPr lang="en-US" sz="1200">
                          <a:latin typeface="Calibri"/>
                          <a:ea typeface="Calibri"/>
                          <a:cs typeface="Calibri"/>
                          <a:sym typeface="Calibri"/>
                        </a:rPr>
                        <a:t>District Accreditation Ratings &amp; School Plan Types Finalized for Districts/Schools </a:t>
                      </a:r>
                      <a:r>
                        <a:rPr lang="en-US" sz="1200" i="1">
                          <a:latin typeface="Calibri"/>
                          <a:ea typeface="Calibri"/>
                          <a:cs typeface="Calibri"/>
                          <a:sym typeface="Calibri"/>
                        </a:rPr>
                        <a:t>not </a:t>
                      </a:r>
                      <a:r>
                        <a:rPr lang="en-US" sz="1200">
                          <a:latin typeface="Calibri"/>
                          <a:ea typeface="Calibri"/>
                          <a:cs typeface="Calibri"/>
                          <a:sym typeface="Calibri"/>
                        </a:rPr>
                        <a:t>participating in request to reconsider</a:t>
                      </a:r>
                      <a:endParaRPr sz="1200">
                        <a:latin typeface="Calibri"/>
                        <a:ea typeface="Calibri"/>
                        <a:cs typeface="Calibri"/>
                        <a:sym typeface="Calibri"/>
                      </a:endParaRPr>
                    </a:p>
                  </a:txBody>
                  <a:tcPr marL="88900" marR="88900" marT="67725" marB="67725">
                    <a:lnL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436700">
                <a:tc>
                  <a:txBody>
                    <a:bodyPr/>
                    <a:lstStyle/>
                    <a:p>
                      <a:pPr marL="0" lvl="0" indent="0" algn="l" rtl="0">
                        <a:lnSpc>
                          <a:spcPct val="100000"/>
                        </a:lnSpc>
                        <a:spcBef>
                          <a:spcPts val="0"/>
                        </a:spcBef>
                        <a:spcAft>
                          <a:spcPts val="0"/>
                        </a:spcAft>
                        <a:buNone/>
                      </a:pPr>
                      <a:r>
                        <a:rPr lang="en-US" sz="1200">
                          <a:latin typeface="Calibri"/>
                          <a:ea typeface="Calibri"/>
                          <a:cs typeface="Calibri"/>
                          <a:sym typeface="Calibri"/>
                        </a:rPr>
                        <a:t>December 13-14 (SBE Meeting) </a:t>
                      </a:r>
                      <a:endParaRPr sz="1200">
                        <a:latin typeface="Calibri"/>
                        <a:ea typeface="Calibri"/>
                        <a:cs typeface="Calibri"/>
                        <a:sym typeface="Calibri"/>
                      </a:endParaRPr>
                    </a:p>
                  </a:txBody>
                  <a:tcPr marL="88900" marR="88900" marT="67725" marB="67725">
                    <a:lnL w="12650" cap="flat" cmpd="sng">
                      <a:solidFill>
                        <a:srgbClr val="FFFFFF"/>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D9EAD3"/>
                    </a:solidFill>
                  </a:tcPr>
                </a:tc>
                <a:tc>
                  <a:txBody>
                    <a:bodyPr/>
                    <a:lstStyle/>
                    <a:p>
                      <a:pPr marL="0" lvl="0" indent="0" algn="l" rtl="0">
                        <a:lnSpc>
                          <a:spcPct val="100000"/>
                        </a:lnSpc>
                        <a:spcBef>
                          <a:spcPts val="0"/>
                        </a:spcBef>
                        <a:spcAft>
                          <a:spcPts val="0"/>
                        </a:spcAft>
                        <a:buNone/>
                      </a:pPr>
                      <a:r>
                        <a:rPr lang="en-US" sz="1200">
                          <a:latin typeface="Calibri"/>
                          <a:ea typeface="Calibri"/>
                          <a:cs typeface="Calibri"/>
                          <a:sym typeface="Calibri"/>
                        </a:rPr>
                        <a:t>District Accreditation Ratings &amp; School Plan Types Finalized for Districts/Schools participating in request to reconsider</a:t>
                      </a:r>
                      <a:endParaRPr sz="1200">
                        <a:latin typeface="Calibri"/>
                        <a:ea typeface="Calibri"/>
                        <a:cs typeface="Calibri"/>
                        <a:sym typeface="Calibri"/>
                      </a:endParaRPr>
                    </a:p>
                  </a:txBody>
                  <a:tcPr marL="88900" marR="88900" marT="67725" marB="67725">
                    <a:lnL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11"/>
                  </a:ext>
                </a:extLst>
              </a:tr>
              <a:tr h="268250">
                <a:tc>
                  <a:txBody>
                    <a:bodyPr/>
                    <a:lstStyle/>
                    <a:p>
                      <a:pPr marL="0" lvl="0" indent="0" algn="l" rtl="0">
                        <a:lnSpc>
                          <a:spcPct val="100000"/>
                        </a:lnSpc>
                        <a:spcBef>
                          <a:spcPts val="0"/>
                        </a:spcBef>
                        <a:spcAft>
                          <a:spcPts val="0"/>
                        </a:spcAft>
                        <a:buNone/>
                      </a:pPr>
                      <a:r>
                        <a:rPr lang="en-US" sz="1200">
                          <a:latin typeface="Calibri"/>
                          <a:ea typeface="Calibri"/>
                          <a:cs typeface="Calibri"/>
                          <a:sym typeface="Calibri"/>
                        </a:rPr>
                        <a:t>By December 31</a:t>
                      </a:r>
                      <a:endParaRPr sz="1200">
                        <a:latin typeface="Calibri"/>
                        <a:ea typeface="Calibri"/>
                        <a:cs typeface="Calibri"/>
                        <a:sym typeface="Calibri"/>
                      </a:endParaRPr>
                    </a:p>
                  </a:txBody>
                  <a:tcPr marL="88900" marR="88900" marT="67725" marB="67725">
                    <a:lnL w="12650" cap="flat" cmpd="sng">
                      <a:solidFill>
                        <a:srgbClr val="FFFFFF"/>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00000"/>
                        </a:lnSpc>
                        <a:spcBef>
                          <a:spcPts val="0"/>
                        </a:spcBef>
                        <a:spcAft>
                          <a:spcPts val="0"/>
                        </a:spcAft>
                        <a:buNone/>
                      </a:pPr>
                      <a:r>
                        <a:rPr lang="en-US" sz="1200">
                          <a:latin typeface="Calibri"/>
                          <a:ea typeface="Calibri"/>
                          <a:cs typeface="Calibri"/>
                          <a:sym typeface="Calibri"/>
                        </a:rPr>
                        <a:t>District Accreditation Contracts Due</a:t>
                      </a:r>
                      <a:endParaRPr sz="1200">
                        <a:latin typeface="Calibri"/>
                        <a:ea typeface="Calibri"/>
                        <a:cs typeface="Calibri"/>
                        <a:sym typeface="Calibri"/>
                      </a:endParaRPr>
                    </a:p>
                  </a:txBody>
                  <a:tcPr marL="88900" marR="88900" marT="67725" marB="67725">
                    <a:lnL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r h="436700">
                <a:tc>
                  <a:txBody>
                    <a:bodyPr/>
                    <a:lstStyle/>
                    <a:p>
                      <a:pPr marL="0" lvl="0" indent="0" algn="l" rtl="0">
                        <a:lnSpc>
                          <a:spcPct val="100000"/>
                        </a:lnSpc>
                        <a:spcBef>
                          <a:spcPts val="0"/>
                        </a:spcBef>
                        <a:spcAft>
                          <a:spcPts val="0"/>
                        </a:spcAft>
                        <a:buNone/>
                      </a:pPr>
                      <a:r>
                        <a:rPr lang="en-US" sz="1200">
                          <a:latin typeface="Calibri"/>
                          <a:ea typeface="Calibri"/>
                          <a:cs typeface="Calibri"/>
                          <a:sym typeface="Calibri"/>
                        </a:rPr>
                        <a:t>Late January</a:t>
                      </a:r>
                      <a:endParaRPr sz="1200">
                        <a:latin typeface="Calibri"/>
                        <a:ea typeface="Calibri"/>
                        <a:cs typeface="Calibri"/>
                        <a:sym typeface="Calibri"/>
                      </a:endParaRPr>
                    </a:p>
                  </a:txBody>
                  <a:tcPr marL="88900" marR="88900" marT="67725" marB="67725">
                    <a:lnL w="12650" cap="flat" cmpd="sng">
                      <a:solidFill>
                        <a:srgbClr val="FFFFFF"/>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D9EAD3"/>
                    </a:solidFill>
                  </a:tcPr>
                </a:tc>
                <a:tc>
                  <a:txBody>
                    <a:bodyPr/>
                    <a:lstStyle/>
                    <a:p>
                      <a:pPr marL="0" lvl="0" indent="0" algn="l" rtl="0">
                        <a:lnSpc>
                          <a:spcPct val="100000"/>
                        </a:lnSpc>
                        <a:spcBef>
                          <a:spcPts val="0"/>
                        </a:spcBef>
                        <a:spcAft>
                          <a:spcPts val="0"/>
                        </a:spcAft>
                        <a:buNone/>
                      </a:pPr>
                      <a:r>
                        <a:rPr lang="en-US" sz="1200">
                          <a:latin typeface="Calibri"/>
                          <a:ea typeface="Calibri"/>
                          <a:cs typeface="Calibri"/>
                          <a:sym typeface="Calibri"/>
                        </a:rPr>
                        <a:t>Informational reports release to districts with new measures (e.g., PWR Higher Bar measures).</a:t>
                      </a:r>
                      <a:endParaRPr sz="1200">
                        <a:latin typeface="Calibri"/>
                        <a:ea typeface="Calibri"/>
                        <a:cs typeface="Calibri"/>
                        <a:sym typeface="Calibri"/>
                      </a:endParaRPr>
                    </a:p>
                  </a:txBody>
                  <a:tcPr marL="88900" marR="88900" marT="67725" marB="67725">
                    <a:lnL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g240d34487dc_0_22"/>
          <p:cNvSpPr txBox="1"/>
          <p:nvPr/>
        </p:nvSpPr>
        <p:spPr>
          <a:xfrm>
            <a:off x="191150" y="56600"/>
            <a:ext cx="88671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a:latin typeface="Rockwell"/>
                <a:ea typeface="Rockwell"/>
                <a:cs typeface="Rockwell"/>
                <a:sym typeface="Rockwell"/>
              </a:rPr>
              <a:t>Timeline for Upcoming Accountability Discussions </a:t>
            </a:r>
            <a:br>
              <a:rPr lang="en-US" sz="2000">
                <a:latin typeface="Rockwell"/>
                <a:ea typeface="Rockwell"/>
                <a:cs typeface="Rockwell"/>
                <a:sym typeface="Rockwell"/>
              </a:rPr>
            </a:br>
            <a:r>
              <a:rPr lang="en-US" sz="2000">
                <a:latin typeface="Rockwell"/>
                <a:ea typeface="Rockwell"/>
                <a:cs typeface="Rockwell"/>
                <a:sym typeface="Rockwell"/>
              </a:rPr>
              <a:t>with the State Board of Education</a:t>
            </a:r>
            <a:endParaRPr sz="2000">
              <a:latin typeface="Rockwell"/>
              <a:ea typeface="Rockwell"/>
              <a:cs typeface="Rockwell"/>
              <a:sym typeface="Rockwell"/>
            </a:endParaRPr>
          </a:p>
        </p:txBody>
      </p:sp>
      <p:graphicFrame>
        <p:nvGraphicFramePr>
          <p:cNvPr id="490" name="Google Shape;490;g240d34487dc_0_22"/>
          <p:cNvGraphicFramePr/>
          <p:nvPr/>
        </p:nvGraphicFramePr>
        <p:xfrm>
          <a:off x="232900" y="949675"/>
          <a:ext cx="8509650" cy="3060355"/>
        </p:xfrm>
        <a:graphic>
          <a:graphicData uri="http://schemas.openxmlformats.org/drawingml/2006/table">
            <a:tbl>
              <a:tblPr>
                <a:noFill/>
                <a:tableStyleId>{84D474DC-DCD5-4682-A909-93C2D6448D4D}</a:tableStyleId>
              </a:tblPr>
              <a:tblGrid>
                <a:gridCol w="1925475">
                  <a:extLst>
                    <a:ext uri="{9D8B030D-6E8A-4147-A177-3AD203B41FA5}">
                      <a16:colId xmlns:a16="http://schemas.microsoft.com/office/drawing/2014/main" val="20000"/>
                    </a:ext>
                  </a:extLst>
                </a:gridCol>
                <a:gridCol w="6584175">
                  <a:extLst>
                    <a:ext uri="{9D8B030D-6E8A-4147-A177-3AD203B41FA5}">
                      <a16:colId xmlns:a16="http://schemas.microsoft.com/office/drawing/2014/main" val="20001"/>
                    </a:ext>
                  </a:extLst>
                </a:gridCol>
              </a:tblGrid>
              <a:tr h="506875">
                <a:tc>
                  <a:txBody>
                    <a:bodyPr/>
                    <a:lstStyle/>
                    <a:p>
                      <a:pPr marL="0" lvl="0" indent="0" algn="l" rtl="0">
                        <a:lnSpc>
                          <a:spcPct val="115000"/>
                        </a:lnSpc>
                        <a:spcBef>
                          <a:spcPts val="0"/>
                        </a:spcBef>
                        <a:spcAft>
                          <a:spcPts val="0"/>
                        </a:spcAft>
                        <a:buNone/>
                      </a:pPr>
                      <a:r>
                        <a:rPr lang="en-US" sz="1300" b="1">
                          <a:solidFill>
                            <a:srgbClr val="FFFFFF"/>
                          </a:solidFill>
                          <a:latin typeface="Calibri"/>
                          <a:ea typeface="Calibri"/>
                          <a:cs typeface="Calibri"/>
                          <a:sym typeface="Calibri"/>
                        </a:rPr>
                        <a:t>Anticipated Timeframe</a:t>
                      </a:r>
                      <a:endParaRPr sz="1300" b="1">
                        <a:solidFill>
                          <a:srgbClr val="FFFFFF"/>
                        </a:solidFill>
                        <a:latin typeface="Calibri"/>
                        <a:ea typeface="Calibri"/>
                        <a:cs typeface="Calibri"/>
                        <a:sym typeface="Calibri"/>
                      </a:endParaRPr>
                    </a:p>
                  </a:txBody>
                  <a:tcPr marL="88900" marR="88900" marT="67725" marB="67725">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cap="flat" cmpd="sng">
                      <a:solidFill>
                        <a:srgbClr val="000000">
                          <a:alpha val="0"/>
                        </a:srgbClr>
                      </a:solidFill>
                      <a:prstDash val="solid"/>
                      <a:round/>
                      <a:headEnd type="none" w="sm" len="sm"/>
                      <a:tailEnd type="none" w="sm" len="sm"/>
                    </a:lnB>
                    <a:solidFill>
                      <a:srgbClr val="5597D3"/>
                    </a:solidFill>
                  </a:tcPr>
                </a:tc>
                <a:tc>
                  <a:txBody>
                    <a:bodyPr/>
                    <a:lstStyle/>
                    <a:p>
                      <a:pPr marL="0" lvl="0" indent="0" algn="l" rtl="0">
                        <a:lnSpc>
                          <a:spcPct val="115000"/>
                        </a:lnSpc>
                        <a:spcBef>
                          <a:spcPts val="0"/>
                        </a:spcBef>
                        <a:spcAft>
                          <a:spcPts val="0"/>
                        </a:spcAft>
                        <a:buNone/>
                      </a:pPr>
                      <a:r>
                        <a:rPr lang="en-US" sz="1300" b="1">
                          <a:solidFill>
                            <a:srgbClr val="FFFFFF"/>
                          </a:solidFill>
                          <a:latin typeface="Calibri"/>
                          <a:ea typeface="Calibri"/>
                          <a:cs typeface="Calibri"/>
                          <a:sym typeface="Calibri"/>
                        </a:rPr>
                        <a:t>Activities/Actions</a:t>
                      </a:r>
                      <a:endParaRPr sz="1300" b="1">
                        <a:solidFill>
                          <a:srgbClr val="FFFFFF"/>
                        </a:solidFill>
                        <a:latin typeface="Calibri"/>
                        <a:ea typeface="Calibri"/>
                        <a:cs typeface="Calibri"/>
                        <a:sym typeface="Calibri"/>
                      </a:endParaRPr>
                    </a:p>
                  </a:txBody>
                  <a:tcPr marL="88900" marR="88900" marT="67725" marB="67725">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cap="flat" cmpd="sng">
                      <a:solidFill>
                        <a:srgbClr val="000000">
                          <a:alpha val="0"/>
                        </a:srgbClr>
                      </a:solidFill>
                      <a:prstDash val="solid"/>
                      <a:round/>
                      <a:headEnd type="none" w="sm" len="sm"/>
                      <a:tailEnd type="none" w="sm" len="sm"/>
                    </a:lnB>
                    <a:solidFill>
                      <a:srgbClr val="5597D3"/>
                    </a:solidFill>
                  </a:tcPr>
                </a:tc>
                <a:extLst>
                  <a:ext uri="{0D108BD9-81ED-4DB2-BD59-A6C34878D82A}">
                    <a16:rowId xmlns:a16="http://schemas.microsoft.com/office/drawing/2014/main" val="10000"/>
                  </a:ext>
                </a:extLst>
              </a:tr>
              <a:tr h="268250">
                <a:tc>
                  <a:txBody>
                    <a:bodyPr/>
                    <a:lstStyle/>
                    <a:p>
                      <a:pPr marL="0" lvl="0" indent="0" algn="l" rtl="0">
                        <a:lnSpc>
                          <a:spcPct val="100000"/>
                        </a:lnSpc>
                        <a:spcBef>
                          <a:spcPts val="0"/>
                        </a:spcBef>
                        <a:spcAft>
                          <a:spcPts val="0"/>
                        </a:spcAft>
                        <a:buNone/>
                      </a:pPr>
                      <a:r>
                        <a:rPr lang="en-US" sz="1200">
                          <a:latin typeface="Calibri"/>
                          <a:ea typeface="Calibri"/>
                          <a:cs typeface="Calibri"/>
                          <a:sym typeface="Calibri"/>
                        </a:rPr>
                        <a:t>September 13 &amp; 14</a:t>
                      </a:r>
                      <a:endParaRPr sz="1200">
                        <a:latin typeface="Calibri"/>
                        <a:ea typeface="Calibri"/>
                        <a:cs typeface="Calibri"/>
                        <a:sym typeface="Calibri"/>
                      </a:endParaRPr>
                    </a:p>
                  </a:txBody>
                  <a:tcPr marL="88900" marR="88900" marT="67725" marB="67725">
                    <a:lnL w="12650" cap="flat" cmpd="sng">
                      <a:solidFill>
                        <a:srgbClr val="FFFFFF"/>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alpha val="0"/>
                        </a:srgbClr>
                      </a:solidFill>
                      <a:prstDash val="solid"/>
                      <a:round/>
                      <a:headEnd type="none" w="sm" len="sm"/>
                      <a:tailEnd type="none" w="sm" len="sm"/>
                    </a:lnT>
                    <a:lnB cap="flat" cmpd="sng">
                      <a:solidFill>
                        <a:srgbClr val="000000"/>
                      </a:solidFill>
                      <a:prstDash val="solid"/>
                      <a:round/>
                      <a:headEnd type="none" w="sm" len="sm"/>
                      <a:tailEnd type="none" w="sm" len="sm"/>
                    </a:lnB>
                    <a:solidFill>
                      <a:srgbClr val="CAF8FF"/>
                    </a:solidFill>
                  </a:tcPr>
                </a:tc>
                <a:tc>
                  <a:txBody>
                    <a:bodyPr/>
                    <a:lstStyle/>
                    <a:p>
                      <a:pPr marL="0" lvl="0" indent="0" algn="l" rtl="0">
                        <a:lnSpc>
                          <a:spcPct val="100000"/>
                        </a:lnSpc>
                        <a:spcBef>
                          <a:spcPts val="0"/>
                        </a:spcBef>
                        <a:spcAft>
                          <a:spcPts val="0"/>
                        </a:spcAft>
                        <a:buNone/>
                      </a:pPr>
                      <a:r>
                        <a:rPr lang="en-US" sz="1200">
                          <a:latin typeface="Calibri"/>
                          <a:ea typeface="Calibri"/>
                          <a:cs typeface="Calibri"/>
                          <a:sym typeface="Calibri"/>
                        </a:rPr>
                        <a:t>CDE presents on statewide trends of 2023 Preliminary Performance Frameworks (informational)</a:t>
                      </a:r>
                      <a:endParaRPr sz="1200">
                        <a:latin typeface="Calibri"/>
                        <a:ea typeface="Calibri"/>
                        <a:cs typeface="Calibri"/>
                        <a:sym typeface="Calibri"/>
                      </a:endParaRPr>
                    </a:p>
                    <a:p>
                      <a:pPr marL="0" lvl="0" indent="0" algn="l" rtl="0">
                        <a:lnSpc>
                          <a:spcPct val="100000"/>
                        </a:lnSpc>
                        <a:spcBef>
                          <a:spcPts val="0"/>
                        </a:spcBef>
                        <a:spcAft>
                          <a:spcPts val="0"/>
                        </a:spcAft>
                        <a:buNone/>
                      </a:pPr>
                      <a:r>
                        <a:rPr lang="en-US" sz="1200">
                          <a:latin typeface="Calibri"/>
                          <a:ea typeface="Calibri"/>
                          <a:cs typeface="Calibri"/>
                          <a:sym typeface="Calibri"/>
                        </a:rPr>
                        <a:t>     AND</a:t>
                      </a:r>
                      <a:endParaRPr sz="1200">
                        <a:latin typeface="Calibri"/>
                        <a:ea typeface="Calibri"/>
                        <a:cs typeface="Calibri"/>
                        <a:sym typeface="Calibri"/>
                      </a:endParaRPr>
                    </a:p>
                    <a:p>
                      <a:pPr marL="0" lvl="0" indent="0" algn="l" rtl="0">
                        <a:lnSpc>
                          <a:spcPct val="100000"/>
                        </a:lnSpc>
                        <a:spcBef>
                          <a:spcPts val="0"/>
                        </a:spcBef>
                        <a:spcAft>
                          <a:spcPts val="0"/>
                        </a:spcAft>
                        <a:buNone/>
                      </a:pPr>
                      <a:r>
                        <a:rPr lang="en-US" sz="1200">
                          <a:latin typeface="Calibri"/>
                          <a:ea typeface="Calibri"/>
                          <a:cs typeface="Calibri"/>
                          <a:sym typeface="Calibri"/>
                        </a:rPr>
                        <a:t>CDE presents on New framework measures (informational) </a:t>
                      </a:r>
                      <a:endParaRPr sz="1200">
                        <a:latin typeface="Calibri"/>
                        <a:ea typeface="Calibri"/>
                        <a:cs typeface="Calibri"/>
                        <a:sym typeface="Calibri"/>
                      </a:endParaRPr>
                    </a:p>
                  </a:txBody>
                  <a:tcPr marL="88900" marR="88900" marT="67725" marB="67725">
                    <a:lnL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cap="flat" cmpd="sng">
                      <a:solidFill>
                        <a:srgbClr val="000000">
                          <a:alpha val="0"/>
                        </a:srgbClr>
                      </a:solidFill>
                      <a:prstDash val="solid"/>
                      <a:round/>
                      <a:headEnd type="none" w="sm" len="sm"/>
                      <a:tailEnd type="none" w="sm" len="sm"/>
                    </a:lnT>
                    <a:lnB cap="flat" cmpd="sng">
                      <a:solidFill>
                        <a:srgbClr val="000000"/>
                      </a:solidFill>
                      <a:prstDash val="solid"/>
                      <a:round/>
                      <a:headEnd type="none" w="sm" len="sm"/>
                      <a:tailEnd type="none" w="sm" len="sm"/>
                    </a:lnB>
                    <a:solidFill>
                      <a:srgbClr val="CAF8FF"/>
                    </a:solidFill>
                  </a:tcPr>
                </a:tc>
                <a:extLst>
                  <a:ext uri="{0D108BD9-81ED-4DB2-BD59-A6C34878D82A}">
                    <a16:rowId xmlns:a16="http://schemas.microsoft.com/office/drawing/2014/main" val="10001"/>
                  </a:ext>
                </a:extLst>
              </a:tr>
              <a:tr h="436700">
                <a:tc>
                  <a:txBody>
                    <a:bodyPr/>
                    <a:lstStyle/>
                    <a:p>
                      <a:pPr marL="0" lvl="0" indent="0" algn="l" rtl="0">
                        <a:lnSpc>
                          <a:spcPct val="100000"/>
                        </a:lnSpc>
                        <a:spcBef>
                          <a:spcPts val="0"/>
                        </a:spcBef>
                        <a:spcAft>
                          <a:spcPts val="0"/>
                        </a:spcAft>
                        <a:buNone/>
                      </a:pPr>
                      <a:r>
                        <a:rPr lang="en-US" sz="1200">
                          <a:latin typeface="Calibri"/>
                          <a:ea typeface="Calibri"/>
                          <a:cs typeface="Calibri"/>
                          <a:sym typeface="Calibri"/>
                        </a:rPr>
                        <a:t>October 11 &amp; 12</a:t>
                      </a:r>
                      <a:endParaRPr sz="1200">
                        <a:latin typeface="Calibri"/>
                        <a:ea typeface="Calibri"/>
                        <a:cs typeface="Calibri"/>
                        <a:sym typeface="Calibri"/>
                      </a:endParaRPr>
                    </a:p>
                  </a:txBody>
                  <a:tcPr marL="88900" marR="88900" marT="67725" marB="67725">
                    <a:lnL w="12650" cap="flat" cmpd="sng">
                      <a:solidFill>
                        <a:srgbClr val="FFFFFF"/>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00000"/>
                        </a:lnSpc>
                        <a:spcBef>
                          <a:spcPts val="0"/>
                        </a:spcBef>
                        <a:spcAft>
                          <a:spcPts val="0"/>
                        </a:spcAft>
                        <a:buNone/>
                      </a:pPr>
                      <a:r>
                        <a:rPr lang="en-US" sz="1200">
                          <a:latin typeface="Calibri"/>
                          <a:ea typeface="Calibri"/>
                          <a:cs typeface="Calibri"/>
                          <a:sym typeface="Calibri"/>
                        </a:rPr>
                        <a:t>CDE presents on statewide framework targets for 2024 including anticipated new measures (informational)</a:t>
                      </a:r>
                      <a:endParaRPr sz="1200">
                        <a:latin typeface="Calibri"/>
                        <a:ea typeface="Calibri"/>
                        <a:cs typeface="Calibri"/>
                        <a:sym typeface="Calibri"/>
                      </a:endParaRPr>
                    </a:p>
                  </a:txBody>
                  <a:tcPr marL="88900" marR="88900" marT="67725" marB="67725">
                    <a:lnL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36700">
                <a:tc>
                  <a:txBody>
                    <a:bodyPr/>
                    <a:lstStyle/>
                    <a:p>
                      <a:pPr marL="0" lvl="0" indent="0" algn="l" rtl="0">
                        <a:lnSpc>
                          <a:spcPct val="100000"/>
                        </a:lnSpc>
                        <a:spcBef>
                          <a:spcPts val="0"/>
                        </a:spcBef>
                        <a:spcAft>
                          <a:spcPts val="0"/>
                        </a:spcAft>
                        <a:buNone/>
                      </a:pPr>
                      <a:r>
                        <a:rPr lang="en-US" sz="1200">
                          <a:latin typeface="Calibri"/>
                          <a:ea typeface="Calibri"/>
                          <a:cs typeface="Calibri"/>
                          <a:sym typeface="Calibri"/>
                        </a:rPr>
                        <a:t>November 8 &amp; 9</a:t>
                      </a:r>
                      <a:endParaRPr sz="1200">
                        <a:latin typeface="Calibri"/>
                        <a:ea typeface="Calibri"/>
                        <a:cs typeface="Calibri"/>
                        <a:sym typeface="Calibri"/>
                      </a:endParaRPr>
                    </a:p>
                  </a:txBody>
                  <a:tcPr marL="88900" marR="88900" marT="67725" marB="67725">
                    <a:lnL w="12650" cap="flat" cmpd="sng">
                      <a:solidFill>
                        <a:srgbClr val="FFFFFF"/>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CAF8FF"/>
                    </a:solidFill>
                  </a:tcPr>
                </a:tc>
                <a:tc>
                  <a:txBody>
                    <a:bodyPr/>
                    <a:lstStyle/>
                    <a:p>
                      <a:pPr marL="0" lvl="0" indent="0" algn="l" rtl="0">
                        <a:lnSpc>
                          <a:spcPct val="100000"/>
                        </a:lnSpc>
                        <a:spcBef>
                          <a:spcPts val="0"/>
                        </a:spcBef>
                        <a:spcAft>
                          <a:spcPts val="0"/>
                        </a:spcAft>
                        <a:buNone/>
                      </a:pPr>
                      <a:r>
                        <a:rPr lang="en-US" sz="1200">
                          <a:latin typeface="Calibri"/>
                          <a:ea typeface="Calibri"/>
                          <a:cs typeface="Calibri"/>
                          <a:sym typeface="Calibri"/>
                        </a:rPr>
                        <a:t>SBE votes on 2024 statewide framework targets (vote)</a:t>
                      </a:r>
                      <a:endParaRPr sz="1200">
                        <a:latin typeface="Calibri"/>
                        <a:ea typeface="Calibri"/>
                        <a:cs typeface="Calibri"/>
                        <a:sym typeface="Calibri"/>
                      </a:endParaRPr>
                    </a:p>
                    <a:p>
                      <a:pPr marL="0" lvl="0" indent="0" algn="l" rtl="0">
                        <a:lnSpc>
                          <a:spcPct val="100000"/>
                        </a:lnSpc>
                        <a:spcBef>
                          <a:spcPts val="0"/>
                        </a:spcBef>
                        <a:spcAft>
                          <a:spcPts val="0"/>
                        </a:spcAft>
                        <a:buNone/>
                      </a:pPr>
                      <a:r>
                        <a:rPr lang="en-US" sz="1200">
                          <a:latin typeface="Calibri"/>
                          <a:ea typeface="Calibri"/>
                          <a:cs typeface="Calibri"/>
                          <a:sym typeface="Calibri"/>
                        </a:rPr>
                        <a:t>     AND</a:t>
                      </a:r>
                      <a:endParaRPr sz="1200">
                        <a:latin typeface="Calibri"/>
                        <a:ea typeface="Calibri"/>
                        <a:cs typeface="Calibri"/>
                        <a:sym typeface="Calibri"/>
                      </a:endParaRPr>
                    </a:p>
                    <a:p>
                      <a:pPr marL="0" lvl="0" indent="0" algn="l" rtl="0">
                        <a:lnSpc>
                          <a:spcPct val="100000"/>
                        </a:lnSpc>
                        <a:spcBef>
                          <a:spcPts val="0"/>
                        </a:spcBef>
                        <a:spcAft>
                          <a:spcPts val="0"/>
                        </a:spcAft>
                        <a:buNone/>
                      </a:pPr>
                      <a:r>
                        <a:rPr lang="en-US" sz="1200">
                          <a:latin typeface="Calibri"/>
                          <a:ea typeface="Calibri"/>
                          <a:cs typeface="Calibri"/>
                          <a:sym typeface="Calibri"/>
                        </a:rPr>
                        <a:t>SBE finalizes District Accreditation Ratings &amp; School Plan Types </a:t>
                      </a:r>
                      <a:r>
                        <a:rPr lang="en-US" sz="1200" i="1">
                          <a:latin typeface="Calibri"/>
                          <a:ea typeface="Calibri"/>
                          <a:cs typeface="Calibri"/>
                          <a:sym typeface="Calibri"/>
                        </a:rPr>
                        <a:t>not </a:t>
                      </a:r>
                      <a:r>
                        <a:rPr lang="en-US" sz="1200">
                          <a:latin typeface="Calibri"/>
                          <a:ea typeface="Calibri"/>
                          <a:cs typeface="Calibri"/>
                          <a:sym typeface="Calibri"/>
                        </a:rPr>
                        <a:t>participating in request to reconsider (consent item)</a:t>
                      </a:r>
                      <a:endParaRPr sz="1200">
                        <a:latin typeface="Calibri"/>
                        <a:ea typeface="Calibri"/>
                        <a:cs typeface="Calibri"/>
                        <a:sym typeface="Calibri"/>
                      </a:endParaRPr>
                    </a:p>
                  </a:txBody>
                  <a:tcPr marL="88900" marR="88900" marT="67725" marB="67725">
                    <a:lnL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CAF8FF"/>
                    </a:solidFill>
                  </a:tcPr>
                </a:tc>
                <a:extLst>
                  <a:ext uri="{0D108BD9-81ED-4DB2-BD59-A6C34878D82A}">
                    <a16:rowId xmlns:a16="http://schemas.microsoft.com/office/drawing/2014/main" val="10003"/>
                  </a:ext>
                </a:extLst>
              </a:tr>
              <a:tr h="436700">
                <a:tc>
                  <a:txBody>
                    <a:bodyPr/>
                    <a:lstStyle/>
                    <a:p>
                      <a:pPr marL="0" lvl="0" indent="0" algn="l" rtl="0">
                        <a:lnSpc>
                          <a:spcPct val="100000"/>
                        </a:lnSpc>
                        <a:spcBef>
                          <a:spcPts val="0"/>
                        </a:spcBef>
                        <a:spcAft>
                          <a:spcPts val="0"/>
                        </a:spcAft>
                        <a:buNone/>
                      </a:pPr>
                      <a:r>
                        <a:rPr lang="en-US" sz="1200">
                          <a:latin typeface="Calibri"/>
                          <a:ea typeface="Calibri"/>
                          <a:cs typeface="Calibri"/>
                          <a:sym typeface="Calibri"/>
                        </a:rPr>
                        <a:t>December 13-14</a:t>
                      </a:r>
                      <a:endParaRPr sz="1200">
                        <a:latin typeface="Calibri"/>
                        <a:ea typeface="Calibri"/>
                        <a:cs typeface="Calibri"/>
                        <a:sym typeface="Calibri"/>
                      </a:endParaRPr>
                    </a:p>
                  </a:txBody>
                  <a:tcPr marL="88900" marR="88900" marT="67725" marB="67725">
                    <a:lnL w="12650" cap="flat" cmpd="sng">
                      <a:solidFill>
                        <a:srgbClr val="FFFFFF"/>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00000"/>
                        </a:lnSpc>
                        <a:spcBef>
                          <a:spcPts val="0"/>
                        </a:spcBef>
                        <a:spcAft>
                          <a:spcPts val="0"/>
                        </a:spcAft>
                        <a:buNone/>
                      </a:pPr>
                      <a:r>
                        <a:rPr lang="en-US" sz="1200">
                          <a:latin typeface="Calibri"/>
                          <a:ea typeface="Calibri"/>
                          <a:cs typeface="Calibri"/>
                          <a:sym typeface="Calibri"/>
                        </a:rPr>
                        <a:t>SBE finalizes District Accreditation Ratings &amp; School Plan Types Finalized for Districts/Schools participating in request to reconsider (vote)</a:t>
                      </a:r>
                      <a:endParaRPr sz="1200">
                        <a:latin typeface="Calibri"/>
                        <a:ea typeface="Calibri"/>
                        <a:cs typeface="Calibri"/>
                        <a:sym typeface="Calibri"/>
                      </a:endParaRPr>
                    </a:p>
                  </a:txBody>
                  <a:tcPr marL="88900" marR="88900" marT="67725" marB="67725">
                    <a:lnL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g240cba01834_0_1359"/>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sz="1600">
                <a:solidFill>
                  <a:srgbClr val="7F7F7F"/>
                </a:solidFill>
              </a:rPr>
              <a:t>9</a:t>
            </a:fld>
            <a:endParaRPr sz="1600">
              <a:solidFill>
                <a:srgbClr val="7F7F7F"/>
              </a:solidFill>
            </a:endParaRPr>
          </a:p>
        </p:txBody>
      </p:sp>
      <p:sp>
        <p:nvSpPr>
          <p:cNvPr id="497" name="Google Shape;497;g240cba01834_0_1359"/>
          <p:cNvSpPr txBox="1">
            <a:spLocks noGrp="1"/>
          </p:cNvSpPr>
          <p:nvPr>
            <p:ph type="title"/>
          </p:nvPr>
        </p:nvSpPr>
        <p:spPr>
          <a:xfrm>
            <a:off x="245193" y="254514"/>
            <a:ext cx="6081900" cy="756300"/>
          </a:xfrm>
          <a:prstGeom prst="rect">
            <a:avLst/>
          </a:prstGeom>
        </p:spPr>
        <p:txBody>
          <a:bodyPr spcFirstLastPara="1" wrap="square" lIns="0" tIns="0" rIns="0" bIns="0" anchor="ctr" anchorCtr="0">
            <a:normAutofit fontScale="90000"/>
          </a:bodyPr>
          <a:lstStyle/>
          <a:p>
            <a:pPr marL="0" lvl="0" indent="0" algn="l" rtl="0">
              <a:spcBef>
                <a:spcPts val="0"/>
              </a:spcBef>
              <a:spcAft>
                <a:spcPts val="0"/>
              </a:spcAft>
              <a:buNone/>
            </a:pPr>
            <a:r>
              <a:rPr lang="en-US"/>
              <a:t>Distribution of 2023 Preliminary District Performance Frameworks</a:t>
            </a:r>
            <a:endParaRPr/>
          </a:p>
        </p:txBody>
      </p:sp>
      <p:graphicFrame>
        <p:nvGraphicFramePr>
          <p:cNvPr id="498" name="Google Shape;498;g240cba01834_0_1359"/>
          <p:cNvGraphicFramePr/>
          <p:nvPr/>
        </p:nvGraphicFramePr>
        <p:xfrm>
          <a:off x="566200" y="1279800"/>
          <a:ext cx="6995525" cy="4338575"/>
        </p:xfrm>
        <a:graphic>
          <a:graphicData uri="http://schemas.openxmlformats.org/drawingml/2006/table">
            <a:tbl>
              <a:tblPr>
                <a:noFill/>
                <a:tableStyleId>{B24691BF-4369-4F93-A6DF-549591FF010D}</a:tableStyleId>
              </a:tblPr>
              <a:tblGrid>
                <a:gridCol w="2598025">
                  <a:extLst>
                    <a:ext uri="{9D8B030D-6E8A-4147-A177-3AD203B41FA5}">
                      <a16:colId xmlns:a16="http://schemas.microsoft.com/office/drawing/2014/main" val="20000"/>
                    </a:ext>
                  </a:extLst>
                </a:gridCol>
                <a:gridCol w="1484575">
                  <a:extLst>
                    <a:ext uri="{9D8B030D-6E8A-4147-A177-3AD203B41FA5}">
                      <a16:colId xmlns:a16="http://schemas.microsoft.com/office/drawing/2014/main" val="20001"/>
                    </a:ext>
                  </a:extLst>
                </a:gridCol>
                <a:gridCol w="1225900">
                  <a:extLst>
                    <a:ext uri="{9D8B030D-6E8A-4147-A177-3AD203B41FA5}">
                      <a16:colId xmlns:a16="http://schemas.microsoft.com/office/drawing/2014/main" val="20002"/>
                    </a:ext>
                  </a:extLst>
                </a:gridCol>
                <a:gridCol w="1687025">
                  <a:extLst>
                    <a:ext uri="{9D8B030D-6E8A-4147-A177-3AD203B41FA5}">
                      <a16:colId xmlns:a16="http://schemas.microsoft.com/office/drawing/2014/main" val="20003"/>
                    </a:ext>
                  </a:extLst>
                </a:gridCol>
              </a:tblGrid>
              <a:tr h="569950">
                <a:tc rowSpan="2">
                  <a:txBody>
                    <a:bodyPr/>
                    <a:lstStyle/>
                    <a:p>
                      <a:pPr marL="0" lvl="0" indent="0" algn="ctr" rtl="0">
                        <a:lnSpc>
                          <a:spcPct val="100000"/>
                        </a:lnSpc>
                        <a:spcBef>
                          <a:spcPts val="600"/>
                        </a:spcBef>
                        <a:spcAft>
                          <a:spcPts val="600"/>
                        </a:spcAft>
                        <a:buNone/>
                      </a:pPr>
                      <a:r>
                        <a:rPr lang="en-US" sz="1100" b="1">
                          <a:solidFill>
                            <a:srgbClr val="FFFFFF"/>
                          </a:solidFill>
                          <a:latin typeface="Calibri"/>
                          <a:ea typeface="Calibri"/>
                          <a:cs typeface="Calibri"/>
                          <a:sym typeface="Calibri"/>
                        </a:rPr>
                        <a:t>Plan Types</a:t>
                      </a:r>
                      <a:endParaRPr sz="1100" b="1">
                        <a:solidFill>
                          <a:srgbClr val="FFFFFF"/>
                        </a:solidFill>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000000"/>
                    </a:solidFill>
                  </a:tcPr>
                </a:tc>
                <a:tc rowSpan="2">
                  <a:txBody>
                    <a:bodyPr/>
                    <a:lstStyle/>
                    <a:p>
                      <a:pPr marL="0" lvl="0" indent="0" algn="ctr" rtl="0">
                        <a:lnSpc>
                          <a:spcPct val="100000"/>
                        </a:lnSpc>
                        <a:spcBef>
                          <a:spcPts val="600"/>
                        </a:spcBef>
                        <a:spcAft>
                          <a:spcPts val="600"/>
                        </a:spcAft>
                        <a:buNone/>
                      </a:pPr>
                      <a:r>
                        <a:rPr lang="en-US" sz="1100" b="1">
                          <a:solidFill>
                            <a:srgbClr val="FFFFFF"/>
                          </a:solidFill>
                          <a:latin typeface="Calibri"/>
                          <a:ea typeface="Calibri"/>
                          <a:cs typeface="Calibri"/>
                          <a:sym typeface="Calibri"/>
                        </a:rPr>
                        <a:t># in 2023 (Out of 182) - Prelim</a:t>
                      </a:r>
                      <a:endParaRPr sz="1100" b="1">
                        <a:solidFill>
                          <a:srgbClr val="FFFFFF"/>
                        </a:solidFill>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000000"/>
                    </a:solidFill>
                  </a:tcPr>
                </a:tc>
                <a:tc gridSpan="2">
                  <a:txBody>
                    <a:bodyPr/>
                    <a:lstStyle/>
                    <a:p>
                      <a:pPr marL="0" lvl="0" indent="0" algn="ctr" rtl="0">
                        <a:lnSpc>
                          <a:spcPct val="100000"/>
                        </a:lnSpc>
                        <a:spcBef>
                          <a:spcPts val="600"/>
                        </a:spcBef>
                        <a:spcAft>
                          <a:spcPts val="600"/>
                        </a:spcAft>
                        <a:buNone/>
                      </a:pPr>
                      <a:r>
                        <a:rPr lang="en-US" sz="1100" b="1">
                          <a:solidFill>
                            <a:srgbClr val="FFFFFF"/>
                          </a:solidFill>
                          <a:latin typeface="Calibri"/>
                          <a:ea typeface="Calibri"/>
                          <a:cs typeface="Calibri"/>
                          <a:sym typeface="Calibri"/>
                        </a:rPr>
                        <a:t># in 2022 (Out of 184)</a:t>
                      </a:r>
                      <a:endParaRPr sz="1100" b="1">
                        <a:solidFill>
                          <a:srgbClr val="FFFFFF"/>
                        </a:solidFill>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000000"/>
                    </a:solidFill>
                  </a:tcPr>
                </a:tc>
                <a:tc hMerge="1">
                  <a:txBody>
                    <a:bodyPr/>
                    <a:lstStyle/>
                    <a:p>
                      <a:endParaRPr lang="en-US"/>
                    </a:p>
                  </a:txBody>
                  <a:tcPr/>
                </a:tc>
                <a:extLst>
                  <a:ext uri="{0D108BD9-81ED-4DB2-BD59-A6C34878D82A}">
                    <a16:rowId xmlns:a16="http://schemas.microsoft.com/office/drawing/2014/main" val="10000"/>
                  </a:ext>
                </a:extLst>
              </a:tr>
              <a:tr h="597975">
                <a:tc vMerge="1">
                  <a:txBody>
                    <a:bodyPr/>
                    <a:lstStyle/>
                    <a:p>
                      <a:endParaRPr lang="en-US"/>
                    </a:p>
                  </a:txBody>
                  <a:tcPr/>
                </a:tc>
                <a:tc vMerge="1">
                  <a:txBody>
                    <a:bodyPr/>
                    <a:lstStyle/>
                    <a:p>
                      <a:endParaRPr lang="en-US"/>
                    </a:p>
                  </a:txBody>
                  <a:tcPr/>
                </a:tc>
                <a:tc>
                  <a:txBody>
                    <a:bodyPr/>
                    <a:lstStyle/>
                    <a:p>
                      <a:pPr marL="0" lvl="0" indent="0" algn="ctr" rtl="0">
                        <a:lnSpc>
                          <a:spcPct val="100000"/>
                        </a:lnSpc>
                        <a:spcBef>
                          <a:spcPts val="600"/>
                        </a:spcBef>
                        <a:spcAft>
                          <a:spcPts val="600"/>
                        </a:spcAft>
                        <a:buNone/>
                      </a:pPr>
                      <a:r>
                        <a:rPr lang="en-US" sz="1100" b="1">
                          <a:latin typeface="Calibri"/>
                          <a:ea typeface="Calibri"/>
                          <a:cs typeface="Calibri"/>
                          <a:sym typeface="Calibri"/>
                        </a:rPr>
                        <a:t>2022 Prelim</a:t>
                      </a:r>
                      <a:endParaRPr sz="1100" b="1">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B7B7B7"/>
                    </a:solidFill>
                  </a:tcPr>
                </a:tc>
                <a:tc>
                  <a:txBody>
                    <a:bodyPr/>
                    <a:lstStyle/>
                    <a:p>
                      <a:pPr marL="0" lvl="0" indent="0" algn="ctr" rtl="0">
                        <a:lnSpc>
                          <a:spcPct val="100000"/>
                        </a:lnSpc>
                        <a:spcBef>
                          <a:spcPts val="600"/>
                        </a:spcBef>
                        <a:spcAft>
                          <a:spcPts val="600"/>
                        </a:spcAft>
                        <a:buNone/>
                      </a:pPr>
                      <a:r>
                        <a:rPr lang="en-US" sz="1100" b="1">
                          <a:latin typeface="Calibri"/>
                          <a:ea typeface="Calibri"/>
                          <a:cs typeface="Calibri"/>
                          <a:sym typeface="Calibri"/>
                        </a:rPr>
                        <a:t>2022 Final </a:t>
                      </a:r>
                      <a:r>
                        <a:rPr lang="en-US" sz="800" b="1">
                          <a:latin typeface="Calibri"/>
                          <a:ea typeface="Calibri"/>
                          <a:cs typeface="Calibri"/>
                          <a:sym typeface="Calibri"/>
                        </a:rPr>
                        <a:t>(after Request to Reconsider)</a:t>
                      </a:r>
                      <a:endParaRPr sz="800" b="1">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B7B7B7"/>
                    </a:solidFill>
                  </a:tcPr>
                </a:tc>
                <a:extLst>
                  <a:ext uri="{0D108BD9-81ED-4DB2-BD59-A6C34878D82A}">
                    <a16:rowId xmlns:a16="http://schemas.microsoft.com/office/drawing/2014/main" val="10001"/>
                  </a:ext>
                </a:extLst>
              </a:tr>
              <a:tr h="504175">
                <a:tc>
                  <a:txBody>
                    <a:bodyPr/>
                    <a:lstStyle/>
                    <a:p>
                      <a:pPr marL="0" lvl="0" indent="0" algn="l" rtl="0">
                        <a:lnSpc>
                          <a:spcPct val="100000"/>
                        </a:lnSpc>
                        <a:spcBef>
                          <a:spcPts val="600"/>
                        </a:spcBef>
                        <a:spcAft>
                          <a:spcPts val="600"/>
                        </a:spcAft>
                        <a:buNone/>
                      </a:pPr>
                      <a:r>
                        <a:rPr lang="en-US" sz="1100">
                          <a:latin typeface="Calibri"/>
                          <a:ea typeface="Calibri"/>
                          <a:cs typeface="Calibri"/>
                          <a:sym typeface="Calibri"/>
                        </a:rPr>
                        <a:t>Accredited with Distinction</a:t>
                      </a:r>
                      <a:endParaRPr sz="11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BDD7EE"/>
                    </a:solidFill>
                  </a:tcPr>
                </a:tc>
                <a:tc>
                  <a:txBody>
                    <a:bodyPr/>
                    <a:lstStyle/>
                    <a:p>
                      <a:pPr marL="0" lvl="0" indent="0" algn="ctr" rtl="0">
                        <a:lnSpc>
                          <a:spcPct val="100000"/>
                        </a:lnSpc>
                        <a:spcBef>
                          <a:spcPts val="600"/>
                        </a:spcBef>
                        <a:spcAft>
                          <a:spcPts val="600"/>
                        </a:spcAft>
                        <a:buNone/>
                      </a:pPr>
                      <a:r>
                        <a:rPr lang="en-US" sz="1100">
                          <a:latin typeface="Calibri"/>
                          <a:ea typeface="Calibri"/>
                          <a:cs typeface="Calibri"/>
                          <a:sym typeface="Calibri"/>
                        </a:rPr>
                        <a:t>12 (7%)</a:t>
                      </a:r>
                      <a:endParaRPr sz="11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00000"/>
                        </a:lnSpc>
                        <a:spcBef>
                          <a:spcPts val="600"/>
                        </a:spcBef>
                        <a:spcAft>
                          <a:spcPts val="600"/>
                        </a:spcAft>
                        <a:buNone/>
                      </a:pPr>
                      <a:r>
                        <a:rPr lang="en-US" sz="1100">
                          <a:latin typeface="Calibri"/>
                          <a:ea typeface="Calibri"/>
                          <a:cs typeface="Calibri"/>
                          <a:sym typeface="Calibri"/>
                        </a:rPr>
                        <a:t>11 (6%)</a:t>
                      </a:r>
                      <a:endParaRPr sz="11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00000"/>
                        </a:lnSpc>
                        <a:spcBef>
                          <a:spcPts val="600"/>
                        </a:spcBef>
                        <a:spcAft>
                          <a:spcPts val="1200"/>
                        </a:spcAft>
                        <a:buNone/>
                      </a:pPr>
                      <a:r>
                        <a:rPr lang="en-US" sz="1100">
                          <a:latin typeface="Calibri"/>
                          <a:ea typeface="Calibri"/>
                          <a:cs typeface="Calibri"/>
                          <a:sym typeface="Calibri"/>
                        </a:rPr>
                        <a:t>11 (6%)</a:t>
                      </a:r>
                      <a:endParaRPr sz="11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04175">
                <a:tc>
                  <a:txBody>
                    <a:bodyPr/>
                    <a:lstStyle/>
                    <a:p>
                      <a:pPr marL="0" lvl="0" indent="0" algn="l" rtl="0">
                        <a:lnSpc>
                          <a:spcPct val="100000"/>
                        </a:lnSpc>
                        <a:spcBef>
                          <a:spcPts val="600"/>
                        </a:spcBef>
                        <a:spcAft>
                          <a:spcPts val="600"/>
                        </a:spcAft>
                        <a:buNone/>
                      </a:pPr>
                      <a:r>
                        <a:rPr lang="en-US" sz="1100">
                          <a:latin typeface="Calibri"/>
                          <a:ea typeface="Calibri"/>
                          <a:cs typeface="Calibri"/>
                          <a:sym typeface="Calibri"/>
                        </a:rPr>
                        <a:t>Accredited</a:t>
                      </a:r>
                      <a:endParaRPr sz="11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C5E0B3"/>
                    </a:solidFill>
                  </a:tcPr>
                </a:tc>
                <a:tc>
                  <a:txBody>
                    <a:bodyPr/>
                    <a:lstStyle/>
                    <a:p>
                      <a:pPr marL="0" lvl="0" indent="0" algn="ctr" rtl="0">
                        <a:lnSpc>
                          <a:spcPct val="100000"/>
                        </a:lnSpc>
                        <a:spcBef>
                          <a:spcPts val="600"/>
                        </a:spcBef>
                        <a:spcAft>
                          <a:spcPts val="600"/>
                        </a:spcAft>
                        <a:buNone/>
                      </a:pPr>
                      <a:r>
                        <a:rPr lang="en-US" sz="1100">
                          <a:latin typeface="Calibri"/>
                          <a:ea typeface="Calibri"/>
                          <a:cs typeface="Calibri"/>
                          <a:sym typeface="Calibri"/>
                        </a:rPr>
                        <a:t>70 (38%)</a:t>
                      </a:r>
                      <a:endParaRPr sz="11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00000"/>
                        </a:lnSpc>
                        <a:spcBef>
                          <a:spcPts val="600"/>
                        </a:spcBef>
                        <a:spcAft>
                          <a:spcPts val="600"/>
                        </a:spcAft>
                        <a:buNone/>
                      </a:pPr>
                      <a:r>
                        <a:rPr lang="en-US" sz="1100">
                          <a:latin typeface="Calibri"/>
                          <a:ea typeface="Calibri"/>
                          <a:cs typeface="Calibri"/>
                          <a:sym typeface="Calibri"/>
                        </a:rPr>
                        <a:t>47 (26%)</a:t>
                      </a:r>
                      <a:endParaRPr sz="11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00000"/>
                        </a:lnSpc>
                        <a:spcBef>
                          <a:spcPts val="600"/>
                        </a:spcBef>
                        <a:spcAft>
                          <a:spcPts val="1200"/>
                        </a:spcAft>
                        <a:buNone/>
                      </a:pPr>
                      <a:r>
                        <a:rPr lang="en-US" sz="1100">
                          <a:latin typeface="Calibri"/>
                          <a:ea typeface="Calibri"/>
                          <a:cs typeface="Calibri"/>
                          <a:sym typeface="Calibri"/>
                        </a:rPr>
                        <a:t>50 (27%)</a:t>
                      </a:r>
                      <a:endParaRPr sz="11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42500">
                <a:tc>
                  <a:txBody>
                    <a:bodyPr/>
                    <a:lstStyle/>
                    <a:p>
                      <a:pPr marL="0" lvl="0" indent="0" algn="l" rtl="0">
                        <a:lnSpc>
                          <a:spcPct val="100000"/>
                        </a:lnSpc>
                        <a:spcBef>
                          <a:spcPts val="600"/>
                        </a:spcBef>
                        <a:spcAft>
                          <a:spcPts val="600"/>
                        </a:spcAft>
                        <a:buNone/>
                      </a:pPr>
                      <a:r>
                        <a:rPr lang="en-US" sz="1100">
                          <a:latin typeface="Calibri"/>
                          <a:ea typeface="Calibri"/>
                          <a:cs typeface="Calibri"/>
                          <a:sym typeface="Calibri"/>
                        </a:rPr>
                        <a:t>Accredited with Improvement</a:t>
                      </a:r>
                      <a:endParaRPr sz="11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FFE599"/>
                    </a:solidFill>
                  </a:tcPr>
                </a:tc>
                <a:tc>
                  <a:txBody>
                    <a:bodyPr/>
                    <a:lstStyle/>
                    <a:p>
                      <a:pPr marL="0" lvl="0" indent="0" algn="ctr" rtl="0">
                        <a:lnSpc>
                          <a:spcPct val="100000"/>
                        </a:lnSpc>
                        <a:spcBef>
                          <a:spcPts val="600"/>
                        </a:spcBef>
                        <a:spcAft>
                          <a:spcPts val="600"/>
                        </a:spcAft>
                        <a:buNone/>
                      </a:pPr>
                      <a:r>
                        <a:rPr lang="en-US" sz="1100">
                          <a:latin typeface="Calibri"/>
                          <a:ea typeface="Calibri"/>
                          <a:cs typeface="Calibri"/>
                          <a:sym typeface="Calibri"/>
                        </a:rPr>
                        <a:t>46 (25%)</a:t>
                      </a:r>
                      <a:endParaRPr sz="11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00000"/>
                        </a:lnSpc>
                        <a:spcBef>
                          <a:spcPts val="600"/>
                        </a:spcBef>
                        <a:spcAft>
                          <a:spcPts val="600"/>
                        </a:spcAft>
                        <a:buNone/>
                      </a:pPr>
                      <a:r>
                        <a:rPr lang="en-US" sz="1100">
                          <a:latin typeface="Calibri"/>
                          <a:ea typeface="Calibri"/>
                          <a:cs typeface="Calibri"/>
                          <a:sym typeface="Calibri"/>
                        </a:rPr>
                        <a:t>41 (22%)</a:t>
                      </a:r>
                      <a:endParaRPr sz="11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00000"/>
                        </a:lnSpc>
                        <a:spcBef>
                          <a:spcPts val="600"/>
                        </a:spcBef>
                        <a:spcAft>
                          <a:spcPts val="1200"/>
                        </a:spcAft>
                        <a:buNone/>
                      </a:pPr>
                      <a:r>
                        <a:rPr lang="en-US" sz="1100">
                          <a:latin typeface="Calibri"/>
                          <a:ea typeface="Calibri"/>
                          <a:cs typeface="Calibri"/>
                          <a:sym typeface="Calibri"/>
                        </a:rPr>
                        <a:t>40 (22%)</a:t>
                      </a:r>
                      <a:endParaRPr sz="11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50150">
                <a:tc>
                  <a:txBody>
                    <a:bodyPr/>
                    <a:lstStyle/>
                    <a:p>
                      <a:pPr marL="0" lvl="0" indent="0" algn="l" rtl="0">
                        <a:lnSpc>
                          <a:spcPct val="100000"/>
                        </a:lnSpc>
                        <a:spcBef>
                          <a:spcPts val="600"/>
                        </a:spcBef>
                        <a:spcAft>
                          <a:spcPts val="600"/>
                        </a:spcAft>
                        <a:buNone/>
                      </a:pPr>
                      <a:r>
                        <a:rPr lang="en-US" sz="1100">
                          <a:latin typeface="Calibri"/>
                          <a:ea typeface="Calibri"/>
                          <a:cs typeface="Calibri"/>
                          <a:sym typeface="Calibri"/>
                        </a:rPr>
                        <a:t>Accredited with Priority Improvement</a:t>
                      </a:r>
                      <a:endParaRPr sz="11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F4B083"/>
                    </a:solidFill>
                  </a:tcPr>
                </a:tc>
                <a:tc>
                  <a:txBody>
                    <a:bodyPr/>
                    <a:lstStyle/>
                    <a:p>
                      <a:pPr marL="0" lvl="0" indent="0" algn="ctr" rtl="0">
                        <a:lnSpc>
                          <a:spcPct val="100000"/>
                        </a:lnSpc>
                        <a:spcBef>
                          <a:spcPts val="600"/>
                        </a:spcBef>
                        <a:spcAft>
                          <a:spcPts val="600"/>
                        </a:spcAft>
                        <a:buNone/>
                      </a:pPr>
                      <a:r>
                        <a:rPr lang="en-US" sz="1100">
                          <a:latin typeface="Calibri"/>
                          <a:ea typeface="Calibri"/>
                          <a:cs typeface="Calibri"/>
                          <a:sym typeface="Calibri"/>
                        </a:rPr>
                        <a:t>19 (10%)</a:t>
                      </a:r>
                      <a:endParaRPr sz="11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00000"/>
                        </a:lnSpc>
                        <a:spcBef>
                          <a:spcPts val="600"/>
                        </a:spcBef>
                        <a:spcAft>
                          <a:spcPts val="600"/>
                        </a:spcAft>
                        <a:buNone/>
                      </a:pPr>
                      <a:r>
                        <a:rPr lang="en-US" sz="1100">
                          <a:latin typeface="Calibri"/>
                          <a:ea typeface="Calibri"/>
                          <a:cs typeface="Calibri"/>
                          <a:sym typeface="Calibri"/>
                        </a:rPr>
                        <a:t>12 (7%)</a:t>
                      </a:r>
                      <a:endParaRPr sz="11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00000"/>
                        </a:lnSpc>
                        <a:spcBef>
                          <a:spcPts val="600"/>
                        </a:spcBef>
                        <a:spcAft>
                          <a:spcPts val="1200"/>
                        </a:spcAft>
                        <a:buNone/>
                      </a:pPr>
                      <a:r>
                        <a:rPr lang="en-US" sz="1100">
                          <a:latin typeface="Calibri"/>
                          <a:ea typeface="Calibri"/>
                          <a:cs typeface="Calibri"/>
                          <a:sym typeface="Calibri"/>
                        </a:rPr>
                        <a:t>10 (5%)</a:t>
                      </a:r>
                      <a:endParaRPr sz="11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34825">
                <a:tc>
                  <a:txBody>
                    <a:bodyPr/>
                    <a:lstStyle/>
                    <a:p>
                      <a:pPr marL="0" lvl="0" indent="0" algn="l" rtl="0">
                        <a:lnSpc>
                          <a:spcPct val="100000"/>
                        </a:lnSpc>
                        <a:spcBef>
                          <a:spcPts val="600"/>
                        </a:spcBef>
                        <a:spcAft>
                          <a:spcPts val="600"/>
                        </a:spcAft>
                        <a:buNone/>
                      </a:pPr>
                      <a:r>
                        <a:rPr lang="en-US" sz="1100">
                          <a:latin typeface="Calibri"/>
                          <a:ea typeface="Calibri"/>
                          <a:cs typeface="Calibri"/>
                          <a:sym typeface="Calibri"/>
                        </a:rPr>
                        <a:t>Accredited with Turnaround</a:t>
                      </a:r>
                      <a:endParaRPr sz="11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FF7C80"/>
                    </a:solidFill>
                  </a:tcPr>
                </a:tc>
                <a:tc>
                  <a:txBody>
                    <a:bodyPr/>
                    <a:lstStyle/>
                    <a:p>
                      <a:pPr marL="0" lvl="0" indent="0" algn="ctr" rtl="0">
                        <a:lnSpc>
                          <a:spcPct val="100000"/>
                        </a:lnSpc>
                        <a:spcBef>
                          <a:spcPts val="600"/>
                        </a:spcBef>
                        <a:spcAft>
                          <a:spcPts val="600"/>
                        </a:spcAft>
                        <a:buNone/>
                      </a:pPr>
                      <a:r>
                        <a:rPr lang="en-US" sz="1100">
                          <a:latin typeface="Calibri"/>
                          <a:ea typeface="Calibri"/>
                          <a:cs typeface="Calibri"/>
                          <a:sym typeface="Calibri"/>
                        </a:rPr>
                        <a:t>3 (2%)</a:t>
                      </a:r>
                      <a:endParaRPr sz="11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00000"/>
                        </a:lnSpc>
                        <a:spcBef>
                          <a:spcPts val="600"/>
                        </a:spcBef>
                        <a:spcAft>
                          <a:spcPts val="600"/>
                        </a:spcAft>
                        <a:buNone/>
                      </a:pPr>
                      <a:r>
                        <a:rPr lang="en-US" sz="1100">
                          <a:latin typeface="Calibri"/>
                          <a:ea typeface="Calibri"/>
                          <a:cs typeface="Calibri"/>
                          <a:sym typeface="Calibri"/>
                        </a:rPr>
                        <a:t>1 (&lt;1%)</a:t>
                      </a:r>
                      <a:endParaRPr sz="11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00000"/>
                        </a:lnSpc>
                        <a:spcBef>
                          <a:spcPts val="600"/>
                        </a:spcBef>
                        <a:spcAft>
                          <a:spcPts val="1200"/>
                        </a:spcAft>
                        <a:buNone/>
                      </a:pPr>
                      <a:r>
                        <a:rPr lang="en-US" sz="1100">
                          <a:latin typeface="Calibri"/>
                          <a:ea typeface="Calibri"/>
                          <a:cs typeface="Calibri"/>
                          <a:sym typeface="Calibri"/>
                        </a:rPr>
                        <a:t>1 (&lt;1%)</a:t>
                      </a:r>
                      <a:endParaRPr sz="11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534825">
                <a:tc>
                  <a:txBody>
                    <a:bodyPr/>
                    <a:lstStyle/>
                    <a:p>
                      <a:pPr marL="0" lvl="0" indent="0" algn="l" rtl="0">
                        <a:lnSpc>
                          <a:spcPct val="100000"/>
                        </a:lnSpc>
                        <a:spcBef>
                          <a:spcPts val="600"/>
                        </a:spcBef>
                        <a:spcAft>
                          <a:spcPts val="600"/>
                        </a:spcAft>
                        <a:buNone/>
                      </a:pPr>
                      <a:r>
                        <a:rPr lang="en-US" sz="1100">
                          <a:latin typeface="Calibri"/>
                          <a:ea typeface="Calibri"/>
                          <a:cs typeface="Calibri"/>
                          <a:sym typeface="Calibri"/>
                        </a:rPr>
                        <a:t>Accredited with Insufficient State Data</a:t>
                      </a:r>
                      <a:endParaRPr sz="11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BFBFBF"/>
                    </a:solidFill>
                  </a:tcPr>
                </a:tc>
                <a:tc>
                  <a:txBody>
                    <a:bodyPr/>
                    <a:lstStyle/>
                    <a:p>
                      <a:pPr marL="0" lvl="0" indent="0" algn="ctr" rtl="0">
                        <a:lnSpc>
                          <a:spcPct val="100000"/>
                        </a:lnSpc>
                        <a:spcBef>
                          <a:spcPts val="600"/>
                        </a:spcBef>
                        <a:spcAft>
                          <a:spcPts val="600"/>
                        </a:spcAft>
                        <a:buNone/>
                      </a:pPr>
                      <a:r>
                        <a:rPr lang="en-US" sz="1100">
                          <a:latin typeface="Calibri"/>
                          <a:ea typeface="Calibri"/>
                          <a:cs typeface="Calibri"/>
                          <a:sym typeface="Calibri"/>
                        </a:rPr>
                        <a:t>32 (18%)</a:t>
                      </a:r>
                      <a:endParaRPr sz="11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00000"/>
                        </a:lnSpc>
                        <a:spcBef>
                          <a:spcPts val="600"/>
                        </a:spcBef>
                        <a:spcAft>
                          <a:spcPts val="600"/>
                        </a:spcAft>
                        <a:buNone/>
                      </a:pPr>
                      <a:r>
                        <a:rPr lang="en-US" sz="1100">
                          <a:latin typeface="Calibri"/>
                          <a:ea typeface="Calibri"/>
                          <a:cs typeface="Calibri"/>
                          <a:sym typeface="Calibri"/>
                        </a:rPr>
                        <a:t>72 (39%)</a:t>
                      </a:r>
                      <a:endParaRPr sz="11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ctr" rtl="0">
                        <a:lnSpc>
                          <a:spcPct val="100000"/>
                        </a:lnSpc>
                        <a:spcBef>
                          <a:spcPts val="600"/>
                        </a:spcBef>
                        <a:spcAft>
                          <a:spcPts val="1200"/>
                        </a:spcAft>
                        <a:buNone/>
                      </a:pPr>
                      <a:r>
                        <a:rPr lang="en-US" sz="1100">
                          <a:latin typeface="Calibri"/>
                          <a:ea typeface="Calibri"/>
                          <a:cs typeface="Calibri"/>
                          <a:sym typeface="Calibri"/>
                        </a:rPr>
                        <a:t>72 (39%)</a:t>
                      </a:r>
                      <a:endParaRPr sz="1100">
                        <a:latin typeface="Calibri"/>
                        <a:ea typeface="Calibri"/>
                        <a:cs typeface="Calibri"/>
                        <a:sym typeface="Calibri"/>
                      </a:endParaRPr>
                    </a:p>
                  </a:txBody>
                  <a:tcPr marL="68575" marR="68575" marT="91425" marB="91425">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499" name="Google Shape;499;g240cba01834_0_1359"/>
          <p:cNvSpPr txBox="1"/>
          <p:nvPr/>
        </p:nvSpPr>
        <p:spPr>
          <a:xfrm>
            <a:off x="642775" y="6129200"/>
            <a:ext cx="6818700" cy="449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800"/>
              </a:spcAft>
              <a:buNone/>
            </a:pPr>
            <a:r>
              <a:rPr lang="en-US" sz="800">
                <a:solidFill>
                  <a:schemeClr val="dk1"/>
                </a:solidFill>
                <a:latin typeface="Calibri"/>
                <a:ea typeface="Calibri"/>
                <a:cs typeface="Calibri"/>
                <a:sym typeface="Calibri"/>
              </a:rPr>
              <a:t>Note:  Plan types for two districts have not yet been published as the department re-calculates their data.  This was an isolated incident impacting the DPF calculations for the two districts and did not impact the school plan type assignments.</a:t>
            </a:r>
            <a:endParaRPr sz="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DE ">
  <a:themeElements>
    <a:clrScheme name="Simple Light">
      <a:dk1>
        <a:srgbClr val="000000"/>
      </a:dk1>
      <a:lt1>
        <a:srgbClr val="FFFFFF"/>
      </a:lt1>
      <a:dk2>
        <a:srgbClr val="595959"/>
      </a:dk2>
      <a:lt2>
        <a:srgbClr val="EEEEEE"/>
      </a:lt2>
      <a:accent1>
        <a:srgbClr val="077682"/>
      </a:accent1>
      <a:accent2>
        <a:srgbClr val="232C67"/>
      </a:accent2>
      <a:accent3>
        <a:srgbClr val="78909C"/>
      </a:accent3>
      <a:accent4>
        <a:srgbClr val="EC6752"/>
      </a:accent4>
      <a:accent5>
        <a:srgbClr val="AAA5D2"/>
      </a:accent5>
      <a:accent6>
        <a:srgbClr val="F8B333"/>
      </a:accent6>
      <a:hlink>
        <a:srgbClr val="2C338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6838</TotalTime>
  <Words>2836</Words>
  <Application>Microsoft Office PowerPoint</Application>
  <PresentationFormat>On-screen Show (4:3)</PresentationFormat>
  <Paragraphs>444</Paragraphs>
  <Slides>49</Slides>
  <Notes>49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49</vt:i4>
      </vt:variant>
    </vt:vector>
  </HeadingPairs>
  <TitlesOfParts>
    <vt:vector size="57" baseType="lpstr">
      <vt:lpstr>Arial</vt:lpstr>
      <vt:lpstr>Noto Sans Symbols</vt:lpstr>
      <vt:lpstr>Calibri</vt:lpstr>
      <vt:lpstr>Roboto</vt:lpstr>
      <vt:lpstr>Rockwell</vt:lpstr>
      <vt:lpstr>Courier New</vt:lpstr>
      <vt:lpstr>Office Theme</vt:lpstr>
      <vt:lpstr>CDE </vt:lpstr>
      <vt:lpstr>Technical Advisory Panel Meeting</vt:lpstr>
      <vt:lpstr>Welcome &amp; Introductions</vt:lpstr>
      <vt:lpstr>Agenda for Today</vt:lpstr>
      <vt:lpstr>Accountability Updates Information Item   Lisa Medler</vt:lpstr>
      <vt:lpstr>Current State Accountability</vt:lpstr>
      <vt:lpstr>Overarching Accountability Timeline</vt:lpstr>
      <vt:lpstr>PowerPoint Presentation</vt:lpstr>
      <vt:lpstr>PowerPoint Presentation</vt:lpstr>
      <vt:lpstr>Distribution of 2023 Preliminary District Performance Frameworks</vt:lpstr>
      <vt:lpstr>Distribution of 2023 Preliminary School Performance Frameworks</vt:lpstr>
      <vt:lpstr>Task Force Updates</vt:lpstr>
      <vt:lpstr>H.B. 23-1241:  Accountability, Accreditation, Student Performance, and Resource Inequity Task Force</vt:lpstr>
      <vt:lpstr>H.B. 22-1215:  Study Of Expanding Extended High School Programs</vt:lpstr>
      <vt:lpstr>Break (10 minutes)</vt:lpstr>
      <vt:lpstr>New Higher Bar Sub Indicators   Feedback Item  Marie Huchton  </vt:lpstr>
      <vt:lpstr>Two New PWR Sub-Indicators </vt:lpstr>
      <vt:lpstr>PWR Sub-Indicator Calculation Methodology</vt:lpstr>
      <vt:lpstr>Current PWR Indicator Points</vt:lpstr>
      <vt:lpstr>Options for Points on the Performance Framework</vt:lpstr>
      <vt:lpstr>TAP Recommendation</vt:lpstr>
      <vt:lpstr>Public Comments and Meeting Close</vt:lpstr>
      <vt:lpstr>Technical Advisory Panel</vt:lpstr>
      <vt:lpstr>Supplemental Material: Slides from 5/10/23 TAP Meeting on Higher Bar</vt:lpstr>
      <vt:lpstr>Two New PWR Sub-Indicators </vt:lpstr>
      <vt:lpstr>PWR Sub-Indicator Calculation Methodology</vt:lpstr>
      <vt:lpstr>Data Build for Higher Bar and Non-ELA/Math Metrics </vt:lpstr>
      <vt:lpstr>SASID counts for 2021 and 2022 Cohorts by Measure</vt:lpstr>
      <vt:lpstr>2021 Distribution of Schools by Percent of Students Meeting ELA &amp; Math Higher Bar</vt:lpstr>
      <vt:lpstr>2022 Distribution of Schools by Percent of Students Meeting ELA &amp; Math Higher Bar</vt:lpstr>
      <vt:lpstr>2021 Distribution of Schools by Percent of Students Meeting Non-ELA/Math Higher Bar</vt:lpstr>
      <vt:lpstr>2022 Distribution of Schools by Percent of Students Meeting Non-ELA/Math Higher Bar</vt:lpstr>
      <vt:lpstr>2022 Higher Bar Correlations to Framework Total Percent of Points Earned</vt:lpstr>
      <vt:lpstr>2022 Higher Bar Correlations to High School Total Percent of Points Earned</vt:lpstr>
      <vt:lpstr>2022 Higher Bar Correlations to Framework Total Percent of Points Earned by Rural Designation</vt:lpstr>
      <vt:lpstr>2022 Higher Bar Correlations to Framework Total Percent of Points Earned by Rural Designation</vt:lpstr>
      <vt:lpstr>2022 Correlations to School Demographics- Percent Eligible for Free- or Reduced-Price Lunch Programs</vt:lpstr>
      <vt:lpstr>2022 Correlations to School Demographics- Percent of Minority Students</vt:lpstr>
      <vt:lpstr>2022 Correlations to School Demographics- Percent of Students with Disabilities</vt:lpstr>
      <vt:lpstr>2022 Correlations to School Demographics- Percent of English Learners</vt:lpstr>
      <vt:lpstr>Potential PWR Weighting Scenarios</vt:lpstr>
      <vt:lpstr>High School &amp; District Indicator Weightings</vt:lpstr>
      <vt:lpstr>2022 School Level Impact Data by Potential Weighting Scenario (adding 2022 Higher Bar Data)</vt:lpstr>
      <vt:lpstr>2022 School Level Impact Data by Potential Weighting Scenario (adding 2022 HB Data)</vt:lpstr>
      <vt:lpstr>Comparison of Demographic Characteristics based on 4pt Higher Bar Impact Results</vt:lpstr>
      <vt:lpstr>Comparison of Demographic Characteristics based on 4pt Higher Bar Impact Results</vt:lpstr>
      <vt:lpstr>Comparison of Demographic Characteristics based on 4pt Higher Bar Impact Results</vt:lpstr>
      <vt:lpstr>2022 Distribution of District N-counts Included in Matriculation Rate</vt:lpstr>
      <vt:lpstr>2022 Distribution of Districts by Percent of Students Meeting ELA &amp; Math Higher Bar</vt:lpstr>
      <vt:lpstr>2022 Distribution of Districts by Percent of Students Meeting Non-ELA/Math Higher Bar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Advisory Panel Meeting</dc:title>
  <dc:creator>Madorin, Acacia</dc:creator>
  <cp:lastModifiedBy>Wales, Aislinn</cp:lastModifiedBy>
  <cp:revision>2</cp:revision>
  <dcterms:created xsi:type="dcterms:W3CDTF">2019-06-25T17:30:52Z</dcterms:created>
  <dcterms:modified xsi:type="dcterms:W3CDTF">2023-09-05T16:15:36Z</dcterms:modified>
</cp:coreProperties>
</file>