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708"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12192000" cy="6858000"/>
  <p:notesSz cx="6858000" cy="9144000"/>
  <p:embeddedFontLst>
    <p:embeddedFont>
      <p:font typeface="Roboto" panose="02000000000000000000" pitchFamily="2"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vvi+Gr13xCyWH47bYgZf5PWAg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64481A-2054-4A27-99C2-122DDC98E82F}">
  <a:tblStyle styleId="{A464481A-2054-4A27-99C2-122DDC98E8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88837" autoAdjust="0"/>
  </p:normalViewPr>
  <p:slideViewPr>
    <p:cSldViewPr snapToGrid="0">
      <p:cViewPr varScale="1">
        <p:scale>
          <a:sx n="101" d="100"/>
          <a:sy n="101"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cd3bb1502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cd3bb1502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3" name="Google Shape;843;g2cd3bb1502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cd3bb1502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cd3bb15022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2cd3bb15022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cd3bb150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2cd3bb1502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g2cd3bb1502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cd3bb1502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cd3bb15022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g2cd3bb15022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6ea06e62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26ea06e620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g26ea06e620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6eb7bf9110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6eb7bf9110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g26eb7bf9110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6ef1a42c13_1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6ef1a42c13_1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g26ef1a42c13_18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6e5df40995_1_327: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100"/>
              <a:buNone/>
            </a:pPr>
            <a:endParaRPr/>
          </a:p>
        </p:txBody>
      </p:sp>
      <p:sp>
        <p:nvSpPr>
          <p:cNvPr id="917" name="Google Shape;917;g26e5df40995_1_327:notes"/>
          <p:cNvSpPr>
            <a:spLocks noGrp="1" noRot="1" noChangeAspect="1"/>
          </p:cNvSpPr>
          <p:nvPr>
            <p:ph type="sldImg" idx="2"/>
          </p:nvPr>
        </p:nvSpPr>
        <p:spPr>
          <a:xfrm>
            <a:off x="338138" y="67945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6e5df40995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26e5df40995_1_3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6e5df40995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g26e5df40995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6e917ca9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6e917ca95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g26e917ca95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26e5df40995_1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26e5df40995_1_3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2cd38de4f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2cd38de4f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2cd38de4f5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26d05c6ce85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g26d05c6ce8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6d05c6ce85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6d05c6ce85_0_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6d05c6ce85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26d05c6ce85_0_8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6d05c6ce85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26d05c6ce85_0_8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6d05c6ce85_0_1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26d05c6ce85_0_19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26d05c6ce85_0_1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26d05c6ce85_0_15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3" name="Google Shape;1063;g26d05c6ce85_0_15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6ef1a42c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26ef1a42c13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6d05c6ce85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6d05c6ce85_0_15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6d05c6ce85_0_1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26d05c6ce85_0_15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5" name="Google Shape;1095;g26d05c6ce85_0_15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6ef1a42c1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26ef1a42c13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26d31f13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26d31f13f5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26ed4f87de8_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26ed4f87de8_5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6d05c6ce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6d05c6ce8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26d05c6ce8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6d05c6ce8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26d05c6ce85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26d05c6ce85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Rockwell"/>
              <a:buNone/>
              <a:defRPr sz="4800">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18" name="Google Shape;18;p4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4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4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4"/>
        <p:cNvGrpSpPr/>
        <p:nvPr/>
      </p:nvGrpSpPr>
      <p:grpSpPr>
        <a:xfrm>
          <a:off x="0" y="0"/>
          <a:ext cx="0" cy="0"/>
          <a:chOff x="0" y="0"/>
          <a:chExt cx="0" cy="0"/>
        </a:xfrm>
      </p:grpSpPr>
      <p:sp>
        <p:nvSpPr>
          <p:cNvPr id="75" name="Google Shape;75;p51"/>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1"/>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51"/>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8" name="Google Shape;78;p5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9" name="Google Shape;79;p51"/>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80" name="Google Shape;80;p5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749"/>
        <p:cNvGrpSpPr/>
        <p:nvPr/>
      </p:nvGrpSpPr>
      <p:grpSpPr>
        <a:xfrm>
          <a:off x="0" y="0"/>
          <a:ext cx="0" cy="0"/>
          <a:chOff x="0" y="0"/>
          <a:chExt cx="0" cy="0"/>
        </a:xfrm>
      </p:grpSpPr>
      <p:sp>
        <p:nvSpPr>
          <p:cNvPr id="750" name="Google Shape;750;g26e5df40995_1_315"/>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51" name="Google Shape;751;g26e5df40995_1_315"/>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52" name="Google Shape;752;g26e5df40995_1_315"/>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53"/>
        <p:cNvGrpSpPr/>
        <p:nvPr/>
      </p:nvGrpSpPr>
      <p:grpSpPr>
        <a:xfrm>
          <a:off x="0" y="0"/>
          <a:ext cx="0" cy="0"/>
          <a:chOff x="0" y="0"/>
          <a:chExt cx="0" cy="0"/>
        </a:xfrm>
      </p:grpSpPr>
      <p:pic>
        <p:nvPicPr>
          <p:cNvPr id="754" name="Google Shape;754;g26e5df40995_1_319"/>
          <p:cNvPicPr preferRelativeResize="0"/>
          <p:nvPr/>
        </p:nvPicPr>
        <p:blipFill rotWithShape="1">
          <a:blip r:embed="rId2">
            <a:alphaModFix/>
          </a:blip>
          <a:srcRect/>
          <a:stretch/>
        </p:blipFill>
        <p:spPr>
          <a:xfrm>
            <a:off x="0" y="-1"/>
            <a:ext cx="12192627" cy="6858353"/>
          </a:xfrm>
          <a:prstGeom prst="rect">
            <a:avLst/>
          </a:prstGeom>
          <a:noFill/>
          <a:ln>
            <a:noFill/>
          </a:ln>
        </p:spPr>
      </p:pic>
      <p:sp>
        <p:nvSpPr>
          <p:cNvPr id="755" name="Google Shape;755;g26e5df40995_1_319"/>
          <p:cNvSpPr txBox="1">
            <a:spLocks noGrp="1"/>
          </p:cNvSpPr>
          <p:nvPr>
            <p:ph type="ctrTitle"/>
          </p:nvPr>
        </p:nvSpPr>
        <p:spPr>
          <a:xfrm>
            <a:off x="-1" y="2595716"/>
            <a:ext cx="12192800" cy="2337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756" name="Google Shape;756;g26e5df40995_1_319"/>
          <p:cNvSpPr txBox="1">
            <a:spLocks noGrp="1"/>
          </p:cNvSpPr>
          <p:nvPr>
            <p:ph type="sldNum" idx="12"/>
          </p:nvPr>
        </p:nvSpPr>
        <p:spPr>
          <a:xfrm>
            <a:off x="297428" y="6427021"/>
            <a:ext cx="27432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Blank 1">
  <p:cSld name="2_Blank_1">
    <p:spTree>
      <p:nvGrpSpPr>
        <p:cNvPr id="1" name="Shape 757"/>
        <p:cNvGrpSpPr/>
        <p:nvPr/>
      </p:nvGrpSpPr>
      <p:grpSpPr>
        <a:xfrm>
          <a:off x="0" y="0"/>
          <a:ext cx="0" cy="0"/>
          <a:chOff x="0" y="0"/>
          <a:chExt cx="0" cy="0"/>
        </a:xfrm>
      </p:grpSpPr>
      <p:pic>
        <p:nvPicPr>
          <p:cNvPr id="758" name="Google Shape;758;g26e5df40995_1_323"/>
          <p:cNvPicPr preferRelativeResize="0"/>
          <p:nvPr/>
        </p:nvPicPr>
        <p:blipFill rotWithShape="1">
          <a:blip r:embed="rId2">
            <a:alphaModFix/>
          </a:blip>
          <a:srcRect/>
          <a:stretch/>
        </p:blipFill>
        <p:spPr>
          <a:xfrm>
            <a:off x="0" y="-1"/>
            <a:ext cx="12192627" cy="6858353"/>
          </a:xfrm>
          <a:prstGeom prst="rect">
            <a:avLst/>
          </a:prstGeom>
          <a:noFill/>
          <a:ln>
            <a:noFill/>
          </a:ln>
        </p:spPr>
      </p:pic>
      <p:sp>
        <p:nvSpPr>
          <p:cNvPr id="759" name="Google Shape;759;g26e5df40995_1_323"/>
          <p:cNvSpPr txBox="1">
            <a:spLocks noGrp="1"/>
          </p:cNvSpPr>
          <p:nvPr>
            <p:ph type="ctrTitle"/>
          </p:nvPr>
        </p:nvSpPr>
        <p:spPr>
          <a:xfrm>
            <a:off x="-1" y="2595716"/>
            <a:ext cx="12192800" cy="2337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760" name="Google Shape;760;g26e5df40995_1_323"/>
          <p:cNvSpPr txBox="1">
            <a:spLocks noGrp="1"/>
          </p:cNvSpPr>
          <p:nvPr>
            <p:ph type="sldNum" idx="12"/>
          </p:nvPr>
        </p:nvSpPr>
        <p:spPr>
          <a:xfrm>
            <a:off x="297428" y="6427021"/>
            <a:ext cx="2743200" cy="365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1600" b="0" i="0" u="none" strike="noStrike" cap="none">
                <a:solidFill>
                  <a:schemeClr val="lt1"/>
                </a:solidFill>
                <a:latin typeface="Calibri"/>
                <a:ea typeface="Calibri"/>
                <a:cs typeface="Calibri"/>
                <a:sym typeface="Calibri"/>
              </a:defRPr>
            </a:lvl1pPr>
            <a:lvl2pPr marL="0" lvl="1" indent="0" algn="l" rtl="0">
              <a:spcBef>
                <a:spcPts val="0"/>
              </a:spcBef>
              <a:buNone/>
              <a:defRPr sz="1600" b="0" i="0" u="none" strike="noStrike" cap="none">
                <a:solidFill>
                  <a:schemeClr val="lt1"/>
                </a:solidFill>
                <a:latin typeface="Calibri"/>
                <a:ea typeface="Calibri"/>
                <a:cs typeface="Calibri"/>
                <a:sym typeface="Calibri"/>
              </a:defRPr>
            </a:lvl2pPr>
            <a:lvl3pPr marL="0" lvl="2" indent="0" algn="l" rtl="0">
              <a:spcBef>
                <a:spcPts val="0"/>
              </a:spcBef>
              <a:buNone/>
              <a:defRPr sz="1600" b="0" i="0" u="none" strike="noStrike" cap="none">
                <a:solidFill>
                  <a:schemeClr val="lt1"/>
                </a:solidFill>
                <a:latin typeface="Calibri"/>
                <a:ea typeface="Calibri"/>
                <a:cs typeface="Calibri"/>
                <a:sym typeface="Calibri"/>
              </a:defRPr>
            </a:lvl3pPr>
            <a:lvl4pPr marL="0" lvl="3" indent="0" algn="l" rtl="0">
              <a:spcBef>
                <a:spcPts val="0"/>
              </a:spcBef>
              <a:buNone/>
              <a:defRPr sz="1600" b="0" i="0" u="none" strike="noStrike" cap="none">
                <a:solidFill>
                  <a:schemeClr val="lt1"/>
                </a:solidFill>
                <a:latin typeface="Calibri"/>
                <a:ea typeface="Calibri"/>
                <a:cs typeface="Calibri"/>
                <a:sym typeface="Calibri"/>
              </a:defRPr>
            </a:lvl4pPr>
            <a:lvl5pPr marL="0" lvl="4" indent="0" algn="l" rtl="0">
              <a:spcBef>
                <a:spcPts val="0"/>
              </a:spcBef>
              <a:buNone/>
              <a:defRPr sz="1600" b="0" i="0" u="none" strike="noStrike" cap="none">
                <a:solidFill>
                  <a:schemeClr val="lt1"/>
                </a:solidFill>
                <a:latin typeface="Calibri"/>
                <a:ea typeface="Calibri"/>
                <a:cs typeface="Calibri"/>
                <a:sym typeface="Calibri"/>
              </a:defRPr>
            </a:lvl5pPr>
            <a:lvl6pPr marL="0" lvl="5" indent="0" algn="l" rtl="0">
              <a:spcBef>
                <a:spcPts val="0"/>
              </a:spcBef>
              <a:buNone/>
              <a:defRPr sz="1600" b="0" i="0" u="none" strike="noStrike" cap="none">
                <a:solidFill>
                  <a:schemeClr val="lt1"/>
                </a:solidFill>
                <a:latin typeface="Calibri"/>
                <a:ea typeface="Calibri"/>
                <a:cs typeface="Calibri"/>
                <a:sym typeface="Calibri"/>
              </a:defRPr>
            </a:lvl6pPr>
            <a:lvl7pPr marL="0" lvl="6" indent="0" algn="l" rtl="0">
              <a:spcBef>
                <a:spcPts val="0"/>
              </a:spcBef>
              <a:buNone/>
              <a:defRPr sz="1600" b="0" i="0" u="none" strike="noStrike" cap="none">
                <a:solidFill>
                  <a:schemeClr val="lt1"/>
                </a:solidFill>
                <a:latin typeface="Calibri"/>
                <a:ea typeface="Calibri"/>
                <a:cs typeface="Calibri"/>
                <a:sym typeface="Calibri"/>
              </a:defRPr>
            </a:lvl7pPr>
            <a:lvl8pPr marL="0" lvl="7" indent="0" algn="l" rtl="0">
              <a:spcBef>
                <a:spcPts val="0"/>
              </a:spcBef>
              <a:buNone/>
              <a:defRPr sz="1600" b="0" i="0" u="none" strike="noStrike" cap="none">
                <a:solidFill>
                  <a:schemeClr val="lt1"/>
                </a:solidFill>
                <a:latin typeface="Calibri"/>
                <a:ea typeface="Calibri"/>
                <a:cs typeface="Calibri"/>
                <a:sym typeface="Calibri"/>
              </a:defRPr>
            </a:lvl8pPr>
            <a:lvl9pPr marL="0" lvl="8" indent="0" algn="l" rtl="0">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5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Rockwell"/>
              <a:buNone/>
              <a:defRPr sz="2800">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83" name="Google Shape;83;p5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4"/>
        <p:cNvGrpSpPr/>
        <p:nvPr/>
      </p:nvGrpSpPr>
      <p:grpSpPr>
        <a:xfrm>
          <a:off x="0" y="0"/>
          <a:ext cx="0" cy="0"/>
          <a:chOff x="0" y="0"/>
          <a:chExt cx="0" cy="0"/>
        </a:xfrm>
      </p:grpSpPr>
      <p:pic>
        <p:nvPicPr>
          <p:cNvPr id="85" name="Google Shape;85;p53"/>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86" name="Google Shape;86;p53"/>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87" name="Google Shape;87;p53"/>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8"/>
        <p:cNvGrpSpPr/>
        <p:nvPr/>
      </p:nvGrpSpPr>
      <p:grpSpPr>
        <a:xfrm>
          <a:off x="0" y="0"/>
          <a:ext cx="0" cy="0"/>
          <a:chOff x="0" y="0"/>
          <a:chExt cx="0" cy="0"/>
        </a:xfrm>
      </p:grpSpPr>
      <p:sp>
        <p:nvSpPr>
          <p:cNvPr id="89" name="Google Shape;89;p54"/>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54"/>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54"/>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98"/>
        <p:cNvGrpSpPr/>
        <p:nvPr/>
      </p:nvGrpSpPr>
      <p:grpSpPr>
        <a:xfrm>
          <a:off x="0" y="0"/>
          <a:ext cx="0" cy="0"/>
          <a:chOff x="0" y="0"/>
          <a:chExt cx="0" cy="0"/>
        </a:xfrm>
      </p:grpSpPr>
      <p:sp>
        <p:nvSpPr>
          <p:cNvPr id="99" name="Google Shape;99;g26d05c6ce85_0_4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g26d05c6ce85_0_474"/>
          <p:cNvPicPr preferRelativeResize="0"/>
          <p:nvPr/>
        </p:nvPicPr>
        <p:blipFill>
          <a:blip r:embed="rId2">
            <a:alphaModFix/>
          </a:blip>
          <a:stretch>
            <a:fillRect/>
          </a:stretch>
        </p:blipFill>
        <p:spPr>
          <a:xfrm>
            <a:off x="-17" y="-15383"/>
            <a:ext cx="12192034" cy="6888766"/>
          </a:xfrm>
          <a:prstGeom prst="rect">
            <a:avLst/>
          </a:prstGeom>
          <a:noFill/>
          <a:ln>
            <a:noFill/>
          </a:ln>
        </p:spPr>
      </p:pic>
      <p:cxnSp>
        <p:nvCxnSpPr>
          <p:cNvPr id="101" name="Google Shape;101;g26d05c6ce85_0_474"/>
          <p:cNvCxnSpPr/>
          <p:nvPr/>
        </p:nvCxnSpPr>
        <p:spPr>
          <a:xfrm>
            <a:off x="401800" y="3678567"/>
            <a:ext cx="11388300" cy="0"/>
          </a:xfrm>
          <a:prstGeom prst="straightConnector1">
            <a:avLst/>
          </a:prstGeom>
          <a:noFill/>
          <a:ln w="9525" cap="flat" cmpd="sng">
            <a:solidFill>
              <a:schemeClr val="lt1"/>
            </a:solidFill>
            <a:prstDash val="solid"/>
            <a:round/>
            <a:headEnd type="none" w="med" len="med"/>
            <a:tailEnd type="none" w="med" len="med"/>
          </a:ln>
        </p:spPr>
      </p:cxnSp>
      <p:sp>
        <p:nvSpPr>
          <p:cNvPr id="102" name="Google Shape;102;g26d05c6ce85_0_474"/>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3100"/>
              <a:buNone/>
              <a:defRPr sz="3100">
                <a:solidFill>
                  <a:schemeClr val="lt1"/>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03" name="Google Shape;103;g26d05c6ce85_0_47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Clr>
                <a:schemeClr val="lt1"/>
              </a:buClr>
              <a:buSzPts val="5300"/>
              <a:buFont typeface="Rockwell"/>
              <a:buChar char="●"/>
              <a:defRPr sz="5300">
                <a:solidFill>
                  <a:schemeClr val="lt1"/>
                </a:solidFill>
                <a:latin typeface="Rockwell"/>
                <a:ea typeface="Rockwell"/>
                <a:cs typeface="Rockwell"/>
                <a:sym typeface="Rockwell"/>
              </a:defRPr>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04"/>
        <p:cNvGrpSpPr/>
        <p:nvPr/>
      </p:nvGrpSpPr>
      <p:grpSpPr>
        <a:xfrm>
          <a:off x="0" y="0"/>
          <a:ext cx="0" cy="0"/>
          <a:chOff x="0" y="0"/>
          <a:chExt cx="0" cy="0"/>
        </a:xfrm>
      </p:grpSpPr>
      <p:sp>
        <p:nvSpPr>
          <p:cNvPr id="105" name="Google Shape;105;g26d05c6ce85_0_48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26d05c6ce85_0_480"/>
          <p:cNvPicPr preferRelativeResize="0"/>
          <p:nvPr/>
        </p:nvPicPr>
        <p:blipFill>
          <a:blip r:embed="rId2">
            <a:alphaModFix/>
          </a:blip>
          <a:stretch>
            <a:fillRect/>
          </a:stretch>
        </p:blipFill>
        <p:spPr>
          <a:xfrm>
            <a:off x="-17" y="-15383"/>
            <a:ext cx="12192034" cy="6888766"/>
          </a:xfrm>
          <a:prstGeom prst="rect">
            <a:avLst/>
          </a:prstGeom>
          <a:noFill/>
          <a:ln>
            <a:noFill/>
          </a:ln>
        </p:spPr>
      </p:pic>
      <p:sp>
        <p:nvSpPr>
          <p:cNvPr id="107" name="Google Shape;107;g26d05c6ce85_0_480"/>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08"/>
        <p:cNvGrpSpPr/>
        <p:nvPr/>
      </p:nvGrpSpPr>
      <p:grpSpPr>
        <a:xfrm>
          <a:off x="0" y="0"/>
          <a:ext cx="0" cy="0"/>
          <a:chOff x="0" y="0"/>
          <a:chExt cx="0" cy="0"/>
        </a:xfrm>
      </p:grpSpPr>
      <p:pic>
        <p:nvPicPr>
          <p:cNvPr id="109" name="Google Shape;109;g26d05c6ce85_0_48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10" name="Google Shape;110;g26d05c6ce85_0_484"/>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11" name="Google Shape;111;g26d05c6ce85_0_484"/>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112" name="Google Shape;112;g26d05c6ce85_0_484"/>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13" name="Google Shape;113;g26d05c6ce85_0_484"/>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14" name="Google Shape;114;g26d05c6ce85_0_484"/>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115"/>
        <p:cNvGrpSpPr/>
        <p:nvPr/>
      </p:nvGrpSpPr>
      <p:grpSpPr>
        <a:xfrm>
          <a:off x="0" y="0"/>
          <a:ext cx="0" cy="0"/>
          <a:chOff x="0" y="0"/>
          <a:chExt cx="0" cy="0"/>
        </a:xfrm>
      </p:grpSpPr>
      <p:pic>
        <p:nvPicPr>
          <p:cNvPr id="116" name="Google Shape;116;g26d05c6ce85_0_491"/>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17" name="Google Shape;117;g26d05c6ce85_0_491"/>
          <p:cNvSpPr txBox="1">
            <a:spLocks noGrp="1"/>
          </p:cNvSpPr>
          <p:nvPr>
            <p:ph type="title"/>
          </p:nvPr>
        </p:nvSpPr>
        <p:spPr>
          <a:xfrm>
            <a:off x="284100" y="304800"/>
            <a:ext cx="105780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18" name="Google Shape;118;g26d05c6ce85_0_491"/>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119" name="Google Shape;119;g26d05c6ce85_0_491"/>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20" name="Google Shape;120;g26d05c6ce85_0_491"/>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21" name="Google Shape;121;g26d05c6ce85_0_491"/>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g26d05c6ce85_0_491"/>
          <p:cNvSpPr>
            <a:spLocks noGrp="1"/>
          </p:cNvSpPr>
          <p:nvPr>
            <p:ph type="pic" idx="2"/>
          </p:nvPr>
        </p:nvSpPr>
        <p:spPr>
          <a:xfrm>
            <a:off x="11054367" y="95300"/>
            <a:ext cx="1032300" cy="10323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123"/>
        <p:cNvGrpSpPr/>
        <p:nvPr/>
      </p:nvGrpSpPr>
      <p:grpSpPr>
        <a:xfrm>
          <a:off x="0" y="0"/>
          <a:ext cx="0" cy="0"/>
          <a:chOff x="0" y="0"/>
          <a:chExt cx="0" cy="0"/>
        </a:xfrm>
      </p:grpSpPr>
      <p:pic>
        <p:nvPicPr>
          <p:cNvPr id="124" name="Google Shape;124;g26d05c6ce85_0_499"/>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25" name="Google Shape;125;g26d05c6ce85_0_49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26" name="Google Shape;126;g26d05c6ce85_0_499"/>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27" name="Google Shape;127;g26d05c6ce85_0_499"/>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28" name="Google Shape;128;g26d05c6ce85_0_499"/>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29" name="Google Shape;129;g26d05c6ce85_0_499"/>
          <p:cNvPicPr preferRelativeResize="0"/>
          <p:nvPr/>
        </p:nvPicPr>
        <p:blipFill>
          <a:blip r:embed="rId4">
            <a:alphaModFix/>
          </a:blip>
          <a:stretch>
            <a:fillRect/>
          </a:stretch>
        </p:blipFill>
        <p:spPr>
          <a:xfrm>
            <a:off x="615200" y="3415683"/>
            <a:ext cx="547033" cy="547033"/>
          </a:xfrm>
          <a:prstGeom prst="rect">
            <a:avLst/>
          </a:prstGeom>
          <a:noFill/>
          <a:ln>
            <a:noFill/>
          </a:ln>
        </p:spPr>
      </p:pic>
      <p:pic>
        <p:nvPicPr>
          <p:cNvPr id="130" name="Google Shape;130;g26d05c6ce85_0_499"/>
          <p:cNvPicPr preferRelativeResize="0"/>
          <p:nvPr/>
        </p:nvPicPr>
        <p:blipFill>
          <a:blip r:embed="rId4">
            <a:alphaModFix/>
          </a:blip>
          <a:stretch>
            <a:fillRect/>
          </a:stretch>
        </p:blipFill>
        <p:spPr>
          <a:xfrm>
            <a:off x="615200" y="2661717"/>
            <a:ext cx="547033" cy="547033"/>
          </a:xfrm>
          <a:prstGeom prst="rect">
            <a:avLst/>
          </a:prstGeom>
          <a:noFill/>
          <a:ln>
            <a:noFill/>
          </a:ln>
        </p:spPr>
      </p:pic>
      <p:sp>
        <p:nvSpPr>
          <p:cNvPr id="131" name="Google Shape;131;g26d05c6ce85_0_499"/>
          <p:cNvSpPr txBox="1">
            <a:spLocks noGrp="1"/>
          </p:cNvSpPr>
          <p:nvPr>
            <p:ph type="title" idx="2"/>
          </p:nvPr>
        </p:nvSpPr>
        <p:spPr>
          <a:xfrm>
            <a:off x="615200" y="1524000"/>
            <a:ext cx="10247100" cy="430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rtl="0">
              <a:spcBef>
                <a:spcPts val="0"/>
              </a:spcBef>
              <a:spcAft>
                <a:spcPts val="0"/>
              </a:spcAft>
              <a:buSzPts val="1900"/>
              <a:buNone/>
              <a:defRPr>
                <a:latin typeface="Calibri"/>
                <a:ea typeface="Calibri"/>
                <a:cs typeface="Calibri"/>
                <a:sym typeface="Calibri"/>
              </a:defRPr>
            </a:lvl2pPr>
            <a:lvl3pPr lvl="2" rtl="0">
              <a:spcBef>
                <a:spcPts val="0"/>
              </a:spcBef>
              <a:spcAft>
                <a:spcPts val="0"/>
              </a:spcAft>
              <a:buSzPts val="1900"/>
              <a:buNone/>
              <a:defRPr>
                <a:latin typeface="Calibri"/>
                <a:ea typeface="Calibri"/>
                <a:cs typeface="Calibri"/>
                <a:sym typeface="Calibri"/>
              </a:defRPr>
            </a:lvl3pPr>
            <a:lvl4pPr lvl="3" rtl="0">
              <a:spcBef>
                <a:spcPts val="0"/>
              </a:spcBef>
              <a:spcAft>
                <a:spcPts val="0"/>
              </a:spcAft>
              <a:buSzPts val="1900"/>
              <a:buNone/>
              <a:defRPr>
                <a:latin typeface="Calibri"/>
                <a:ea typeface="Calibri"/>
                <a:cs typeface="Calibri"/>
                <a:sym typeface="Calibri"/>
              </a:defRPr>
            </a:lvl4pPr>
            <a:lvl5pPr lvl="4" rtl="0">
              <a:spcBef>
                <a:spcPts val="0"/>
              </a:spcBef>
              <a:spcAft>
                <a:spcPts val="0"/>
              </a:spcAft>
              <a:buSzPts val="1900"/>
              <a:buNone/>
              <a:defRPr>
                <a:latin typeface="Calibri"/>
                <a:ea typeface="Calibri"/>
                <a:cs typeface="Calibri"/>
                <a:sym typeface="Calibri"/>
              </a:defRPr>
            </a:lvl5pPr>
            <a:lvl6pPr lvl="5" rtl="0">
              <a:spcBef>
                <a:spcPts val="0"/>
              </a:spcBef>
              <a:spcAft>
                <a:spcPts val="0"/>
              </a:spcAft>
              <a:buSzPts val="1900"/>
              <a:buNone/>
              <a:defRPr>
                <a:latin typeface="Calibri"/>
                <a:ea typeface="Calibri"/>
                <a:cs typeface="Calibri"/>
                <a:sym typeface="Calibri"/>
              </a:defRPr>
            </a:lvl6pPr>
            <a:lvl7pPr lvl="6" rtl="0">
              <a:spcBef>
                <a:spcPts val="0"/>
              </a:spcBef>
              <a:spcAft>
                <a:spcPts val="0"/>
              </a:spcAft>
              <a:buSzPts val="1900"/>
              <a:buNone/>
              <a:defRPr>
                <a:latin typeface="Calibri"/>
                <a:ea typeface="Calibri"/>
                <a:cs typeface="Calibri"/>
                <a:sym typeface="Calibri"/>
              </a:defRPr>
            </a:lvl7pPr>
            <a:lvl8pPr lvl="7" rtl="0">
              <a:spcBef>
                <a:spcPts val="0"/>
              </a:spcBef>
              <a:spcAft>
                <a:spcPts val="0"/>
              </a:spcAft>
              <a:buSzPts val="1900"/>
              <a:buNone/>
              <a:defRPr>
                <a:latin typeface="Calibri"/>
                <a:ea typeface="Calibri"/>
                <a:cs typeface="Calibri"/>
                <a:sym typeface="Calibri"/>
              </a:defRPr>
            </a:lvl8pPr>
            <a:lvl9pPr lvl="8" rtl="0">
              <a:spcBef>
                <a:spcPts val="0"/>
              </a:spcBef>
              <a:spcAft>
                <a:spcPts val="0"/>
              </a:spcAft>
              <a:buSzPts val="1900"/>
              <a:buNone/>
              <a:defRPr>
                <a:latin typeface="Calibri"/>
                <a:ea typeface="Calibri"/>
                <a:cs typeface="Calibri"/>
                <a:sym typeface="Calibri"/>
              </a:defRPr>
            </a:lvl9pPr>
          </a:lstStyle>
          <a:p>
            <a:endParaRPr/>
          </a:p>
        </p:txBody>
      </p:sp>
      <p:sp>
        <p:nvSpPr>
          <p:cNvPr id="132" name="Google Shape;132;g26d05c6ce85_0_499"/>
          <p:cNvSpPr txBox="1">
            <a:spLocks noGrp="1"/>
          </p:cNvSpPr>
          <p:nvPr>
            <p:ph type="subTitle" idx="1"/>
          </p:nvPr>
        </p:nvSpPr>
        <p:spPr>
          <a:xfrm>
            <a:off x="1340333" y="2720033"/>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33" name="Google Shape;133;g26d05c6ce85_0_499"/>
          <p:cNvSpPr txBox="1">
            <a:spLocks noGrp="1"/>
          </p:cNvSpPr>
          <p:nvPr>
            <p:ph type="subTitle" idx="3"/>
          </p:nvPr>
        </p:nvSpPr>
        <p:spPr>
          <a:xfrm>
            <a:off x="1340333" y="3474000"/>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134" name="Google Shape;134;g26d05c6ce85_0_499"/>
          <p:cNvPicPr preferRelativeResize="0"/>
          <p:nvPr/>
        </p:nvPicPr>
        <p:blipFill>
          <a:blip r:embed="rId4">
            <a:alphaModFix/>
          </a:blip>
          <a:stretch>
            <a:fillRect/>
          </a:stretch>
        </p:blipFill>
        <p:spPr>
          <a:xfrm>
            <a:off x="620800" y="4169650"/>
            <a:ext cx="547033" cy="547033"/>
          </a:xfrm>
          <a:prstGeom prst="rect">
            <a:avLst/>
          </a:prstGeom>
          <a:noFill/>
          <a:ln>
            <a:noFill/>
          </a:ln>
        </p:spPr>
      </p:pic>
      <p:sp>
        <p:nvSpPr>
          <p:cNvPr id="135" name="Google Shape;135;g26d05c6ce85_0_499"/>
          <p:cNvSpPr txBox="1">
            <a:spLocks noGrp="1"/>
          </p:cNvSpPr>
          <p:nvPr>
            <p:ph type="subTitle" idx="4"/>
          </p:nvPr>
        </p:nvSpPr>
        <p:spPr>
          <a:xfrm>
            <a:off x="1345933" y="4227967"/>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136"/>
        <p:cNvGrpSpPr/>
        <p:nvPr/>
      </p:nvGrpSpPr>
      <p:grpSpPr>
        <a:xfrm>
          <a:off x="0" y="0"/>
          <a:ext cx="0" cy="0"/>
          <a:chOff x="0" y="0"/>
          <a:chExt cx="0" cy="0"/>
        </a:xfrm>
      </p:grpSpPr>
      <p:pic>
        <p:nvPicPr>
          <p:cNvPr id="137" name="Google Shape;137;g26d05c6ce85_0_512"/>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38" name="Google Shape;138;g26d05c6ce85_0_512"/>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39" name="Google Shape;139;g26d05c6ce85_0_512"/>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40" name="Google Shape;140;g26d05c6ce85_0_512"/>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41" name="Google Shape;141;g26d05c6ce85_0_512"/>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42" name="Google Shape;142;g26d05c6ce85_0_512"/>
          <p:cNvPicPr preferRelativeResize="0"/>
          <p:nvPr/>
        </p:nvPicPr>
        <p:blipFill rotWithShape="1">
          <a:blip r:embed="rId4">
            <a:alphaModFix/>
          </a:blip>
          <a:srcRect/>
          <a:stretch/>
        </p:blipFill>
        <p:spPr>
          <a:xfrm>
            <a:off x="615200" y="3415700"/>
            <a:ext cx="547036" cy="547036"/>
          </a:xfrm>
          <a:prstGeom prst="rect">
            <a:avLst/>
          </a:prstGeom>
          <a:noFill/>
          <a:ln>
            <a:noFill/>
          </a:ln>
        </p:spPr>
      </p:pic>
      <p:pic>
        <p:nvPicPr>
          <p:cNvPr id="143" name="Google Shape;143;g26d05c6ce85_0_512"/>
          <p:cNvPicPr preferRelativeResize="0"/>
          <p:nvPr/>
        </p:nvPicPr>
        <p:blipFill rotWithShape="1">
          <a:blip r:embed="rId5">
            <a:alphaModFix/>
          </a:blip>
          <a:srcRect/>
          <a:stretch/>
        </p:blipFill>
        <p:spPr>
          <a:xfrm>
            <a:off x="615200" y="2661717"/>
            <a:ext cx="547034" cy="547034"/>
          </a:xfrm>
          <a:prstGeom prst="rect">
            <a:avLst/>
          </a:prstGeom>
          <a:noFill/>
          <a:ln>
            <a:noFill/>
          </a:ln>
        </p:spPr>
      </p:pic>
      <p:sp>
        <p:nvSpPr>
          <p:cNvPr id="144" name="Google Shape;144;g26d05c6ce85_0_512"/>
          <p:cNvSpPr txBox="1">
            <a:spLocks noGrp="1"/>
          </p:cNvSpPr>
          <p:nvPr>
            <p:ph type="title" idx="2"/>
          </p:nvPr>
        </p:nvSpPr>
        <p:spPr>
          <a:xfrm>
            <a:off x="615200" y="1524000"/>
            <a:ext cx="10247100" cy="430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rtl="0">
              <a:spcBef>
                <a:spcPts val="0"/>
              </a:spcBef>
              <a:spcAft>
                <a:spcPts val="0"/>
              </a:spcAft>
              <a:buSzPts val="1900"/>
              <a:buNone/>
              <a:defRPr>
                <a:latin typeface="Calibri"/>
                <a:ea typeface="Calibri"/>
                <a:cs typeface="Calibri"/>
                <a:sym typeface="Calibri"/>
              </a:defRPr>
            </a:lvl2pPr>
            <a:lvl3pPr lvl="2" rtl="0">
              <a:spcBef>
                <a:spcPts val="0"/>
              </a:spcBef>
              <a:spcAft>
                <a:spcPts val="0"/>
              </a:spcAft>
              <a:buSzPts val="1900"/>
              <a:buNone/>
              <a:defRPr>
                <a:latin typeface="Calibri"/>
                <a:ea typeface="Calibri"/>
                <a:cs typeface="Calibri"/>
                <a:sym typeface="Calibri"/>
              </a:defRPr>
            </a:lvl3pPr>
            <a:lvl4pPr lvl="3" rtl="0">
              <a:spcBef>
                <a:spcPts val="0"/>
              </a:spcBef>
              <a:spcAft>
                <a:spcPts val="0"/>
              </a:spcAft>
              <a:buSzPts val="1900"/>
              <a:buNone/>
              <a:defRPr>
                <a:latin typeface="Calibri"/>
                <a:ea typeface="Calibri"/>
                <a:cs typeface="Calibri"/>
                <a:sym typeface="Calibri"/>
              </a:defRPr>
            </a:lvl4pPr>
            <a:lvl5pPr lvl="4" rtl="0">
              <a:spcBef>
                <a:spcPts val="0"/>
              </a:spcBef>
              <a:spcAft>
                <a:spcPts val="0"/>
              </a:spcAft>
              <a:buSzPts val="1900"/>
              <a:buNone/>
              <a:defRPr>
                <a:latin typeface="Calibri"/>
                <a:ea typeface="Calibri"/>
                <a:cs typeface="Calibri"/>
                <a:sym typeface="Calibri"/>
              </a:defRPr>
            </a:lvl5pPr>
            <a:lvl6pPr lvl="5" rtl="0">
              <a:spcBef>
                <a:spcPts val="0"/>
              </a:spcBef>
              <a:spcAft>
                <a:spcPts val="0"/>
              </a:spcAft>
              <a:buSzPts val="1900"/>
              <a:buNone/>
              <a:defRPr>
                <a:latin typeface="Calibri"/>
                <a:ea typeface="Calibri"/>
                <a:cs typeface="Calibri"/>
                <a:sym typeface="Calibri"/>
              </a:defRPr>
            </a:lvl6pPr>
            <a:lvl7pPr lvl="6" rtl="0">
              <a:spcBef>
                <a:spcPts val="0"/>
              </a:spcBef>
              <a:spcAft>
                <a:spcPts val="0"/>
              </a:spcAft>
              <a:buSzPts val="1900"/>
              <a:buNone/>
              <a:defRPr>
                <a:latin typeface="Calibri"/>
                <a:ea typeface="Calibri"/>
                <a:cs typeface="Calibri"/>
                <a:sym typeface="Calibri"/>
              </a:defRPr>
            </a:lvl7pPr>
            <a:lvl8pPr lvl="7" rtl="0">
              <a:spcBef>
                <a:spcPts val="0"/>
              </a:spcBef>
              <a:spcAft>
                <a:spcPts val="0"/>
              </a:spcAft>
              <a:buSzPts val="1900"/>
              <a:buNone/>
              <a:defRPr>
                <a:latin typeface="Calibri"/>
                <a:ea typeface="Calibri"/>
                <a:cs typeface="Calibri"/>
                <a:sym typeface="Calibri"/>
              </a:defRPr>
            </a:lvl8pPr>
            <a:lvl9pPr lvl="8" rtl="0">
              <a:spcBef>
                <a:spcPts val="0"/>
              </a:spcBef>
              <a:spcAft>
                <a:spcPts val="0"/>
              </a:spcAft>
              <a:buSzPts val="1900"/>
              <a:buNone/>
              <a:defRPr>
                <a:latin typeface="Calibri"/>
                <a:ea typeface="Calibri"/>
                <a:cs typeface="Calibri"/>
                <a:sym typeface="Calibri"/>
              </a:defRPr>
            </a:lvl9pPr>
          </a:lstStyle>
          <a:p>
            <a:endParaRPr/>
          </a:p>
        </p:txBody>
      </p:sp>
      <p:sp>
        <p:nvSpPr>
          <p:cNvPr id="145" name="Google Shape;145;g26d05c6ce85_0_512"/>
          <p:cNvSpPr txBox="1">
            <a:spLocks noGrp="1"/>
          </p:cNvSpPr>
          <p:nvPr>
            <p:ph type="subTitle" idx="1"/>
          </p:nvPr>
        </p:nvSpPr>
        <p:spPr>
          <a:xfrm>
            <a:off x="1340333" y="2720033"/>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46" name="Google Shape;146;g26d05c6ce85_0_512"/>
          <p:cNvSpPr txBox="1">
            <a:spLocks noGrp="1"/>
          </p:cNvSpPr>
          <p:nvPr>
            <p:ph type="subTitle" idx="3"/>
          </p:nvPr>
        </p:nvSpPr>
        <p:spPr>
          <a:xfrm>
            <a:off x="1340333" y="3474000"/>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147" name="Google Shape;147;g26d05c6ce85_0_512"/>
          <p:cNvPicPr preferRelativeResize="0"/>
          <p:nvPr/>
        </p:nvPicPr>
        <p:blipFill rotWithShape="1">
          <a:blip r:embed="rId6">
            <a:alphaModFix/>
          </a:blip>
          <a:srcRect/>
          <a:stretch/>
        </p:blipFill>
        <p:spPr>
          <a:xfrm>
            <a:off x="657317" y="4169663"/>
            <a:ext cx="462799" cy="462799"/>
          </a:xfrm>
          <a:prstGeom prst="rect">
            <a:avLst/>
          </a:prstGeom>
          <a:noFill/>
          <a:ln>
            <a:noFill/>
          </a:ln>
        </p:spPr>
      </p:pic>
      <p:sp>
        <p:nvSpPr>
          <p:cNvPr id="148" name="Google Shape;148;g26d05c6ce85_0_512"/>
          <p:cNvSpPr txBox="1">
            <a:spLocks noGrp="1"/>
          </p:cNvSpPr>
          <p:nvPr>
            <p:ph type="subTitle" idx="4"/>
          </p:nvPr>
        </p:nvSpPr>
        <p:spPr>
          <a:xfrm>
            <a:off x="1345933" y="4227967"/>
            <a:ext cx="7855200" cy="4305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43"/>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4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25" name="Google Shape;25;p4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4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4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149"/>
        <p:cNvGrpSpPr/>
        <p:nvPr/>
      </p:nvGrpSpPr>
      <p:grpSpPr>
        <a:xfrm>
          <a:off x="0" y="0"/>
          <a:ext cx="0" cy="0"/>
          <a:chOff x="0" y="0"/>
          <a:chExt cx="0" cy="0"/>
        </a:xfrm>
      </p:grpSpPr>
      <p:pic>
        <p:nvPicPr>
          <p:cNvPr id="150" name="Google Shape;150;g26d05c6ce85_0_525"/>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51" name="Google Shape;151;g26d05c6ce85_0_525"/>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52" name="Google Shape;152;g26d05c6ce85_0_525"/>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53" name="Google Shape;153;g26d05c6ce85_0_525"/>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54" name="Google Shape;154;g26d05c6ce85_0_525"/>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55"/>
        <p:cNvGrpSpPr/>
        <p:nvPr/>
      </p:nvGrpSpPr>
      <p:grpSpPr>
        <a:xfrm>
          <a:off x="0" y="0"/>
          <a:ext cx="0" cy="0"/>
          <a:chOff x="0" y="0"/>
          <a:chExt cx="0" cy="0"/>
        </a:xfrm>
      </p:grpSpPr>
      <p:pic>
        <p:nvPicPr>
          <p:cNvPr id="156" name="Google Shape;156;g26d05c6ce85_0_531"/>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157" name="Google Shape;157;g26d05c6ce85_0_531"/>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58" name="Google Shape;158;g26d05c6ce85_0_531"/>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159"/>
        <p:cNvGrpSpPr/>
        <p:nvPr/>
      </p:nvGrpSpPr>
      <p:grpSpPr>
        <a:xfrm>
          <a:off x="0" y="0"/>
          <a:ext cx="0" cy="0"/>
          <a:chOff x="0" y="0"/>
          <a:chExt cx="0" cy="0"/>
        </a:xfrm>
      </p:grpSpPr>
      <p:pic>
        <p:nvPicPr>
          <p:cNvPr id="160" name="Google Shape;160;g26d05c6ce85_0_535"/>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161" name="Google Shape;161;g26d05c6ce85_0_535"/>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62" name="Google Shape;162;g26d05c6ce85_0_535"/>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g26d05c6ce85_0_535"/>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900"/>
              <a:buNone/>
              <a:defRPr sz="2700">
                <a:solidFill>
                  <a:schemeClr val="accent2"/>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64" name="Google Shape;164;g26d05c6ce85_0_535"/>
          <p:cNvSpPr/>
          <p:nvPr/>
        </p:nvSpPr>
        <p:spPr>
          <a:xfrm>
            <a:off x="0" y="1586653"/>
            <a:ext cx="2952900" cy="891900"/>
          </a:xfrm>
          <a:prstGeom prst="homePlate">
            <a:avLst>
              <a:gd name="adj" fmla="val 50000"/>
            </a:avLst>
          </a:prstGeom>
          <a:solidFill>
            <a:srgbClr val="232C6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165" name="Google Shape;165;g26d05c6ce85_0_535"/>
          <p:cNvSpPr/>
          <p:nvPr/>
        </p:nvSpPr>
        <p:spPr>
          <a:xfrm>
            <a:off x="2451100" y="1586367"/>
            <a:ext cx="2751900" cy="891900"/>
          </a:xfrm>
          <a:prstGeom prst="chevron">
            <a:avLst>
              <a:gd name="adj" fmla="val 50000"/>
            </a:avLst>
          </a:prstGeom>
          <a:solidFill>
            <a:srgbClr val="31386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166" name="Google Shape;166;g26d05c6ce85_0_535"/>
          <p:cNvSpPr/>
          <p:nvPr/>
        </p:nvSpPr>
        <p:spPr>
          <a:xfrm>
            <a:off x="4689000" y="1586367"/>
            <a:ext cx="2751900" cy="891900"/>
          </a:xfrm>
          <a:prstGeom prst="chevron">
            <a:avLst>
              <a:gd name="adj" fmla="val 50000"/>
            </a:avLst>
          </a:prstGeom>
          <a:solidFill>
            <a:srgbClr val="434A7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167" name="Google Shape;167;g26d05c6ce85_0_535"/>
          <p:cNvSpPr/>
          <p:nvPr/>
        </p:nvSpPr>
        <p:spPr>
          <a:xfrm>
            <a:off x="9165367" y="1586367"/>
            <a:ext cx="2751900" cy="891900"/>
          </a:xfrm>
          <a:prstGeom prst="chevron">
            <a:avLst>
              <a:gd name="adj" fmla="val 50000"/>
            </a:avLst>
          </a:prstGeom>
          <a:solidFill>
            <a:srgbClr val="999EC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168" name="Google Shape;168;g26d05c6ce85_0_535"/>
          <p:cNvSpPr/>
          <p:nvPr/>
        </p:nvSpPr>
        <p:spPr>
          <a:xfrm>
            <a:off x="6927134" y="1586367"/>
            <a:ext cx="2751900" cy="891900"/>
          </a:xfrm>
          <a:prstGeom prst="chevron">
            <a:avLst>
              <a:gd name="adj" fmla="val 50000"/>
            </a:avLst>
          </a:prstGeom>
          <a:solidFill>
            <a:srgbClr val="676E9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169" name="Google Shape;169;g26d05c6ce85_0_535"/>
          <p:cNvSpPr txBox="1">
            <a:spLocks noGrp="1"/>
          </p:cNvSpPr>
          <p:nvPr>
            <p:ph type="subTitle" idx="1"/>
          </p:nvPr>
        </p:nvSpPr>
        <p:spPr>
          <a:xfrm>
            <a:off x="2853900" y="2705433"/>
            <a:ext cx="19464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70" name="Google Shape;170;g26d05c6ce85_0_535"/>
          <p:cNvSpPr txBox="1">
            <a:spLocks noGrp="1"/>
          </p:cNvSpPr>
          <p:nvPr>
            <p:ph type="subTitle" idx="2"/>
          </p:nvPr>
        </p:nvSpPr>
        <p:spPr>
          <a:xfrm>
            <a:off x="5091800" y="2705450"/>
            <a:ext cx="19464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71" name="Google Shape;171;g26d05c6ce85_0_535"/>
          <p:cNvSpPr txBox="1">
            <a:spLocks noGrp="1"/>
          </p:cNvSpPr>
          <p:nvPr>
            <p:ph type="subTitle" idx="3"/>
          </p:nvPr>
        </p:nvSpPr>
        <p:spPr>
          <a:xfrm>
            <a:off x="7329700" y="2705433"/>
            <a:ext cx="19464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72" name="Google Shape;172;g26d05c6ce85_0_535"/>
          <p:cNvSpPr txBox="1">
            <a:spLocks noGrp="1"/>
          </p:cNvSpPr>
          <p:nvPr>
            <p:ph type="subTitle" idx="4"/>
          </p:nvPr>
        </p:nvSpPr>
        <p:spPr>
          <a:xfrm>
            <a:off x="9567600" y="2705583"/>
            <a:ext cx="19464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73" name="Google Shape;173;g26d05c6ce85_0_535"/>
          <p:cNvSpPr txBox="1">
            <a:spLocks noGrp="1"/>
          </p:cNvSpPr>
          <p:nvPr>
            <p:ph type="title" idx="5"/>
          </p:nvPr>
        </p:nvSpPr>
        <p:spPr>
          <a:xfrm>
            <a:off x="445100" y="1786667"/>
            <a:ext cx="1844700" cy="492000"/>
          </a:xfrm>
          <a:prstGeom prst="rect">
            <a:avLst/>
          </a:prstGeom>
        </p:spPr>
        <p:txBody>
          <a:bodyPr spcFirstLastPara="1" wrap="square" lIns="0" tIns="0" rIns="0" bIns="0" anchor="t" anchorCtr="0">
            <a:noAutofit/>
          </a:bodyPr>
          <a:lstStyle>
            <a:lvl1pPr lvl="0" rtl="0">
              <a:spcBef>
                <a:spcPts val="0"/>
              </a:spcBef>
              <a:spcAft>
                <a:spcPts val="0"/>
              </a:spcAft>
              <a:buSzPts val="1100"/>
              <a:buNone/>
              <a:defRPr sz="1900">
                <a:latin typeface="Calibri"/>
                <a:ea typeface="Calibri"/>
                <a:cs typeface="Calibri"/>
                <a:sym typeface="Calibri"/>
              </a:defRPr>
            </a:lvl1pPr>
            <a:lvl2pPr lvl="1" rtl="0">
              <a:spcBef>
                <a:spcPts val="0"/>
              </a:spcBef>
              <a:spcAft>
                <a:spcPts val="0"/>
              </a:spcAft>
              <a:buSzPts val="1900"/>
              <a:buNone/>
              <a:defRPr>
                <a:latin typeface="Calibri"/>
                <a:ea typeface="Calibri"/>
                <a:cs typeface="Calibri"/>
                <a:sym typeface="Calibri"/>
              </a:defRPr>
            </a:lvl2pPr>
            <a:lvl3pPr lvl="2" rtl="0">
              <a:spcBef>
                <a:spcPts val="0"/>
              </a:spcBef>
              <a:spcAft>
                <a:spcPts val="0"/>
              </a:spcAft>
              <a:buSzPts val="1900"/>
              <a:buNone/>
              <a:defRPr>
                <a:latin typeface="Calibri"/>
                <a:ea typeface="Calibri"/>
                <a:cs typeface="Calibri"/>
                <a:sym typeface="Calibri"/>
              </a:defRPr>
            </a:lvl3pPr>
            <a:lvl4pPr lvl="3" rtl="0">
              <a:spcBef>
                <a:spcPts val="0"/>
              </a:spcBef>
              <a:spcAft>
                <a:spcPts val="0"/>
              </a:spcAft>
              <a:buSzPts val="1900"/>
              <a:buNone/>
              <a:defRPr>
                <a:latin typeface="Calibri"/>
                <a:ea typeface="Calibri"/>
                <a:cs typeface="Calibri"/>
                <a:sym typeface="Calibri"/>
              </a:defRPr>
            </a:lvl4pPr>
            <a:lvl5pPr lvl="4" rtl="0">
              <a:spcBef>
                <a:spcPts val="0"/>
              </a:spcBef>
              <a:spcAft>
                <a:spcPts val="0"/>
              </a:spcAft>
              <a:buSzPts val="1900"/>
              <a:buNone/>
              <a:defRPr>
                <a:latin typeface="Calibri"/>
                <a:ea typeface="Calibri"/>
                <a:cs typeface="Calibri"/>
                <a:sym typeface="Calibri"/>
              </a:defRPr>
            </a:lvl5pPr>
            <a:lvl6pPr lvl="5" rtl="0">
              <a:spcBef>
                <a:spcPts val="0"/>
              </a:spcBef>
              <a:spcAft>
                <a:spcPts val="0"/>
              </a:spcAft>
              <a:buSzPts val="1900"/>
              <a:buNone/>
              <a:defRPr>
                <a:latin typeface="Calibri"/>
                <a:ea typeface="Calibri"/>
                <a:cs typeface="Calibri"/>
                <a:sym typeface="Calibri"/>
              </a:defRPr>
            </a:lvl6pPr>
            <a:lvl7pPr lvl="6" rtl="0">
              <a:spcBef>
                <a:spcPts val="0"/>
              </a:spcBef>
              <a:spcAft>
                <a:spcPts val="0"/>
              </a:spcAft>
              <a:buSzPts val="1900"/>
              <a:buNone/>
              <a:defRPr>
                <a:latin typeface="Calibri"/>
                <a:ea typeface="Calibri"/>
                <a:cs typeface="Calibri"/>
                <a:sym typeface="Calibri"/>
              </a:defRPr>
            </a:lvl7pPr>
            <a:lvl8pPr lvl="7" rtl="0">
              <a:spcBef>
                <a:spcPts val="0"/>
              </a:spcBef>
              <a:spcAft>
                <a:spcPts val="0"/>
              </a:spcAft>
              <a:buSzPts val="1900"/>
              <a:buNone/>
              <a:defRPr>
                <a:latin typeface="Calibri"/>
                <a:ea typeface="Calibri"/>
                <a:cs typeface="Calibri"/>
                <a:sym typeface="Calibri"/>
              </a:defRPr>
            </a:lvl8pPr>
            <a:lvl9pPr lvl="8" rtl="0">
              <a:spcBef>
                <a:spcPts val="0"/>
              </a:spcBef>
              <a:spcAft>
                <a:spcPts val="0"/>
              </a:spcAft>
              <a:buSzPts val="1900"/>
              <a:buNone/>
              <a:defRPr>
                <a:latin typeface="Calibri"/>
                <a:ea typeface="Calibri"/>
                <a:cs typeface="Calibri"/>
                <a:sym typeface="Calibri"/>
              </a:defRPr>
            </a:lvl9pPr>
          </a:lstStyle>
          <a:p>
            <a:endParaRPr/>
          </a:p>
        </p:txBody>
      </p:sp>
      <p:sp>
        <p:nvSpPr>
          <p:cNvPr id="174" name="Google Shape;174;g26d05c6ce85_0_535"/>
          <p:cNvSpPr txBox="1">
            <a:spLocks noGrp="1"/>
          </p:cNvSpPr>
          <p:nvPr>
            <p:ph type="title" idx="6"/>
          </p:nvPr>
        </p:nvSpPr>
        <p:spPr>
          <a:xfrm>
            <a:off x="2952800"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175" name="Google Shape;175;g26d05c6ce85_0_535"/>
          <p:cNvSpPr txBox="1">
            <a:spLocks noGrp="1"/>
          </p:cNvSpPr>
          <p:nvPr>
            <p:ph type="title" idx="7"/>
          </p:nvPr>
        </p:nvSpPr>
        <p:spPr>
          <a:xfrm>
            <a:off x="5128600" y="17866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176" name="Google Shape;176;g26d05c6ce85_0_535"/>
          <p:cNvSpPr txBox="1">
            <a:spLocks noGrp="1"/>
          </p:cNvSpPr>
          <p:nvPr>
            <p:ph type="title" idx="8"/>
          </p:nvPr>
        </p:nvSpPr>
        <p:spPr>
          <a:xfrm>
            <a:off x="7393767"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177" name="Google Shape;177;g26d05c6ce85_0_535"/>
          <p:cNvSpPr txBox="1">
            <a:spLocks noGrp="1"/>
          </p:cNvSpPr>
          <p:nvPr>
            <p:ph type="title" idx="9"/>
          </p:nvPr>
        </p:nvSpPr>
        <p:spPr>
          <a:xfrm>
            <a:off x="9679133"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178" name="Google Shape;178;g26d05c6ce85_0_535"/>
          <p:cNvSpPr txBox="1">
            <a:spLocks noGrp="1"/>
          </p:cNvSpPr>
          <p:nvPr>
            <p:ph type="subTitle" idx="13"/>
          </p:nvPr>
        </p:nvSpPr>
        <p:spPr>
          <a:xfrm>
            <a:off x="394300" y="2705600"/>
            <a:ext cx="19464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79"/>
        <p:cNvGrpSpPr/>
        <p:nvPr/>
      </p:nvGrpSpPr>
      <p:grpSpPr>
        <a:xfrm>
          <a:off x="0" y="0"/>
          <a:ext cx="0" cy="0"/>
          <a:chOff x="0" y="0"/>
          <a:chExt cx="0" cy="0"/>
        </a:xfrm>
      </p:grpSpPr>
      <p:sp>
        <p:nvSpPr>
          <p:cNvPr id="180" name="Google Shape;180;g26d05c6ce85_0_555"/>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1" name="Google Shape;181;g26d05c6ce85_0_555"/>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82" name="Google Shape;182;g26d05c6ce85_0_555"/>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83" name="Google Shape;183;g26d05c6ce85_0_555"/>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184" name="Google Shape;184;g26d05c6ce85_0_555"/>
          <p:cNvCxnSpPr/>
          <p:nvPr/>
        </p:nvCxnSpPr>
        <p:spPr>
          <a:xfrm>
            <a:off x="0" y="6082133"/>
            <a:ext cx="7189500" cy="0"/>
          </a:xfrm>
          <a:prstGeom prst="straightConnector1">
            <a:avLst/>
          </a:prstGeom>
          <a:noFill/>
          <a:ln w="9525" cap="flat" cmpd="sng">
            <a:solidFill>
              <a:schemeClr val="accent1"/>
            </a:solidFill>
            <a:prstDash val="solid"/>
            <a:round/>
            <a:headEnd type="none" w="med" len="med"/>
            <a:tailEnd type="none" w="med" len="med"/>
          </a:ln>
        </p:spPr>
      </p:cxnSp>
      <p:sp>
        <p:nvSpPr>
          <p:cNvPr id="185" name="Google Shape;185;g26d05c6ce85_0_555"/>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186" name="Google Shape;186;g26d05c6ce85_0_555"/>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87" name="Google Shape;187;g26d05c6ce85_0_555"/>
          <p:cNvSpPr>
            <a:spLocks noGrp="1"/>
          </p:cNvSpPr>
          <p:nvPr>
            <p:ph type="pic" idx="2"/>
          </p:nvPr>
        </p:nvSpPr>
        <p:spPr>
          <a:xfrm>
            <a:off x="7409000" y="1319200"/>
            <a:ext cx="4689300" cy="54429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88"/>
        <p:cNvGrpSpPr/>
        <p:nvPr/>
      </p:nvGrpSpPr>
      <p:grpSpPr>
        <a:xfrm>
          <a:off x="0" y="0"/>
          <a:ext cx="0" cy="0"/>
          <a:chOff x="0" y="0"/>
          <a:chExt cx="0" cy="0"/>
        </a:xfrm>
      </p:grpSpPr>
      <p:sp>
        <p:nvSpPr>
          <p:cNvPr id="189" name="Google Shape;189;g26d05c6ce85_0_5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90" name="Google Shape;190;g26d05c6ce85_0_56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91" name="Google Shape;191;g26d05c6ce85_0_564"/>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92" name="Google Shape;192;g26d05c6ce85_0_564"/>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93" name="Google Shape;193;g26d05c6ce85_0_564"/>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94" name="Google Shape;194;g26d05c6ce85_0_564"/>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95" name="Google Shape;195;g26d05c6ce85_0_564"/>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96" name="Google Shape;196;g26d05c6ce85_0_564"/>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97"/>
        <p:cNvGrpSpPr/>
        <p:nvPr/>
      </p:nvGrpSpPr>
      <p:grpSpPr>
        <a:xfrm>
          <a:off x="0" y="0"/>
          <a:ext cx="0" cy="0"/>
          <a:chOff x="0" y="0"/>
          <a:chExt cx="0" cy="0"/>
        </a:xfrm>
      </p:grpSpPr>
      <p:pic>
        <p:nvPicPr>
          <p:cNvPr id="198" name="Google Shape;198;g26d05c6ce85_0_573"/>
          <p:cNvPicPr preferRelativeResize="0"/>
          <p:nvPr/>
        </p:nvPicPr>
        <p:blipFill>
          <a:blip r:embed="rId2">
            <a:alphaModFix/>
          </a:blip>
          <a:stretch>
            <a:fillRect/>
          </a:stretch>
        </p:blipFill>
        <p:spPr>
          <a:xfrm>
            <a:off x="10862300" y="6235200"/>
            <a:ext cx="1157267" cy="492000"/>
          </a:xfrm>
          <a:prstGeom prst="rect">
            <a:avLst/>
          </a:prstGeom>
          <a:noFill/>
          <a:ln>
            <a:noFill/>
          </a:ln>
        </p:spPr>
      </p:pic>
      <p:sp>
        <p:nvSpPr>
          <p:cNvPr id="199" name="Google Shape;199;g26d05c6ce85_0_573"/>
          <p:cNvSpPr/>
          <p:nvPr/>
        </p:nvSpPr>
        <p:spPr>
          <a:xfrm>
            <a:off x="395167" y="1545367"/>
            <a:ext cx="34569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00" name="Google Shape;200;g26d05c6ce85_0_573"/>
          <p:cNvPicPr preferRelativeResize="0"/>
          <p:nvPr/>
        </p:nvPicPr>
        <p:blipFill>
          <a:blip r:embed="rId3">
            <a:alphaModFix/>
          </a:blip>
          <a:stretch>
            <a:fillRect/>
          </a:stretch>
        </p:blipFill>
        <p:spPr>
          <a:xfrm>
            <a:off x="-9200" y="0"/>
            <a:ext cx="12229997" cy="1223000"/>
          </a:xfrm>
          <a:prstGeom prst="rect">
            <a:avLst/>
          </a:prstGeom>
          <a:noFill/>
          <a:ln>
            <a:noFill/>
          </a:ln>
        </p:spPr>
      </p:pic>
      <p:sp>
        <p:nvSpPr>
          <p:cNvPr id="201" name="Google Shape;201;g26d05c6ce85_0_573"/>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02" name="Google Shape;202;g26d05c6ce85_0_573"/>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203" name="Google Shape;203;g26d05c6ce85_0_573"/>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204" name="Google Shape;204;g26d05c6ce85_0_573"/>
          <p:cNvSpPr txBox="1">
            <a:spLocks noGrp="1"/>
          </p:cNvSpPr>
          <p:nvPr>
            <p:ph type="subTitle" idx="1"/>
          </p:nvPr>
        </p:nvSpPr>
        <p:spPr>
          <a:xfrm>
            <a:off x="503633" y="2153091"/>
            <a:ext cx="3228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900"/>
              <a:buNone/>
              <a:defRPr sz="1900">
                <a:solidFill>
                  <a:schemeClr val="lt1"/>
                </a:solidFill>
              </a:defRPr>
            </a:lvl1pPr>
            <a:lvl2pPr lvl="1" algn="ctr" rtl="0">
              <a:spcBef>
                <a:spcPts val="0"/>
              </a:spcBef>
              <a:spcAft>
                <a:spcPts val="0"/>
              </a:spcAft>
              <a:buSzPts val="1900"/>
              <a:buNone/>
              <a:defRPr/>
            </a:lvl2pPr>
            <a:lvl3pPr lvl="2" algn="ctr" rtl="0">
              <a:spcBef>
                <a:spcPts val="0"/>
              </a:spcBef>
              <a:spcAft>
                <a:spcPts val="0"/>
              </a:spcAft>
              <a:buSzPts val="1900"/>
              <a:buNone/>
              <a:defRPr/>
            </a:lvl3pPr>
            <a:lvl4pPr lvl="3" algn="ctr" rtl="0">
              <a:spcBef>
                <a:spcPts val="0"/>
              </a:spcBef>
              <a:spcAft>
                <a:spcPts val="0"/>
              </a:spcAft>
              <a:buSzPts val="1900"/>
              <a:buNone/>
              <a:defRPr/>
            </a:lvl4pPr>
            <a:lvl5pPr lvl="4" algn="ctr"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205" name="Google Shape;205;g26d05c6ce85_0_573"/>
          <p:cNvSpPr>
            <a:spLocks noGrp="1"/>
          </p:cNvSpPr>
          <p:nvPr>
            <p:ph type="pic" idx="2"/>
          </p:nvPr>
        </p:nvSpPr>
        <p:spPr>
          <a:xfrm>
            <a:off x="1855433" y="1606576"/>
            <a:ext cx="524700" cy="471600"/>
          </a:xfrm>
          <a:prstGeom prst="roundRect">
            <a:avLst>
              <a:gd name="adj" fmla="val 16667"/>
            </a:avLst>
          </a:prstGeom>
          <a:noFill/>
          <a:ln>
            <a:noFill/>
          </a:ln>
        </p:spPr>
      </p:sp>
      <p:sp>
        <p:nvSpPr>
          <p:cNvPr id="206" name="Google Shape;206;g26d05c6ce85_0_573"/>
          <p:cNvSpPr/>
          <p:nvPr/>
        </p:nvSpPr>
        <p:spPr>
          <a:xfrm>
            <a:off x="4236100" y="1545367"/>
            <a:ext cx="34569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g26d05c6ce85_0_573"/>
          <p:cNvSpPr txBox="1">
            <a:spLocks noGrp="1"/>
          </p:cNvSpPr>
          <p:nvPr>
            <p:ph type="subTitle" idx="3"/>
          </p:nvPr>
        </p:nvSpPr>
        <p:spPr>
          <a:xfrm>
            <a:off x="4344567" y="2153091"/>
            <a:ext cx="3228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900"/>
              <a:buNone/>
              <a:defRPr sz="1900">
                <a:solidFill>
                  <a:schemeClr val="lt1"/>
                </a:solidFill>
              </a:defRPr>
            </a:lvl1pPr>
            <a:lvl2pPr lvl="1" algn="ctr" rtl="0">
              <a:spcBef>
                <a:spcPts val="0"/>
              </a:spcBef>
              <a:spcAft>
                <a:spcPts val="0"/>
              </a:spcAft>
              <a:buSzPts val="1900"/>
              <a:buNone/>
              <a:defRPr/>
            </a:lvl2pPr>
            <a:lvl3pPr lvl="2" algn="ctr" rtl="0">
              <a:spcBef>
                <a:spcPts val="0"/>
              </a:spcBef>
              <a:spcAft>
                <a:spcPts val="0"/>
              </a:spcAft>
              <a:buSzPts val="1900"/>
              <a:buNone/>
              <a:defRPr/>
            </a:lvl3pPr>
            <a:lvl4pPr lvl="3" algn="ctr" rtl="0">
              <a:spcBef>
                <a:spcPts val="0"/>
              </a:spcBef>
              <a:spcAft>
                <a:spcPts val="0"/>
              </a:spcAft>
              <a:buSzPts val="1900"/>
              <a:buNone/>
              <a:defRPr/>
            </a:lvl4pPr>
            <a:lvl5pPr lvl="4" algn="ctr"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208" name="Google Shape;208;g26d05c6ce85_0_573"/>
          <p:cNvSpPr>
            <a:spLocks noGrp="1"/>
          </p:cNvSpPr>
          <p:nvPr>
            <p:ph type="pic" idx="4"/>
          </p:nvPr>
        </p:nvSpPr>
        <p:spPr>
          <a:xfrm>
            <a:off x="5696367" y="1606576"/>
            <a:ext cx="524700" cy="471600"/>
          </a:xfrm>
          <a:prstGeom prst="roundRect">
            <a:avLst>
              <a:gd name="adj" fmla="val 16667"/>
            </a:avLst>
          </a:prstGeom>
          <a:noFill/>
          <a:ln>
            <a:noFill/>
          </a:ln>
        </p:spPr>
      </p:sp>
      <p:sp>
        <p:nvSpPr>
          <p:cNvPr id="209" name="Google Shape;209;g26d05c6ce85_0_573"/>
          <p:cNvSpPr/>
          <p:nvPr/>
        </p:nvSpPr>
        <p:spPr>
          <a:xfrm>
            <a:off x="8077033" y="1545367"/>
            <a:ext cx="34569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g26d05c6ce85_0_573"/>
          <p:cNvSpPr txBox="1">
            <a:spLocks noGrp="1"/>
          </p:cNvSpPr>
          <p:nvPr>
            <p:ph type="subTitle" idx="5"/>
          </p:nvPr>
        </p:nvSpPr>
        <p:spPr>
          <a:xfrm>
            <a:off x="8185500" y="2153091"/>
            <a:ext cx="3228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900"/>
              <a:buNone/>
              <a:defRPr sz="1900">
                <a:solidFill>
                  <a:schemeClr val="lt1"/>
                </a:solidFill>
              </a:defRPr>
            </a:lvl1pPr>
            <a:lvl2pPr lvl="1" algn="ctr" rtl="0">
              <a:spcBef>
                <a:spcPts val="0"/>
              </a:spcBef>
              <a:spcAft>
                <a:spcPts val="0"/>
              </a:spcAft>
              <a:buSzPts val="1900"/>
              <a:buNone/>
              <a:defRPr/>
            </a:lvl2pPr>
            <a:lvl3pPr lvl="2" algn="ctr" rtl="0">
              <a:spcBef>
                <a:spcPts val="0"/>
              </a:spcBef>
              <a:spcAft>
                <a:spcPts val="0"/>
              </a:spcAft>
              <a:buSzPts val="1900"/>
              <a:buNone/>
              <a:defRPr/>
            </a:lvl3pPr>
            <a:lvl4pPr lvl="3" algn="ctr" rtl="0">
              <a:spcBef>
                <a:spcPts val="0"/>
              </a:spcBef>
              <a:spcAft>
                <a:spcPts val="0"/>
              </a:spcAft>
              <a:buSzPts val="1900"/>
              <a:buNone/>
              <a:defRPr/>
            </a:lvl4pPr>
            <a:lvl5pPr lvl="4" algn="ctr"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211" name="Google Shape;211;g26d05c6ce85_0_573"/>
          <p:cNvSpPr>
            <a:spLocks noGrp="1"/>
          </p:cNvSpPr>
          <p:nvPr>
            <p:ph type="pic" idx="6"/>
          </p:nvPr>
        </p:nvSpPr>
        <p:spPr>
          <a:xfrm>
            <a:off x="9537300" y="1606576"/>
            <a:ext cx="524700" cy="471600"/>
          </a:xfrm>
          <a:prstGeom prst="roundRect">
            <a:avLst>
              <a:gd name="adj" fmla="val 16667"/>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212"/>
        <p:cNvGrpSpPr/>
        <p:nvPr/>
      </p:nvGrpSpPr>
      <p:grpSpPr>
        <a:xfrm>
          <a:off x="0" y="0"/>
          <a:ext cx="0" cy="0"/>
          <a:chOff x="0" y="0"/>
          <a:chExt cx="0" cy="0"/>
        </a:xfrm>
      </p:grpSpPr>
      <p:sp>
        <p:nvSpPr>
          <p:cNvPr id="213" name="Google Shape;213;g26d05c6ce85_0_5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14" name="Google Shape;214;g26d05c6ce85_0_588"/>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215" name="Google Shape;215;g26d05c6ce85_0_588"/>
          <p:cNvSpPr txBox="1">
            <a:spLocks noGrp="1"/>
          </p:cNvSpPr>
          <p:nvPr>
            <p:ph type="body" idx="1"/>
          </p:nvPr>
        </p:nvSpPr>
        <p:spPr>
          <a:xfrm>
            <a:off x="415600" y="1931833"/>
            <a:ext cx="5333100" cy="38433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16" name="Google Shape;216;g26d05c6ce85_0_588"/>
          <p:cNvSpPr txBox="1">
            <a:spLocks noGrp="1"/>
          </p:cNvSpPr>
          <p:nvPr>
            <p:ph type="body" idx="2"/>
          </p:nvPr>
        </p:nvSpPr>
        <p:spPr>
          <a:xfrm>
            <a:off x="6443200" y="1931833"/>
            <a:ext cx="5333100" cy="38433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17" name="Google Shape;217;g26d05c6ce85_0_58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18" name="Google Shape;218;g26d05c6ce85_0_588"/>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19" name="Google Shape;219;g26d05c6ce85_0_588"/>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20" name="Google Shape;220;g26d05c6ce85_0_588"/>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221" name="Google Shape;221;g26d05c6ce85_0_588"/>
          <p:cNvSpPr txBox="1">
            <a:spLocks noGrp="1"/>
          </p:cNvSpPr>
          <p:nvPr>
            <p:ph type="title" idx="4"/>
          </p:nvPr>
        </p:nvSpPr>
        <p:spPr>
          <a:xfrm>
            <a:off x="439067" y="1396200"/>
            <a:ext cx="53097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222" name="Google Shape;222;g26d05c6ce85_0_588"/>
          <p:cNvSpPr txBox="1">
            <a:spLocks noGrp="1"/>
          </p:cNvSpPr>
          <p:nvPr>
            <p:ph type="title" idx="5"/>
          </p:nvPr>
        </p:nvSpPr>
        <p:spPr>
          <a:xfrm>
            <a:off x="6455000" y="1396200"/>
            <a:ext cx="53097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223"/>
        <p:cNvGrpSpPr/>
        <p:nvPr/>
      </p:nvGrpSpPr>
      <p:grpSpPr>
        <a:xfrm>
          <a:off x="0" y="0"/>
          <a:ext cx="0" cy="0"/>
          <a:chOff x="0" y="0"/>
          <a:chExt cx="0" cy="0"/>
        </a:xfrm>
      </p:grpSpPr>
      <p:pic>
        <p:nvPicPr>
          <p:cNvPr id="224" name="Google Shape;224;g26d05c6ce85_0_59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25" name="Google Shape;225;g26d05c6ce85_0_5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26" name="Google Shape;226;g26d05c6ce85_0_599"/>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227" name="Google Shape;227;g26d05c6ce85_0_599"/>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228" name="Google Shape;228;g26d05c6ce85_0_599"/>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229" name="Google Shape;229;g26d05c6ce85_0_599"/>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230"/>
        <p:cNvGrpSpPr/>
        <p:nvPr/>
      </p:nvGrpSpPr>
      <p:grpSpPr>
        <a:xfrm>
          <a:off x="0" y="0"/>
          <a:ext cx="0" cy="0"/>
          <a:chOff x="0" y="0"/>
          <a:chExt cx="0" cy="0"/>
        </a:xfrm>
      </p:grpSpPr>
      <p:pic>
        <p:nvPicPr>
          <p:cNvPr id="231" name="Google Shape;231;g26d05c6ce85_0_60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32" name="Google Shape;232;g26d05c6ce85_0_606"/>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
        <p:nvSpPr>
          <p:cNvPr id="233" name="Google Shape;233;g26d05c6ce85_0_6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234"/>
        <p:cNvGrpSpPr/>
        <p:nvPr/>
      </p:nvGrpSpPr>
      <p:grpSpPr>
        <a:xfrm>
          <a:off x="0" y="0"/>
          <a:ext cx="0" cy="0"/>
          <a:chOff x="0" y="0"/>
          <a:chExt cx="0" cy="0"/>
        </a:xfrm>
      </p:grpSpPr>
      <p:pic>
        <p:nvPicPr>
          <p:cNvPr id="235" name="Google Shape;235;g26d05c6ce85_0_610"/>
          <p:cNvPicPr preferRelativeResize="0"/>
          <p:nvPr/>
        </p:nvPicPr>
        <p:blipFill>
          <a:blip r:embed="rId2">
            <a:alphaModFix/>
          </a:blip>
          <a:stretch>
            <a:fillRect/>
          </a:stretch>
        </p:blipFill>
        <p:spPr>
          <a:xfrm>
            <a:off x="0" y="0"/>
            <a:ext cx="12192005" cy="1214438"/>
          </a:xfrm>
          <a:prstGeom prst="rect">
            <a:avLst/>
          </a:prstGeom>
          <a:noFill/>
          <a:ln>
            <a:noFill/>
          </a:ln>
        </p:spPr>
      </p:pic>
      <p:sp>
        <p:nvSpPr>
          <p:cNvPr id="236" name="Google Shape;236;g26d05c6ce85_0_610"/>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37" name="Google Shape;237;g26d05c6ce85_0_610"/>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238" name="Google Shape;238;g26d05c6ce85_0_610"/>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39" name="Google Shape;239;g26d05c6ce85_0_610"/>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240" name="Google Shape;240;g26d05c6ce85_0_610"/>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44"/>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4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31" name="Google Shape;31;p4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241"/>
        <p:cNvGrpSpPr/>
        <p:nvPr/>
      </p:nvGrpSpPr>
      <p:grpSpPr>
        <a:xfrm>
          <a:off x="0" y="0"/>
          <a:ext cx="0" cy="0"/>
          <a:chOff x="0" y="0"/>
          <a:chExt cx="0" cy="0"/>
        </a:xfrm>
      </p:grpSpPr>
      <p:pic>
        <p:nvPicPr>
          <p:cNvPr id="242" name="Google Shape;242;g26d05c6ce85_0_617"/>
          <p:cNvPicPr preferRelativeResize="0"/>
          <p:nvPr/>
        </p:nvPicPr>
        <p:blipFill>
          <a:blip r:embed="rId2">
            <a:alphaModFix/>
          </a:blip>
          <a:stretch>
            <a:fillRect/>
          </a:stretch>
        </p:blipFill>
        <p:spPr>
          <a:xfrm>
            <a:off x="0" y="0"/>
            <a:ext cx="12192005" cy="1214438"/>
          </a:xfrm>
          <a:prstGeom prst="rect">
            <a:avLst/>
          </a:prstGeom>
          <a:noFill/>
          <a:ln>
            <a:noFill/>
          </a:ln>
        </p:spPr>
      </p:pic>
      <p:sp>
        <p:nvSpPr>
          <p:cNvPr id="243" name="Google Shape;243;g26d05c6ce85_0_617"/>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244" name="Google Shape;244;g26d05c6ce85_0_617"/>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45" name="Google Shape;245;g26d05c6ce85_0_617"/>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246" name="Google Shape;246;g26d05c6ce85_0_617"/>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247"/>
        <p:cNvGrpSpPr/>
        <p:nvPr/>
      </p:nvGrpSpPr>
      <p:grpSpPr>
        <a:xfrm>
          <a:off x="0" y="0"/>
          <a:ext cx="0" cy="0"/>
          <a:chOff x="0" y="0"/>
          <a:chExt cx="0" cy="0"/>
        </a:xfrm>
      </p:grpSpPr>
      <p:pic>
        <p:nvPicPr>
          <p:cNvPr id="248" name="Google Shape;248;g26d05c6ce85_0_623"/>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249" name="Google Shape;249;g26d05c6ce85_0_623"/>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250" name="Google Shape;250;g26d05c6ce85_0_623"/>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251"/>
        <p:cNvGrpSpPr/>
        <p:nvPr/>
      </p:nvGrpSpPr>
      <p:grpSpPr>
        <a:xfrm>
          <a:off x="0" y="0"/>
          <a:ext cx="0" cy="0"/>
          <a:chOff x="0" y="0"/>
          <a:chExt cx="0" cy="0"/>
        </a:xfrm>
      </p:grpSpPr>
      <p:sp>
        <p:nvSpPr>
          <p:cNvPr id="252" name="Google Shape;252;g26d05c6ce85_0_627"/>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53" name="Google Shape;253;g26d05c6ce85_0_627"/>
          <p:cNvPicPr preferRelativeResize="0"/>
          <p:nvPr/>
        </p:nvPicPr>
        <p:blipFill>
          <a:blip r:embed="rId2">
            <a:alphaModFix/>
          </a:blip>
          <a:stretch>
            <a:fillRect/>
          </a:stretch>
        </p:blipFill>
        <p:spPr>
          <a:xfrm>
            <a:off x="0" y="0"/>
            <a:ext cx="12192005" cy="1214438"/>
          </a:xfrm>
          <a:prstGeom prst="rect">
            <a:avLst/>
          </a:prstGeom>
          <a:noFill/>
          <a:ln>
            <a:noFill/>
          </a:ln>
        </p:spPr>
      </p:pic>
      <p:sp>
        <p:nvSpPr>
          <p:cNvPr id="254" name="Google Shape;254;g26d05c6ce85_0_627"/>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255" name="Google Shape;255;g26d05c6ce85_0_627"/>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256" name="Google Shape;256;g26d05c6ce85_0_627"/>
          <p:cNvCxnSpPr/>
          <p:nvPr/>
        </p:nvCxnSpPr>
        <p:spPr>
          <a:xfrm>
            <a:off x="0" y="6082133"/>
            <a:ext cx="7189500" cy="0"/>
          </a:xfrm>
          <a:prstGeom prst="straightConnector1">
            <a:avLst/>
          </a:prstGeom>
          <a:noFill/>
          <a:ln w="9525" cap="flat" cmpd="sng">
            <a:solidFill>
              <a:srgbClr val="F1C232"/>
            </a:solidFill>
            <a:prstDash val="solid"/>
            <a:round/>
            <a:headEnd type="none" w="med" len="med"/>
            <a:tailEnd type="none" w="med" len="med"/>
          </a:ln>
        </p:spPr>
      </p:cxnSp>
      <p:sp>
        <p:nvSpPr>
          <p:cNvPr id="257" name="Google Shape;257;g26d05c6ce85_0_627"/>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258" name="Google Shape;258;g26d05c6ce85_0_627"/>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59" name="Google Shape;259;g26d05c6ce85_0_627"/>
          <p:cNvSpPr>
            <a:spLocks noGrp="1"/>
          </p:cNvSpPr>
          <p:nvPr>
            <p:ph type="pic" idx="2"/>
          </p:nvPr>
        </p:nvSpPr>
        <p:spPr>
          <a:xfrm>
            <a:off x="7409000" y="1319200"/>
            <a:ext cx="4689300" cy="54429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260"/>
        <p:cNvGrpSpPr/>
        <p:nvPr/>
      </p:nvGrpSpPr>
      <p:grpSpPr>
        <a:xfrm>
          <a:off x="0" y="0"/>
          <a:ext cx="0" cy="0"/>
          <a:chOff x="0" y="0"/>
          <a:chExt cx="0" cy="0"/>
        </a:xfrm>
      </p:grpSpPr>
      <p:pic>
        <p:nvPicPr>
          <p:cNvPr id="261" name="Google Shape;261;g26d05c6ce85_0_636"/>
          <p:cNvPicPr preferRelativeResize="0"/>
          <p:nvPr/>
        </p:nvPicPr>
        <p:blipFill>
          <a:blip r:embed="rId2">
            <a:alphaModFix/>
          </a:blip>
          <a:stretch>
            <a:fillRect/>
          </a:stretch>
        </p:blipFill>
        <p:spPr>
          <a:xfrm>
            <a:off x="0" y="0"/>
            <a:ext cx="12192005" cy="1214438"/>
          </a:xfrm>
          <a:prstGeom prst="rect">
            <a:avLst/>
          </a:prstGeom>
          <a:noFill/>
          <a:ln>
            <a:noFill/>
          </a:ln>
        </p:spPr>
      </p:pic>
      <p:sp>
        <p:nvSpPr>
          <p:cNvPr id="262" name="Google Shape;262;g26d05c6ce85_0_6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g26d05c6ce85_0_636"/>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64" name="Google Shape;264;g26d05c6ce85_0_636"/>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65" name="Google Shape;265;g26d05c6ce85_0_63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66" name="Google Shape;266;g26d05c6ce85_0_636"/>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67" name="Google Shape;267;g26d05c6ce85_0_636"/>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68" name="Google Shape;268;g26d05c6ce85_0_636"/>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269"/>
        <p:cNvGrpSpPr/>
        <p:nvPr/>
      </p:nvGrpSpPr>
      <p:grpSpPr>
        <a:xfrm>
          <a:off x="0" y="0"/>
          <a:ext cx="0" cy="0"/>
          <a:chOff x="0" y="0"/>
          <a:chExt cx="0" cy="0"/>
        </a:xfrm>
      </p:grpSpPr>
      <p:pic>
        <p:nvPicPr>
          <p:cNvPr id="270" name="Google Shape;270;g26d05c6ce85_0_645"/>
          <p:cNvPicPr preferRelativeResize="0"/>
          <p:nvPr/>
        </p:nvPicPr>
        <p:blipFill>
          <a:blip r:embed="rId2">
            <a:alphaModFix/>
          </a:blip>
          <a:stretch>
            <a:fillRect/>
          </a:stretch>
        </p:blipFill>
        <p:spPr>
          <a:xfrm>
            <a:off x="0" y="0"/>
            <a:ext cx="12192005" cy="1214438"/>
          </a:xfrm>
          <a:prstGeom prst="rect">
            <a:avLst/>
          </a:prstGeom>
          <a:noFill/>
          <a:ln>
            <a:noFill/>
          </a:ln>
        </p:spPr>
      </p:pic>
      <p:sp>
        <p:nvSpPr>
          <p:cNvPr id="271" name="Google Shape;271;g26d05c6ce85_0_6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g26d05c6ce85_0_645"/>
          <p:cNvSpPr txBox="1">
            <a:spLocks noGrp="1"/>
          </p:cNvSpPr>
          <p:nvPr>
            <p:ph type="body" idx="1"/>
          </p:nvPr>
        </p:nvSpPr>
        <p:spPr>
          <a:xfrm>
            <a:off x="415600" y="1879133"/>
            <a:ext cx="5333100" cy="38961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73" name="Google Shape;273;g26d05c6ce85_0_645"/>
          <p:cNvSpPr txBox="1">
            <a:spLocks noGrp="1"/>
          </p:cNvSpPr>
          <p:nvPr>
            <p:ph type="body" idx="2"/>
          </p:nvPr>
        </p:nvSpPr>
        <p:spPr>
          <a:xfrm>
            <a:off x="6443200" y="1879033"/>
            <a:ext cx="5333100" cy="38961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74" name="Google Shape;274;g26d05c6ce85_0_645"/>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75" name="Google Shape;275;g26d05c6ce85_0_645"/>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6" name="Google Shape;276;g26d05c6ce85_0_645"/>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77" name="Google Shape;277;g26d05c6ce85_0_645"/>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278" name="Google Shape;278;g26d05c6ce85_0_645"/>
          <p:cNvSpPr txBox="1">
            <a:spLocks noGrp="1"/>
          </p:cNvSpPr>
          <p:nvPr>
            <p:ph type="title" idx="4"/>
          </p:nvPr>
        </p:nvSpPr>
        <p:spPr>
          <a:xfrm>
            <a:off x="439067" y="1396200"/>
            <a:ext cx="53097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279" name="Google Shape;279;g26d05c6ce85_0_645"/>
          <p:cNvSpPr txBox="1">
            <a:spLocks noGrp="1"/>
          </p:cNvSpPr>
          <p:nvPr>
            <p:ph type="title" idx="5"/>
          </p:nvPr>
        </p:nvSpPr>
        <p:spPr>
          <a:xfrm>
            <a:off x="6455000" y="1396200"/>
            <a:ext cx="53097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280"/>
        <p:cNvGrpSpPr/>
        <p:nvPr/>
      </p:nvGrpSpPr>
      <p:grpSpPr>
        <a:xfrm>
          <a:off x="0" y="0"/>
          <a:ext cx="0" cy="0"/>
          <a:chOff x="0" y="0"/>
          <a:chExt cx="0" cy="0"/>
        </a:xfrm>
      </p:grpSpPr>
      <p:pic>
        <p:nvPicPr>
          <p:cNvPr id="281" name="Google Shape;281;g26d05c6ce85_0_65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82" name="Google Shape;282;g26d05c6ce85_0_656"/>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283" name="Google Shape;283;g26d05c6ce85_0_656"/>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284" name="Google Shape;284;g26d05c6ce85_0_656"/>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285"/>
        <p:cNvGrpSpPr/>
        <p:nvPr/>
      </p:nvGrpSpPr>
      <p:grpSpPr>
        <a:xfrm>
          <a:off x="0" y="0"/>
          <a:ext cx="0" cy="0"/>
          <a:chOff x="0" y="0"/>
          <a:chExt cx="0" cy="0"/>
        </a:xfrm>
      </p:grpSpPr>
      <p:pic>
        <p:nvPicPr>
          <p:cNvPr id="286" name="Google Shape;286;g26d05c6ce85_0_66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87" name="Google Shape;287;g26d05c6ce85_0_661"/>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88"/>
        <p:cNvGrpSpPr/>
        <p:nvPr/>
      </p:nvGrpSpPr>
      <p:grpSpPr>
        <a:xfrm>
          <a:off x="0" y="0"/>
          <a:ext cx="0" cy="0"/>
          <a:chOff x="0" y="0"/>
          <a:chExt cx="0" cy="0"/>
        </a:xfrm>
      </p:grpSpPr>
      <p:pic>
        <p:nvPicPr>
          <p:cNvPr id="289" name="Google Shape;289;g26d05c6ce85_0_664"/>
          <p:cNvPicPr preferRelativeResize="0"/>
          <p:nvPr/>
        </p:nvPicPr>
        <p:blipFill>
          <a:blip r:embed="rId2">
            <a:alphaModFix/>
          </a:blip>
          <a:stretch>
            <a:fillRect/>
          </a:stretch>
        </p:blipFill>
        <p:spPr>
          <a:xfrm>
            <a:off x="10862300" y="6235200"/>
            <a:ext cx="1157267" cy="492000"/>
          </a:xfrm>
          <a:prstGeom prst="rect">
            <a:avLst/>
          </a:prstGeom>
          <a:noFill/>
          <a:ln>
            <a:noFill/>
          </a:ln>
        </p:spPr>
      </p:pic>
      <p:pic>
        <p:nvPicPr>
          <p:cNvPr id="290" name="Google Shape;290;g26d05c6ce85_0_664"/>
          <p:cNvPicPr preferRelativeResize="0"/>
          <p:nvPr/>
        </p:nvPicPr>
        <p:blipFill>
          <a:blip r:embed="rId3">
            <a:alphaModFix/>
          </a:blip>
          <a:stretch>
            <a:fillRect/>
          </a:stretch>
        </p:blipFill>
        <p:spPr>
          <a:xfrm>
            <a:off x="0" y="0"/>
            <a:ext cx="12192000" cy="1219200"/>
          </a:xfrm>
          <a:prstGeom prst="rect">
            <a:avLst/>
          </a:prstGeom>
          <a:noFill/>
          <a:ln>
            <a:noFill/>
          </a:ln>
        </p:spPr>
      </p:pic>
      <p:sp>
        <p:nvSpPr>
          <p:cNvPr id="291" name="Google Shape;291;g26d05c6ce85_0_664"/>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92" name="Google Shape;292;g26d05c6ce85_0_664"/>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293" name="Google Shape;293;g26d05c6ce85_0_664"/>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294" name="Google Shape;294;g26d05c6ce85_0_664"/>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95"/>
        <p:cNvGrpSpPr/>
        <p:nvPr/>
      </p:nvGrpSpPr>
      <p:grpSpPr>
        <a:xfrm>
          <a:off x="0" y="0"/>
          <a:ext cx="0" cy="0"/>
          <a:chOff x="0" y="0"/>
          <a:chExt cx="0" cy="0"/>
        </a:xfrm>
      </p:grpSpPr>
      <p:pic>
        <p:nvPicPr>
          <p:cNvPr id="296" name="Google Shape;296;g26d05c6ce85_0_671"/>
          <p:cNvPicPr preferRelativeResize="0"/>
          <p:nvPr/>
        </p:nvPicPr>
        <p:blipFill>
          <a:blip r:embed="rId2">
            <a:alphaModFix/>
          </a:blip>
          <a:stretch>
            <a:fillRect/>
          </a:stretch>
        </p:blipFill>
        <p:spPr>
          <a:xfrm>
            <a:off x="0" y="0"/>
            <a:ext cx="12192000" cy="1219200"/>
          </a:xfrm>
          <a:prstGeom prst="rect">
            <a:avLst/>
          </a:prstGeom>
          <a:noFill/>
          <a:ln>
            <a:noFill/>
          </a:ln>
        </p:spPr>
      </p:pic>
      <p:sp>
        <p:nvSpPr>
          <p:cNvPr id="297" name="Google Shape;297;g26d05c6ce85_0_671"/>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98" name="Google Shape;298;g26d05c6ce85_0_671"/>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99" name="Google Shape;299;g26d05c6ce85_0_671"/>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300" name="Google Shape;300;g26d05c6ce85_0_671"/>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01" name="Google Shape;301;g26d05c6ce85_0_671"/>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02"/>
        <p:cNvGrpSpPr/>
        <p:nvPr/>
      </p:nvGrpSpPr>
      <p:grpSpPr>
        <a:xfrm>
          <a:off x="0" y="0"/>
          <a:ext cx="0" cy="0"/>
          <a:chOff x="0" y="0"/>
          <a:chExt cx="0" cy="0"/>
        </a:xfrm>
      </p:grpSpPr>
      <p:sp>
        <p:nvSpPr>
          <p:cNvPr id="303" name="Google Shape;303;g26d05c6ce85_0_678"/>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04" name="Google Shape;304;g26d05c6ce85_0_678"/>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305" name="Google Shape;305;g26d05c6ce85_0_678"/>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306" name="Google Shape;306;g26d05c6ce85_0_678"/>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pic>
        <p:nvPicPr>
          <p:cNvPr id="33" name="Google Shape;33;p45"/>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4" name="Google Shape;34;p45"/>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35" name="Google Shape;35;p4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7" name="Google Shape;37;p4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45"/>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07"/>
        <p:cNvGrpSpPr/>
        <p:nvPr/>
      </p:nvGrpSpPr>
      <p:grpSpPr>
        <a:xfrm>
          <a:off x="0" y="0"/>
          <a:ext cx="0" cy="0"/>
          <a:chOff x="0" y="0"/>
          <a:chExt cx="0" cy="0"/>
        </a:xfrm>
      </p:grpSpPr>
      <p:sp>
        <p:nvSpPr>
          <p:cNvPr id="308" name="Google Shape;308;g26d05c6ce85_0_683"/>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09" name="Google Shape;309;g26d05c6ce85_0_683"/>
          <p:cNvPicPr preferRelativeResize="0"/>
          <p:nvPr/>
        </p:nvPicPr>
        <p:blipFill>
          <a:blip r:embed="rId2">
            <a:alphaModFix/>
          </a:blip>
          <a:stretch>
            <a:fillRect/>
          </a:stretch>
        </p:blipFill>
        <p:spPr>
          <a:xfrm>
            <a:off x="0" y="0"/>
            <a:ext cx="12192000" cy="1219200"/>
          </a:xfrm>
          <a:prstGeom prst="rect">
            <a:avLst/>
          </a:prstGeom>
          <a:noFill/>
          <a:ln>
            <a:noFill/>
          </a:ln>
        </p:spPr>
      </p:pic>
      <p:sp>
        <p:nvSpPr>
          <p:cNvPr id="310" name="Google Shape;310;g26d05c6ce85_0_683"/>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11" name="Google Shape;311;g26d05c6ce85_0_683"/>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312" name="Google Shape;312;g26d05c6ce85_0_683"/>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313" name="Google Shape;313;g26d05c6ce85_0_683"/>
          <p:cNvCxnSpPr/>
          <p:nvPr/>
        </p:nvCxnSpPr>
        <p:spPr>
          <a:xfrm>
            <a:off x="0" y="6082133"/>
            <a:ext cx="7189500" cy="0"/>
          </a:xfrm>
          <a:prstGeom prst="straightConnector1">
            <a:avLst/>
          </a:prstGeom>
          <a:noFill/>
          <a:ln w="9525" cap="flat" cmpd="sng">
            <a:solidFill>
              <a:srgbClr val="93C47D"/>
            </a:solidFill>
            <a:prstDash val="solid"/>
            <a:round/>
            <a:headEnd type="none" w="med" len="med"/>
            <a:tailEnd type="none" w="med" len="med"/>
          </a:ln>
        </p:spPr>
      </p:cxnSp>
      <p:sp>
        <p:nvSpPr>
          <p:cNvPr id="314" name="Google Shape;314;g26d05c6ce85_0_683"/>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315" name="Google Shape;315;g26d05c6ce85_0_683"/>
          <p:cNvSpPr>
            <a:spLocks noGrp="1"/>
          </p:cNvSpPr>
          <p:nvPr>
            <p:ph type="pic" idx="2"/>
          </p:nvPr>
        </p:nvSpPr>
        <p:spPr>
          <a:xfrm>
            <a:off x="7409000" y="1319200"/>
            <a:ext cx="4689300" cy="54429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316"/>
        <p:cNvGrpSpPr/>
        <p:nvPr/>
      </p:nvGrpSpPr>
      <p:grpSpPr>
        <a:xfrm>
          <a:off x="0" y="0"/>
          <a:ext cx="0" cy="0"/>
          <a:chOff x="0" y="0"/>
          <a:chExt cx="0" cy="0"/>
        </a:xfrm>
      </p:grpSpPr>
      <p:pic>
        <p:nvPicPr>
          <p:cNvPr id="317" name="Google Shape;317;g26d05c6ce85_0_69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318" name="Google Shape;318;g26d05c6ce85_0_692"/>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319" name="Google Shape;319;g26d05c6ce85_0_692"/>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320" name="Google Shape;320;g26d05c6ce85_0_692"/>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21" name="Google Shape;321;g26d05c6ce85_0_692"/>
          <p:cNvSpPr txBox="1">
            <a:spLocks noGrp="1"/>
          </p:cNvSpPr>
          <p:nvPr>
            <p:ph type="body" idx="1"/>
          </p:nvPr>
        </p:nvSpPr>
        <p:spPr>
          <a:xfrm>
            <a:off x="415600" y="1861567"/>
            <a:ext cx="5333100" cy="39135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2" name="Google Shape;322;g26d05c6ce85_0_692"/>
          <p:cNvSpPr txBox="1">
            <a:spLocks noGrp="1"/>
          </p:cNvSpPr>
          <p:nvPr>
            <p:ph type="body" idx="2"/>
          </p:nvPr>
        </p:nvSpPr>
        <p:spPr>
          <a:xfrm>
            <a:off x="6443200" y="1861433"/>
            <a:ext cx="5333100" cy="39135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3" name="Google Shape;323;g26d05c6ce85_0_692"/>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324" name="Google Shape;324;g26d05c6ce85_0_692"/>
          <p:cNvSpPr txBox="1">
            <a:spLocks noGrp="1"/>
          </p:cNvSpPr>
          <p:nvPr>
            <p:ph type="title" idx="3"/>
          </p:nvPr>
        </p:nvSpPr>
        <p:spPr>
          <a:xfrm>
            <a:off x="439067" y="1396200"/>
            <a:ext cx="53097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325" name="Google Shape;325;g26d05c6ce85_0_692"/>
          <p:cNvSpPr txBox="1">
            <a:spLocks noGrp="1"/>
          </p:cNvSpPr>
          <p:nvPr>
            <p:ph type="title" idx="4"/>
          </p:nvPr>
        </p:nvSpPr>
        <p:spPr>
          <a:xfrm>
            <a:off x="6455000" y="1396200"/>
            <a:ext cx="53097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326"/>
        <p:cNvGrpSpPr/>
        <p:nvPr/>
      </p:nvGrpSpPr>
      <p:grpSpPr>
        <a:xfrm>
          <a:off x="0" y="0"/>
          <a:ext cx="0" cy="0"/>
          <a:chOff x="0" y="0"/>
          <a:chExt cx="0" cy="0"/>
        </a:xfrm>
      </p:grpSpPr>
      <p:pic>
        <p:nvPicPr>
          <p:cNvPr id="327" name="Google Shape;327;g26d05c6ce85_0_702"/>
          <p:cNvPicPr preferRelativeResize="0"/>
          <p:nvPr/>
        </p:nvPicPr>
        <p:blipFill>
          <a:blip r:embed="rId2">
            <a:alphaModFix/>
          </a:blip>
          <a:stretch>
            <a:fillRect/>
          </a:stretch>
        </p:blipFill>
        <p:spPr>
          <a:xfrm>
            <a:off x="0" y="0"/>
            <a:ext cx="12191986" cy="6858000"/>
          </a:xfrm>
          <a:prstGeom prst="rect">
            <a:avLst/>
          </a:prstGeom>
          <a:noFill/>
          <a:ln>
            <a:noFill/>
          </a:ln>
        </p:spPr>
      </p:pic>
      <p:sp>
        <p:nvSpPr>
          <p:cNvPr id="328" name="Google Shape;328;g26d05c6ce85_0_702"/>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29" name="Google Shape;329;g26d05c6ce85_0_702"/>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330" name="Google Shape;330;g26d05c6ce85_0_702"/>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331" name="Google Shape;331;g26d05c6ce85_0_702"/>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332"/>
        <p:cNvGrpSpPr/>
        <p:nvPr/>
      </p:nvGrpSpPr>
      <p:grpSpPr>
        <a:xfrm>
          <a:off x="0" y="0"/>
          <a:ext cx="0" cy="0"/>
          <a:chOff x="0" y="0"/>
          <a:chExt cx="0" cy="0"/>
        </a:xfrm>
      </p:grpSpPr>
      <p:pic>
        <p:nvPicPr>
          <p:cNvPr id="333" name="Google Shape;333;g26d05c6ce85_0_708"/>
          <p:cNvPicPr preferRelativeResize="0"/>
          <p:nvPr/>
        </p:nvPicPr>
        <p:blipFill>
          <a:blip r:embed="rId2">
            <a:alphaModFix/>
          </a:blip>
          <a:stretch>
            <a:fillRect/>
          </a:stretch>
        </p:blipFill>
        <p:spPr>
          <a:xfrm>
            <a:off x="0" y="0"/>
            <a:ext cx="12191986" cy="6858000"/>
          </a:xfrm>
          <a:prstGeom prst="rect">
            <a:avLst/>
          </a:prstGeom>
          <a:noFill/>
          <a:ln>
            <a:noFill/>
          </a:ln>
        </p:spPr>
      </p:pic>
      <p:sp>
        <p:nvSpPr>
          <p:cNvPr id="334" name="Google Shape;334;g26d05c6ce85_0_708"/>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g26d05c6ce85_0_708"/>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336"/>
        <p:cNvGrpSpPr/>
        <p:nvPr/>
      </p:nvGrpSpPr>
      <p:grpSpPr>
        <a:xfrm>
          <a:off x="0" y="0"/>
          <a:ext cx="0" cy="0"/>
          <a:chOff x="0" y="0"/>
          <a:chExt cx="0" cy="0"/>
        </a:xfrm>
      </p:grpSpPr>
      <p:pic>
        <p:nvPicPr>
          <p:cNvPr id="337" name="Google Shape;337;g26d05c6ce85_0_71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338" name="Google Shape;338;g26d05c6ce85_0_712"/>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339" name="Google Shape;339;g26d05c6ce85_0_712"/>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340" name="Google Shape;340;g26d05c6ce85_0_712"/>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341" name="Google Shape;341;g26d05c6ce85_0_712"/>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342" name="Google Shape;342;g26d05c6ce85_0_712"/>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343"/>
        <p:cNvGrpSpPr/>
        <p:nvPr/>
      </p:nvGrpSpPr>
      <p:grpSpPr>
        <a:xfrm>
          <a:off x="0" y="0"/>
          <a:ext cx="0" cy="0"/>
          <a:chOff x="0" y="0"/>
          <a:chExt cx="0" cy="0"/>
        </a:xfrm>
      </p:grpSpPr>
      <p:pic>
        <p:nvPicPr>
          <p:cNvPr id="344" name="Google Shape;344;g26d05c6ce85_0_719"/>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345" name="Google Shape;345;g26d05c6ce85_0_719"/>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346" name="Google Shape;346;g26d05c6ce85_0_71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cxnSp>
        <p:nvCxnSpPr>
          <p:cNvPr id="347" name="Google Shape;347;g26d05c6ce85_0_719"/>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348" name="Google Shape;348;g26d05c6ce85_0_719"/>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349"/>
        <p:cNvGrpSpPr/>
        <p:nvPr/>
      </p:nvGrpSpPr>
      <p:grpSpPr>
        <a:xfrm>
          <a:off x="0" y="0"/>
          <a:ext cx="0" cy="0"/>
          <a:chOff x="0" y="0"/>
          <a:chExt cx="0" cy="0"/>
        </a:xfrm>
      </p:grpSpPr>
      <p:pic>
        <p:nvPicPr>
          <p:cNvPr id="350" name="Google Shape;350;g26d05c6ce85_0_725"/>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351" name="Google Shape;351;g26d05c6ce85_0_725"/>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352" name="Google Shape;352;g26d05c6ce85_0_725"/>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353"/>
        <p:cNvGrpSpPr/>
        <p:nvPr/>
      </p:nvGrpSpPr>
      <p:grpSpPr>
        <a:xfrm>
          <a:off x="0" y="0"/>
          <a:ext cx="0" cy="0"/>
          <a:chOff x="0" y="0"/>
          <a:chExt cx="0" cy="0"/>
        </a:xfrm>
      </p:grpSpPr>
      <p:sp>
        <p:nvSpPr>
          <p:cNvPr id="354" name="Google Shape;354;g26d05c6ce85_0_729"/>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55" name="Google Shape;355;g26d05c6ce85_0_729"/>
          <p:cNvCxnSpPr/>
          <p:nvPr/>
        </p:nvCxnSpPr>
        <p:spPr>
          <a:xfrm>
            <a:off x="0" y="6082133"/>
            <a:ext cx="7189500" cy="0"/>
          </a:xfrm>
          <a:prstGeom prst="straightConnector1">
            <a:avLst/>
          </a:prstGeom>
          <a:noFill/>
          <a:ln w="9525" cap="flat" cmpd="sng">
            <a:solidFill>
              <a:srgbClr val="E69138"/>
            </a:solidFill>
            <a:prstDash val="solid"/>
            <a:round/>
            <a:headEnd type="none" w="med" len="med"/>
            <a:tailEnd type="none" w="med" len="med"/>
          </a:ln>
        </p:spPr>
      </p:cxnSp>
      <p:sp>
        <p:nvSpPr>
          <p:cNvPr id="356" name="Google Shape;356;g26d05c6ce85_0_729"/>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pic>
        <p:nvPicPr>
          <p:cNvPr id="357" name="Google Shape;357;g26d05c6ce85_0_729"/>
          <p:cNvPicPr preferRelativeResize="0"/>
          <p:nvPr/>
        </p:nvPicPr>
        <p:blipFill>
          <a:blip r:embed="rId2">
            <a:alphaModFix/>
          </a:blip>
          <a:stretch>
            <a:fillRect/>
          </a:stretch>
        </p:blipFill>
        <p:spPr>
          <a:xfrm>
            <a:off x="0" y="0"/>
            <a:ext cx="12192000" cy="1219200"/>
          </a:xfrm>
          <a:prstGeom prst="rect">
            <a:avLst/>
          </a:prstGeom>
          <a:noFill/>
          <a:ln>
            <a:noFill/>
          </a:ln>
        </p:spPr>
      </p:pic>
      <p:sp>
        <p:nvSpPr>
          <p:cNvPr id="358" name="Google Shape;358;g26d05c6ce85_0_72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359" name="Google Shape;359;g26d05c6ce85_0_729"/>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60" name="Google Shape;360;g26d05c6ce85_0_729"/>
          <p:cNvPicPr preferRelativeResize="0"/>
          <p:nvPr/>
        </p:nvPicPr>
        <p:blipFill>
          <a:blip r:embed="rId3">
            <a:alphaModFix/>
          </a:blip>
          <a:stretch>
            <a:fillRect/>
          </a:stretch>
        </p:blipFill>
        <p:spPr>
          <a:xfrm>
            <a:off x="6032333" y="6235200"/>
            <a:ext cx="1157267" cy="492000"/>
          </a:xfrm>
          <a:prstGeom prst="rect">
            <a:avLst/>
          </a:prstGeom>
          <a:noFill/>
          <a:ln>
            <a:noFill/>
          </a:ln>
        </p:spPr>
      </p:pic>
      <p:sp>
        <p:nvSpPr>
          <p:cNvPr id="361" name="Google Shape;361;g26d05c6ce85_0_729"/>
          <p:cNvSpPr>
            <a:spLocks noGrp="1"/>
          </p:cNvSpPr>
          <p:nvPr>
            <p:ph type="pic" idx="2"/>
          </p:nvPr>
        </p:nvSpPr>
        <p:spPr>
          <a:xfrm>
            <a:off x="7409000" y="1319200"/>
            <a:ext cx="4689300" cy="54429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362"/>
        <p:cNvGrpSpPr/>
        <p:nvPr/>
      </p:nvGrpSpPr>
      <p:grpSpPr>
        <a:xfrm>
          <a:off x="0" y="0"/>
          <a:ext cx="0" cy="0"/>
          <a:chOff x="0" y="0"/>
          <a:chExt cx="0" cy="0"/>
        </a:xfrm>
      </p:grpSpPr>
      <p:pic>
        <p:nvPicPr>
          <p:cNvPr id="363" name="Google Shape;363;g26d05c6ce85_0_738"/>
          <p:cNvPicPr preferRelativeResize="0"/>
          <p:nvPr/>
        </p:nvPicPr>
        <p:blipFill>
          <a:blip r:embed="rId2">
            <a:alphaModFix/>
          </a:blip>
          <a:stretch>
            <a:fillRect/>
          </a:stretch>
        </p:blipFill>
        <p:spPr>
          <a:xfrm>
            <a:off x="0" y="0"/>
            <a:ext cx="12192000" cy="1219200"/>
          </a:xfrm>
          <a:prstGeom prst="rect">
            <a:avLst/>
          </a:prstGeom>
          <a:noFill/>
          <a:ln>
            <a:noFill/>
          </a:ln>
        </p:spPr>
      </p:pic>
      <p:sp>
        <p:nvSpPr>
          <p:cNvPr id="364" name="Google Shape;364;g26d05c6ce85_0_73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365" name="Google Shape;365;g26d05c6ce85_0_738"/>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66" name="Google Shape;366;g26d05c6ce85_0_738"/>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367" name="Google Shape;367;g26d05c6ce85_0_738"/>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368" name="Google Shape;368;g26d05c6ce85_0_738"/>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69" name="Google Shape;369;g26d05c6ce85_0_738"/>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370"/>
        <p:cNvGrpSpPr/>
        <p:nvPr/>
      </p:nvGrpSpPr>
      <p:grpSpPr>
        <a:xfrm>
          <a:off x="0" y="0"/>
          <a:ext cx="0" cy="0"/>
          <a:chOff x="0" y="0"/>
          <a:chExt cx="0" cy="0"/>
        </a:xfrm>
      </p:grpSpPr>
      <p:pic>
        <p:nvPicPr>
          <p:cNvPr id="371" name="Google Shape;371;g26d05c6ce85_0_746"/>
          <p:cNvPicPr preferRelativeResize="0"/>
          <p:nvPr/>
        </p:nvPicPr>
        <p:blipFill>
          <a:blip r:embed="rId2">
            <a:alphaModFix/>
          </a:blip>
          <a:stretch>
            <a:fillRect/>
          </a:stretch>
        </p:blipFill>
        <p:spPr>
          <a:xfrm>
            <a:off x="0" y="0"/>
            <a:ext cx="12192000" cy="1219200"/>
          </a:xfrm>
          <a:prstGeom prst="rect">
            <a:avLst/>
          </a:prstGeom>
          <a:noFill/>
          <a:ln>
            <a:noFill/>
          </a:ln>
        </p:spPr>
      </p:pic>
      <p:sp>
        <p:nvSpPr>
          <p:cNvPr id="372" name="Google Shape;372;g26d05c6ce85_0_74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373" name="Google Shape;373;g26d05c6ce85_0_746"/>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74" name="Google Shape;374;g26d05c6ce85_0_746"/>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375" name="Google Shape;375;g26d05c6ce85_0_746"/>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376" name="Google Shape;376;g26d05c6ce85_0_746"/>
          <p:cNvSpPr txBox="1">
            <a:spLocks noGrp="1"/>
          </p:cNvSpPr>
          <p:nvPr>
            <p:ph type="body" idx="1"/>
          </p:nvPr>
        </p:nvSpPr>
        <p:spPr>
          <a:xfrm>
            <a:off x="415600" y="1849600"/>
            <a:ext cx="5333100" cy="39255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77" name="Google Shape;377;g26d05c6ce85_0_746"/>
          <p:cNvSpPr txBox="1">
            <a:spLocks noGrp="1"/>
          </p:cNvSpPr>
          <p:nvPr>
            <p:ph type="body" idx="2"/>
          </p:nvPr>
        </p:nvSpPr>
        <p:spPr>
          <a:xfrm>
            <a:off x="6443200" y="1849433"/>
            <a:ext cx="5333100" cy="39255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78" name="Google Shape;378;g26d05c6ce85_0_746"/>
          <p:cNvSpPr txBox="1">
            <a:spLocks noGrp="1"/>
          </p:cNvSpPr>
          <p:nvPr>
            <p:ph type="title" idx="3"/>
          </p:nvPr>
        </p:nvSpPr>
        <p:spPr>
          <a:xfrm>
            <a:off x="439067" y="1396200"/>
            <a:ext cx="5309700" cy="492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b="1">
                <a:solidFill>
                  <a:schemeClr val="accent2"/>
                </a:solidFill>
                <a:latin typeface="Calibri"/>
                <a:ea typeface="Calibri"/>
                <a:cs typeface="Calibri"/>
                <a:sym typeface="Calibri"/>
              </a:defRPr>
            </a:lvl9pPr>
          </a:lstStyle>
          <a:p>
            <a:endParaRPr/>
          </a:p>
        </p:txBody>
      </p:sp>
      <p:sp>
        <p:nvSpPr>
          <p:cNvPr id="379" name="Google Shape;379;g26d05c6ce85_0_746"/>
          <p:cNvSpPr txBox="1">
            <a:spLocks noGrp="1"/>
          </p:cNvSpPr>
          <p:nvPr>
            <p:ph type="title" idx="4"/>
          </p:nvPr>
        </p:nvSpPr>
        <p:spPr>
          <a:xfrm>
            <a:off x="6455000" y="1396200"/>
            <a:ext cx="53097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pic>
        <p:nvPicPr>
          <p:cNvPr id="40" name="Google Shape;40;p4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1" name="Google Shape;41;p4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42" name="Google Shape;42;p4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4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4" name="Google Shape;44;p4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5" name="Google Shape;45;p46"/>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0"/>
        <p:cNvGrpSpPr/>
        <p:nvPr/>
      </p:nvGrpSpPr>
      <p:grpSpPr>
        <a:xfrm>
          <a:off x="0" y="0"/>
          <a:ext cx="0" cy="0"/>
          <a:chOff x="0" y="0"/>
          <a:chExt cx="0" cy="0"/>
        </a:xfrm>
      </p:grpSpPr>
      <p:pic>
        <p:nvPicPr>
          <p:cNvPr id="381" name="Google Shape;381;g26d05c6ce85_0_756"/>
          <p:cNvPicPr preferRelativeResize="0"/>
          <p:nvPr/>
        </p:nvPicPr>
        <p:blipFill rotWithShape="1">
          <a:blip r:embed="rId2">
            <a:alphaModFix/>
          </a:blip>
          <a:srcRect/>
          <a:stretch/>
        </p:blipFill>
        <p:spPr>
          <a:xfrm>
            <a:off x="3" y="0"/>
            <a:ext cx="12191995" cy="1219199"/>
          </a:xfrm>
          <a:prstGeom prst="rect">
            <a:avLst/>
          </a:prstGeom>
          <a:noFill/>
          <a:ln>
            <a:noFill/>
          </a:ln>
        </p:spPr>
      </p:pic>
      <p:sp>
        <p:nvSpPr>
          <p:cNvPr id="382" name="Google Shape;382;g26d05c6ce85_0_756"/>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383" name="Google Shape;383;g26d05c6ce85_0_756"/>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384" name="Google Shape;384;g26d05c6ce85_0_756"/>
          <p:cNvPicPr preferRelativeResize="0"/>
          <p:nvPr/>
        </p:nvPicPr>
        <p:blipFill rotWithShape="1">
          <a:blip r:embed="rId3">
            <a:alphaModFix/>
          </a:blip>
          <a:srcRect/>
          <a:stretch/>
        </p:blipFill>
        <p:spPr>
          <a:xfrm>
            <a:off x="10782272" y="6172201"/>
            <a:ext cx="1143055" cy="486318"/>
          </a:xfrm>
          <a:prstGeom prst="rect">
            <a:avLst/>
          </a:prstGeom>
          <a:noFill/>
          <a:ln>
            <a:noFill/>
          </a:ln>
        </p:spPr>
      </p:pic>
      <p:sp>
        <p:nvSpPr>
          <p:cNvPr id="385" name="Google Shape;385;g26d05c6ce85_0_756"/>
          <p:cNvSpPr txBox="1">
            <a:spLocks noGrp="1"/>
          </p:cNvSpPr>
          <p:nvPr>
            <p:ph type="sldNum" idx="12"/>
          </p:nvPr>
        </p:nvSpPr>
        <p:spPr>
          <a:xfrm>
            <a:off x="332873" y="6356351"/>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86"/>
        <p:cNvGrpSpPr/>
        <p:nvPr/>
      </p:nvGrpSpPr>
      <p:grpSpPr>
        <a:xfrm>
          <a:off x="0" y="0"/>
          <a:ext cx="0" cy="0"/>
          <a:chOff x="0" y="0"/>
          <a:chExt cx="0" cy="0"/>
        </a:xfrm>
      </p:grpSpPr>
      <p:sp>
        <p:nvSpPr>
          <p:cNvPr id="387" name="Google Shape;387;g26d05c6ce85_0_762"/>
          <p:cNvSpPr txBox="1">
            <a:spLocks noGrp="1"/>
          </p:cNvSpPr>
          <p:nvPr>
            <p:ph type="body" idx="1"/>
          </p:nvPr>
        </p:nvSpPr>
        <p:spPr>
          <a:xfrm>
            <a:off x="838200" y="1554480"/>
            <a:ext cx="5181600" cy="435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88" name="Google Shape;388;g26d05c6ce85_0_762"/>
          <p:cNvSpPr txBox="1">
            <a:spLocks noGrp="1"/>
          </p:cNvSpPr>
          <p:nvPr>
            <p:ph type="body" idx="2"/>
          </p:nvPr>
        </p:nvSpPr>
        <p:spPr>
          <a:xfrm>
            <a:off x="6172200" y="1554480"/>
            <a:ext cx="5181600" cy="435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389" name="Google Shape;389;g26d05c6ce85_0_762"/>
          <p:cNvPicPr preferRelativeResize="0"/>
          <p:nvPr/>
        </p:nvPicPr>
        <p:blipFill rotWithShape="1">
          <a:blip r:embed="rId2">
            <a:alphaModFix/>
          </a:blip>
          <a:srcRect/>
          <a:stretch/>
        </p:blipFill>
        <p:spPr>
          <a:xfrm>
            <a:off x="10782273" y="6172202"/>
            <a:ext cx="1143055" cy="486317"/>
          </a:xfrm>
          <a:prstGeom prst="rect">
            <a:avLst/>
          </a:prstGeom>
          <a:noFill/>
          <a:ln>
            <a:noFill/>
          </a:ln>
        </p:spPr>
      </p:pic>
      <p:sp>
        <p:nvSpPr>
          <p:cNvPr id="390" name="Google Shape;390;g26d05c6ce85_0_762"/>
          <p:cNvSpPr txBox="1">
            <a:spLocks noGrp="1"/>
          </p:cNvSpPr>
          <p:nvPr>
            <p:ph type="sldNum" idx="12"/>
          </p:nvPr>
        </p:nvSpPr>
        <p:spPr>
          <a:xfrm>
            <a:off x="332873" y="6356351"/>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91" name="Google Shape;391;g26d05c6ce85_0_762"/>
          <p:cNvPicPr preferRelativeResize="0"/>
          <p:nvPr/>
        </p:nvPicPr>
        <p:blipFill rotWithShape="1">
          <a:blip r:embed="rId3">
            <a:alphaModFix/>
          </a:blip>
          <a:srcRect/>
          <a:stretch/>
        </p:blipFill>
        <p:spPr>
          <a:xfrm>
            <a:off x="4" y="1"/>
            <a:ext cx="12191995" cy="1219199"/>
          </a:xfrm>
          <a:prstGeom prst="rect">
            <a:avLst/>
          </a:prstGeom>
          <a:noFill/>
          <a:ln>
            <a:noFill/>
          </a:ln>
        </p:spPr>
      </p:pic>
      <p:sp>
        <p:nvSpPr>
          <p:cNvPr id="392" name="Google Shape;392;g26d05c6ce85_0_762"/>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93"/>
        <p:cNvGrpSpPr/>
        <p:nvPr/>
      </p:nvGrpSpPr>
      <p:grpSpPr>
        <a:xfrm>
          <a:off x="0" y="0"/>
          <a:ext cx="0" cy="0"/>
          <a:chOff x="0" y="0"/>
          <a:chExt cx="0" cy="0"/>
        </a:xfrm>
      </p:grpSpPr>
      <p:sp>
        <p:nvSpPr>
          <p:cNvPr id="394" name="Google Shape;394;g26d05c6ce85_0_769"/>
          <p:cNvSpPr txBox="1">
            <a:spLocks noGrp="1"/>
          </p:cNvSpPr>
          <p:nvPr>
            <p:ph type="body" idx="1"/>
          </p:nvPr>
        </p:nvSpPr>
        <p:spPr>
          <a:xfrm>
            <a:off x="838200" y="1463040"/>
            <a:ext cx="5181600" cy="4583700"/>
          </a:xfrm>
          <a:prstGeom prst="rect">
            <a:avLst/>
          </a:prstGeom>
          <a:noFill/>
          <a:ln>
            <a:noFill/>
          </a:ln>
        </p:spPr>
        <p:txBody>
          <a:bodyPr spcFirstLastPara="1" wrap="square" lIns="121900" tIns="60925" rIns="121900" bIns="60925" anchor="t" anchorCtr="0">
            <a:normAutofit/>
          </a:bodyPr>
          <a:lstStyle>
            <a:lvl1pPr marL="457200" lvl="0" indent="-431800" algn="l" rtl="0">
              <a:lnSpc>
                <a:spcPct val="90000"/>
              </a:lnSpc>
              <a:spcBef>
                <a:spcPts val="1300"/>
              </a:spcBef>
              <a:spcAft>
                <a:spcPts val="0"/>
              </a:spcAft>
              <a:buClr>
                <a:schemeClr val="dk1"/>
              </a:buClr>
              <a:buSzPts val="3200"/>
              <a:buChar char="●"/>
              <a:defRPr sz="3200"/>
            </a:lvl1pPr>
            <a:lvl2pPr marL="914400" lvl="1" indent="-400050" algn="l" rtl="0">
              <a:lnSpc>
                <a:spcPct val="90000"/>
              </a:lnSpc>
              <a:spcBef>
                <a:spcPts val="1600"/>
              </a:spcBef>
              <a:spcAft>
                <a:spcPts val="0"/>
              </a:spcAft>
              <a:buClr>
                <a:schemeClr val="dk1"/>
              </a:buClr>
              <a:buSzPts val="2700"/>
              <a:buChar char="○"/>
              <a:defRPr sz="2700"/>
            </a:lvl2pPr>
            <a:lvl3pPr marL="1371600" lvl="2" indent="-381000" algn="l" rtl="0">
              <a:lnSpc>
                <a:spcPct val="90000"/>
              </a:lnSpc>
              <a:spcBef>
                <a:spcPts val="1600"/>
              </a:spcBef>
              <a:spcAft>
                <a:spcPts val="0"/>
              </a:spcAft>
              <a:buClr>
                <a:schemeClr val="dk1"/>
              </a:buClr>
              <a:buSzPts val="2400"/>
              <a:buChar char="■"/>
              <a:defRPr sz="2400"/>
            </a:lvl3pPr>
            <a:lvl4pPr marL="1828800" lvl="3" indent="-381000" algn="l" rtl="0">
              <a:lnSpc>
                <a:spcPct val="90000"/>
              </a:lnSpc>
              <a:spcBef>
                <a:spcPts val="1600"/>
              </a:spcBef>
              <a:spcAft>
                <a:spcPts val="0"/>
              </a:spcAft>
              <a:buClr>
                <a:schemeClr val="dk1"/>
              </a:buClr>
              <a:buSzPts val="2400"/>
              <a:buChar char="●"/>
              <a:defRPr/>
            </a:lvl4pPr>
            <a:lvl5pPr marL="2286000" lvl="4" indent="-381000" algn="l" rtl="0">
              <a:lnSpc>
                <a:spcPct val="90000"/>
              </a:lnSpc>
              <a:spcBef>
                <a:spcPts val="1600"/>
              </a:spcBef>
              <a:spcAft>
                <a:spcPts val="0"/>
              </a:spcAft>
              <a:buClr>
                <a:schemeClr val="dk1"/>
              </a:buClr>
              <a:buSzPts val="2400"/>
              <a:buChar char="○"/>
              <a:defRPr/>
            </a:lvl5pPr>
            <a:lvl6pPr marL="2743200" lvl="5" indent="-381000" algn="l" rtl="0">
              <a:lnSpc>
                <a:spcPct val="90000"/>
              </a:lnSpc>
              <a:spcBef>
                <a:spcPts val="1600"/>
              </a:spcBef>
              <a:spcAft>
                <a:spcPts val="0"/>
              </a:spcAft>
              <a:buClr>
                <a:schemeClr val="dk1"/>
              </a:buClr>
              <a:buSzPts val="2400"/>
              <a:buChar char="■"/>
              <a:defRPr/>
            </a:lvl6pPr>
            <a:lvl7pPr marL="3200400" lvl="6" indent="-381000" algn="l" rtl="0">
              <a:lnSpc>
                <a:spcPct val="90000"/>
              </a:lnSpc>
              <a:spcBef>
                <a:spcPts val="1600"/>
              </a:spcBef>
              <a:spcAft>
                <a:spcPts val="0"/>
              </a:spcAft>
              <a:buClr>
                <a:schemeClr val="dk1"/>
              </a:buClr>
              <a:buSzPts val="2400"/>
              <a:buChar char="●"/>
              <a:defRPr/>
            </a:lvl7pPr>
            <a:lvl8pPr marL="3657600" lvl="7" indent="-381000" algn="l" rtl="0">
              <a:lnSpc>
                <a:spcPct val="90000"/>
              </a:lnSpc>
              <a:spcBef>
                <a:spcPts val="1600"/>
              </a:spcBef>
              <a:spcAft>
                <a:spcPts val="0"/>
              </a:spcAft>
              <a:buClr>
                <a:schemeClr val="dk1"/>
              </a:buClr>
              <a:buSzPts val="2400"/>
              <a:buChar char="○"/>
              <a:defRPr/>
            </a:lvl8pPr>
            <a:lvl9pPr marL="4114800" lvl="8" indent="-381000" algn="l" rtl="0">
              <a:lnSpc>
                <a:spcPct val="90000"/>
              </a:lnSpc>
              <a:spcBef>
                <a:spcPts val="1600"/>
              </a:spcBef>
              <a:spcAft>
                <a:spcPts val="1600"/>
              </a:spcAft>
              <a:buClr>
                <a:schemeClr val="dk1"/>
              </a:buClr>
              <a:buSzPts val="2400"/>
              <a:buChar char="■"/>
              <a:defRPr/>
            </a:lvl9pPr>
          </a:lstStyle>
          <a:p>
            <a:endParaRPr/>
          </a:p>
        </p:txBody>
      </p:sp>
      <p:sp>
        <p:nvSpPr>
          <p:cNvPr id="395" name="Google Shape;395;g26d05c6ce85_0_769"/>
          <p:cNvSpPr txBox="1">
            <a:spLocks noGrp="1"/>
          </p:cNvSpPr>
          <p:nvPr>
            <p:ph type="body" idx="2"/>
          </p:nvPr>
        </p:nvSpPr>
        <p:spPr>
          <a:xfrm>
            <a:off x="6172200" y="1463040"/>
            <a:ext cx="5181600" cy="4583700"/>
          </a:xfrm>
          <a:prstGeom prst="rect">
            <a:avLst/>
          </a:prstGeom>
          <a:noFill/>
          <a:ln>
            <a:noFill/>
          </a:ln>
        </p:spPr>
        <p:txBody>
          <a:bodyPr spcFirstLastPara="1" wrap="square" lIns="121900" tIns="60925" rIns="121900" bIns="60925" anchor="t" anchorCtr="0">
            <a:normAutofit/>
          </a:bodyPr>
          <a:lstStyle>
            <a:lvl1pPr marL="457200" lvl="0" indent="-431800" algn="l" rtl="0">
              <a:lnSpc>
                <a:spcPct val="90000"/>
              </a:lnSpc>
              <a:spcBef>
                <a:spcPts val="1300"/>
              </a:spcBef>
              <a:spcAft>
                <a:spcPts val="0"/>
              </a:spcAft>
              <a:buClr>
                <a:schemeClr val="dk1"/>
              </a:buClr>
              <a:buSzPts val="3200"/>
              <a:buChar char="●"/>
              <a:defRPr sz="3200"/>
            </a:lvl1pPr>
            <a:lvl2pPr marL="914400" lvl="1" indent="-400050" algn="l" rtl="0">
              <a:lnSpc>
                <a:spcPct val="90000"/>
              </a:lnSpc>
              <a:spcBef>
                <a:spcPts val="1600"/>
              </a:spcBef>
              <a:spcAft>
                <a:spcPts val="0"/>
              </a:spcAft>
              <a:buClr>
                <a:schemeClr val="dk1"/>
              </a:buClr>
              <a:buSzPts val="2700"/>
              <a:buChar char="○"/>
              <a:defRPr sz="2700"/>
            </a:lvl2pPr>
            <a:lvl3pPr marL="1371600" lvl="2" indent="-381000" algn="l" rtl="0">
              <a:lnSpc>
                <a:spcPct val="90000"/>
              </a:lnSpc>
              <a:spcBef>
                <a:spcPts val="1600"/>
              </a:spcBef>
              <a:spcAft>
                <a:spcPts val="0"/>
              </a:spcAft>
              <a:buClr>
                <a:schemeClr val="dk1"/>
              </a:buClr>
              <a:buSzPts val="2400"/>
              <a:buChar char="■"/>
              <a:defRPr sz="2400"/>
            </a:lvl3pPr>
            <a:lvl4pPr marL="1828800" lvl="3" indent="-381000" algn="l" rtl="0">
              <a:lnSpc>
                <a:spcPct val="90000"/>
              </a:lnSpc>
              <a:spcBef>
                <a:spcPts val="1600"/>
              </a:spcBef>
              <a:spcAft>
                <a:spcPts val="0"/>
              </a:spcAft>
              <a:buClr>
                <a:schemeClr val="dk1"/>
              </a:buClr>
              <a:buSzPts val="2400"/>
              <a:buChar char="●"/>
              <a:defRPr/>
            </a:lvl4pPr>
            <a:lvl5pPr marL="2286000" lvl="4" indent="-381000" algn="l" rtl="0">
              <a:lnSpc>
                <a:spcPct val="90000"/>
              </a:lnSpc>
              <a:spcBef>
                <a:spcPts val="1600"/>
              </a:spcBef>
              <a:spcAft>
                <a:spcPts val="0"/>
              </a:spcAft>
              <a:buClr>
                <a:schemeClr val="dk1"/>
              </a:buClr>
              <a:buSzPts val="2400"/>
              <a:buChar char="○"/>
              <a:defRPr/>
            </a:lvl5pPr>
            <a:lvl6pPr marL="2743200" lvl="5" indent="-381000" algn="l" rtl="0">
              <a:lnSpc>
                <a:spcPct val="90000"/>
              </a:lnSpc>
              <a:spcBef>
                <a:spcPts val="1600"/>
              </a:spcBef>
              <a:spcAft>
                <a:spcPts val="0"/>
              </a:spcAft>
              <a:buClr>
                <a:schemeClr val="dk1"/>
              </a:buClr>
              <a:buSzPts val="2400"/>
              <a:buChar char="■"/>
              <a:defRPr/>
            </a:lvl6pPr>
            <a:lvl7pPr marL="3200400" lvl="6" indent="-381000" algn="l" rtl="0">
              <a:lnSpc>
                <a:spcPct val="90000"/>
              </a:lnSpc>
              <a:spcBef>
                <a:spcPts val="1600"/>
              </a:spcBef>
              <a:spcAft>
                <a:spcPts val="0"/>
              </a:spcAft>
              <a:buClr>
                <a:schemeClr val="dk1"/>
              </a:buClr>
              <a:buSzPts val="2400"/>
              <a:buChar char="●"/>
              <a:defRPr/>
            </a:lvl7pPr>
            <a:lvl8pPr marL="3657600" lvl="7" indent="-381000" algn="l" rtl="0">
              <a:lnSpc>
                <a:spcPct val="90000"/>
              </a:lnSpc>
              <a:spcBef>
                <a:spcPts val="1600"/>
              </a:spcBef>
              <a:spcAft>
                <a:spcPts val="0"/>
              </a:spcAft>
              <a:buClr>
                <a:schemeClr val="dk1"/>
              </a:buClr>
              <a:buSzPts val="2400"/>
              <a:buChar char="○"/>
              <a:defRPr/>
            </a:lvl8pPr>
            <a:lvl9pPr marL="4114800" lvl="8" indent="-381000" algn="l" rtl="0">
              <a:lnSpc>
                <a:spcPct val="90000"/>
              </a:lnSpc>
              <a:spcBef>
                <a:spcPts val="1600"/>
              </a:spcBef>
              <a:spcAft>
                <a:spcPts val="1600"/>
              </a:spcAft>
              <a:buClr>
                <a:schemeClr val="dk1"/>
              </a:buClr>
              <a:buSzPts val="2400"/>
              <a:buChar char="■"/>
              <a:defRPr/>
            </a:lvl9pPr>
          </a:lstStyle>
          <a:p>
            <a:endParaRPr/>
          </a:p>
        </p:txBody>
      </p:sp>
      <p:pic>
        <p:nvPicPr>
          <p:cNvPr id="396" name="Google Shape;396;g26d05c6ce85_0_769"/>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397" name="Google Shape;397;g26d05c6ce85_0_769"/>
          <p:cNvSpPr txBox="1">
            <a:spLocks noGrp="1"/>
          </p:cNvSpPr>
          <p:nvPr>
            <p:ph type="title"/>
          </p:nvPr>
        </p:nvSpPr>
        <p:spPr>
          <a:xfrm>
            <a:off x="326924" y="254514"/>
            <a:ext cx="81093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Arial"/>
              <a:buChar char="●"/>
              <a:defRPr sz="3200">
                <a:solidFill>
                  <a:schemeClr val="lt1"/>
                </a:solidFill>
                <a:latin typeface="Arial"/>
                <a:ea typeface="Arial"/>
                <a:cs typeface="Arial"/>
                <a:sym typeface="Aria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398" name="Google Shape;398;g26d05c6ce85_0_769"/>
          <p:cNvPicPr preferRelativeResize="0"/>
          <p:nvPr/>
        </p:nvPicPr>
        <p:blipFill rotWithShape="1">
          <a:blip r:embed="rId3">
            <a:alphaModFix/>
          </a:blip>
          <a:srcRect/>
          <a:stretch/>
        </p:blipFill>
        <p:spPr>
          <a:xfrm>
            <a:off x="10363200" y="6172200"/>
            <a:ext cx="1143000" cy="485919"/>
          </a:xfrm>
          <a:prstGeom prst="rect">
            <a:avLst/>
          </a:prstGeom>
          <a:noFill/>
          <a:ln>
            <a:noFill/>
          </a:ln>
        </p:spPr>
      </p:pic>
      <p:sp>
        <p:nvSpPr>
          <p:cNvPr id="399" name="Google Shape;399;g26d05c6ce85_0_769"/>
          <p:cNvSpPr txBox="1">
            <a:spLocks noGrp="1"/>
          </p:cNvSpPr>
          <p:nvPr>
            <p:ph type="sldNum" idx="12"/>
          </p:nvPr>
        </p:nvSpPr>
        <p:spPr>
          <a:xfrm>
            <a:off x="297428" y="6427018"/>
            <a:ext cx="2743200" cy="365100"/>
          </a:xfrm>
          <a:prstGeom prst="rect">
            <a:avLst/>
          </a:prstGeom>
          <a:noFill/>
          <a:ln>
            <a:noFill/>
          </a:ln>
        </p:spPr>
        <p:txBody>
          <a:bodyPr spcFirstLastPara="1" wrap="square" lIns="121900" tIns="60925" rIns="121900" bIns="60925" anchor="t" anchorCtr="0">
            <a:noAutofit/>
          </a:bodyPr>
          <a:lstStyle>
            <a:lvl1pPr marL="0" lvl="0" indent="0" algn="l" rtl="0">
              <a:spcBef>
                <a:spcPts val="0"/>
              </a:spcBef>
              <a:buNone/>
              <a:defRPr sz="2100">
                <a:solidFill>
                  <a:srgbClr val="7F7F7F"/>
                </a:solidFill>
                <a:latin typeface="Calibri"/>
                <a:ea typeface="Calibri"/>
                <a:cs typeface="Calibri"/>
                <a:sym typeface="Calibri"/>
              </a:defRPr>
            </a:lvl1pPr>
            <a:lvl2pPr marL="0" lvl="1" indent="0" algn="l" rtl="0">
              <a:spcBef>
                <a:spcPts val="0"/>
              </a:spcBef>
              <a:buNone/>
              <a:defRPr sz="2100">
                <a:solidFill>
                  <a:srgbClr val="7F7F7F"/>
                </a:solidFill>
                <a:latin typeface="Calibri"/>
                <a:ea typeface="Calibri"/>
                <a:cs typeface="Calibri"/>
                <a:sym typeface="Calibri"/>
              </a:defRPr>
            </a:lvl2pPr>
            <a:lvl3pPr marL="0" lvl="2" indent="0" algn="l" rtl="0">
              <a:spcBef>
                <a:spcPts val="0"/>
              </a:spcBef>
              <a:buNone/>
              <a:defRPr sz="2100">
                <a:solidFill>
                  <a:srgbClr val="7F7F7F"/>
                </a:solidFill>
                <a:latin typeface="Calibri"/>
                <a:ea typeface="Calibri"/>
                <a:cs typeface="Calibri"/>
                <a:sym typeface="Calibri"/>
              </a:defRPr>
            </a:lvl3pPr>
            <a:lvl4pPr marL="0" lvl="3" indent="0" algn="l" rtl="0">
              <a:spcBef>
                <a:spcPts val="0"/>
              </a:spcBef>
              <a:buNone/>
              <a:defRPr sz="2100">
                <a:solidFill>
                  <a:srgbClr val="7F7F7F"/>
                </a:solidFill>
                <a:latin typeface="Calibri"/>
                <a:ea typeface="Calibri"/>
                <a:cs typeface="Calibri"/>
                <a:sym typeface="Calibri"/>
              </a:defRPr>
            </a:lvl4pPr>
            <a:lvl5pPr marL="0" lvl="4" indent="0" algn="l" rtl="0">
              <a:spcBef>
                <a:spcPts val="0"/>
              </a:spcBef>
              <a:buNone/>
              <a:defRPr sz="2100">
                <a:solidFill>
                  <a:srgbClr val="7F7F7F"/>
                </a:solidFill>
                <a:latin typeface="Calibri"/>
                <a:ea typeface="Calibri"/>
                <a:cs typeface="Calibri"/>
                <a:sym typeface="Calibri"/>
              </a:defRPr>
            </a:lvl5pPr>
            <a:lvl6pPr marL="0" lvl="5" indent="0" algn="l" rtl="0">
              <a:spcBef>
                <a:spcPts val="0"/>
              </a:spcBef>
              <a:buNone/>
              <a:defRPr sz="2100">
                <a:solidFill>
                  <a:srgbClr val="7F7F7F"/>
                </a:solidFill>
                <a:latin typeface="Calibri"/>
                <a:ea typeface="Calibri"/>
                <a:cs typeface="Calibri"/>
                <a:sym typeface="Calibri"/>
              </a:defRPr>
            </a:lvl6pPr>
            <a:lvl7pPr marL="0" lvl="6" indent="0" algn="l" rtl="0">
              <a:spcBef>
                <a:spcPts val="0"/>
              </a:spcBef>
              <a:buNone/>
              <a:defRPr sz="2100">
                <a:solidFill>
                  <a:srgbClr val="7F7F7F"/>
                </a:solidFill>
                <a:latin typeface="Calibri"/>
                <a:ea typeface="Calibri"/>
                <a:cs typeface="Calibri"/>
                <a:sym typeface="Calibri"/>
              </a:defRPr>
            </a:lvl7pPr>
            <a:lvl8pPr marL="0" lvl="7" indent="0" algn="l" rtl="0">
              <a:spcBef>
                <a:spcPts val="0"/>
              </a:spcBef>
              <a:buNone/>
              <a:defRPr sz="2100">
                <a:solidFill>
                  <a:srgbClr val="7F7F7F"/>
                </a:solidFill>
                <a:latin typeface="Calibri"/>
                <a:ea typeface="Calibri"/>
                <a:cs typeface="Calibri"/>
                <a:sym typeface="Calibri"/>
              </a:defRPr>
            </a:lvl8pPr>
            <a:lvl9pPr marL="0" lvl="8" indent="0" algn="l" rtl="0">
              <a:spcBef>
                <a:spcPts val="0"/>
              </a:spcBef>
              <a:buNone/>
              <a:defRPr sz="21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00"/>
        <p:cNvGrpSpPr/>
        <p:nvPr/>
      </p:nvGrpSpPr>
      <p:grpSpPr>
        <a:xfrm>
          <a:off x="0" y="0"/>
          <a:ext cx="0" cy="0"/>
          <a:chOff x="0" y="0"/>
          <a:chExt cx="0" cy="0"/>
        </a:xfrm>
      </p:grpSpPr>
      <p:sp>
        <p:nvSpPr>
          <p:cNvPr id="401" name="Google Shape;401;g26d05c6ce85_0_7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402" name="Google Shape;402;g26d05c6ce85_0_7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403" name="Google Shape;403;g26d05c6ce85_0_7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04"/>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4">
    <p:spTree>
      <p:nvGrpSpPr>
        <p:cNvPr id="1" name="Shape 405"/>
        <p:cNvGrpSpPr/>
        <p:nvPr/>
      </p:nvGrpSpPr>
      <p:grpSpPr>
        <a:xfrm>
          <a:off x="0" y="0"/>
          <a:ext cx="0" cy="0"/>
          <a:chOff x="0" y="0"/>
          <a:chExt cx="0" cy="0"/>
        </a:xfrm>
      </p:grpSpPr>
      <p:pic>
        <p:nvPicPr>
          <p:cNvPr id="406" name="Google Shape;406;g26d05c6ce85_0_781"/>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407" name="Google Shape;407;g26d05c6ce85_0_781"/>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408" name="Google Shape;408;g26d05c6ce85_0_781"/>
          <p:cNvSpPr txBox="1">
            <a:spLocks noGrp="1"/>
          </p:cNvSpPr>
          <p:nvPr>
            <p:ph type="body" idx="1"/>
          </p:nvPr>
        </p:nvSpPr>
        <p:spPr>
          <a:xfrm>
            <a:off x="609600" y="1524000"/>
            <a:ext cx="11360700" cy="4255500"/>
          </a:xfrm>
          <a:prstGeom prst="rect">
            <a:avLst/>
          </a:prstGeom>
          <a:noFill/>
          <a:ln>
            <a:noFill/>
          </a:ln>
        </p:spPr>
        <p:txBody>
          <a:bodyPr spcFirstLastPara="1" wrap="square" lIns="0" tIns="0" rIns="0" bIns="0" anchor="t" anchorCtr="0">
            <a:normAutofit/>
          </a:bodyPr>
          <a:lstStyle>
            <a:lvl1pPr marL="457200" lvl="0" indent="-361950" algn="l" rtl="0">
              <a:lnSpc>
                <a:spcPct val="115000"/>
              </a:lnSpc>
              <a:spcBef>
                <a:spcPts val="0"/>
              </a:spcBef>
              <a:spcAft>
                <a:spcPts val="0"/>
              </a:spcAft>
              <a:buClr>
                <a:schemeClr val="dk1"/>
              </a:buClr>
              <a:buSzPts val="2100"/>
              <a:buChar char="●"/>
              <a:defRPr>
                <a:solidFill>
                  <a:schemeClr val="dk1"/>
                </a:solidFill>
              </a:defRPr>
            </a:lvl1pPr>
            <a:lvl2pPr marL="914400" lvl="1" indent="-311150" algn="l" rtl="0">
              <a:lnSpc>
                <a:spcPct val="115000"/>
              </a:lnSpc>
              <a:spcBef>
                <a:spcPts val="0"/>
              </a:spcBef>
              <a:spcAft>
                <a:spcPts val="0"/>
              </a:spcAft>
              <a:buClr>
                <a:schemeClr val="dk1"/>
              </a:buClr>
              <a:buSzPts val="1300"/>
              <a:buChar char="○"/>
              <a:defRPr sz="2100">
                <a:solidFill>
                  <a:schemeClr val="dk1"/>
                </a:solidFill>
              </a:defRPr>
            </a:lvl2pPr>
            <a:lvl3pPr marL="1371600" lvl="2" indent="-311150" algn="l" rtl="0">
              <a:lnSpc>
                <a:spcPct val="115000"/>
              </a:lnSpc>
              <a:spcBef>
                <a:spcPts val="0"/>
              </a:spcBef>
              <a:spcAft>
                <a:spcPts val="0"/>
              </a:spcAft>
              <a:buClr>
                <a:schemeClr val="dk1"/>
              </a:buClr>
              <a:buSzPts val="1300"/>
              <a:buChar char="■"/>
              <a:defRPr sz="2100">
                <a:solidFill>
                  <a:schemeClr val="dk1"/>
                </a:solidFill>
              </a:defRPr>
            </a:lvl3pPr>
            <a:lvl4pPr marL="1828800" lvl="3" indent="-311150" algn="l" rtl="0">
              <a:lnSpc>
                <a:spcPct val="115000"/>
              </a:lnSpc>
              <a:spcBef>
                <a:spcPts val="0"/>
              </a:spcBef>
              <a:spcAft>
                <a:spcPts val="0"/>
              </a:spcAft>
              <a:buClr>
                <a:schemeClr val="dk1"/>
              </a:buClr>
              <a:buSzPts val="1300"/>
              <a:buChar char="●"/>
              <a:defRPr sz="2100">
                <a:solidFill>
                  <a:schemeClr val="dk1"/>
                </a:solidFill>
              </a:defRPr>
            </a:lvl4pPr>
            <a:lvl5pPr marL="2286000" lvl="4" indent="-311150" algn="l" rtl="0">
              <a:lnSpc>
                <a:spcPct val="115000"/>
              </a:lnSpc>
              <a:spcBef>
                <a:spcPts val="0"/>
              </a:spcBef>
              <a:spcAft>
                <a:spcPts val="0"/>
              </a:spcAft>
              <a:buClr>
                <a:schemeClr val="dk1"/>
              </a:buClr>
              <a:buSzPts val="1300"/>
              <a:buChar char="○"/>
              <a:defRPr sz="2100">
                <a:solidFill>
                  <a:schemeClr val="dk1"/>
                </a:solidFill>
              </a:defRPr>
            </a:lvl5pPr>
            <a:lvl6pPr marL="2743200" lvl="5" indent="-311150" algn="l" rtl="0">
              <a:lnSpc>
                <a:spcPct val="115000"/>
              </a:lnSpc>
              <a:spcBef>
                <a:spcPts val="0"/>
              </a:spcBef>
              <a:spcAft>
                <a:spcPts val="0"/>
              </a:spcAft>
              <a:buClr>
                <a:schemeClr val="dk1"/>
              </a:buClr>
              <a:buSzPts val="1300"/>
              <a:buChar char="■"/>
              <a:defRPr sz="2100">
                <a:solidFill>
                  <a:schemeClr val="dk1"/>
                </a:solidFill>
              </a:defRPr>
            </a:lvl6pPr>
            <a:lvl7pPr marL="3200400" lvl="6" indent="-311150" algn="l" rtl="0">
              <a:lnSpc>
                <a:spcPct val="115000"/>
              </a:lnSpc>
              <a:spcBef>
                <a:spcPts val="0"/>
              </a:spcBef>
              <a:spcAft>
                <a:spcPts val="0"/>
              </a:spcAft>
              <a:buClr>
                <a:schemeClr val="dk1"/>
              </a:buClr>
              <a:buSzPts val="1300"/>
              <a:buChar char="●"/>
              <a:defRPr sz="2100">
                <a:solidFill>
                  <a:schemeClr val="dk1"/>
                </a:solidFill>
              </a:defRPr>
            </a:lvl7pPr>
            <a:lvl8pPr marL="3657600" lvl="7" indent="-311150" algn="l" rtl="0">
              <a:lnSpc>
                <a:spcPct val="115000"/>
              </a:lnSpc>
              <a:spcBef>
                <a:spcPts val="0"/>
              </a:spcBef>
              <a:spcAft>
                <a:spcPts val="0"/>
              </a:spcAft>
              <a:buClr>
                <a:schemeClr val="dk1"/>
              </a:buClr>
              <a:buSzPts val="1300"/>
              <a:buChar char="○"/>
              <a:defRPr sz="2100">
                <a:solidFill>
                  <a:schemeClr val="dk1"/>
                </a:solidFill>
              </a:defRPr>
            </a:lvl8pPr>
            <a:lvl9pPr marL="4114800" lvl="8" indent="-311150" algn="l" rtl="0">
              <a:lnSpc>
                <a:spcPct val="115000"/>
              </a:lnSpc>
              <a:spcBef>
                <a:spcPts val="0"/>
              </a:spcBef>
              <a:spcAft>
                <a:spcPts val="0"/>
              </a:spcAft>
              <a:buClr>
                <a:schemeClr val="dk1"/>
              </a:buClr>
              <a:buSzPts val="1300"/>
              <a:buChar char="■"/>
              <a:defRPr sz="2100">
                <a:solidFill>
                  <a:schemeClr val="dk1"/>
                </a:solidFill>
              </a:defRPr>
            </a:lvl9pPr>
          </a:lstStyle>
          <a:p>
            <a:endParaRPr/>
          </a:p>
        </p:txBody>
      </p:sp>
      <p:pic>
        <p:nvPicPr>
          <p:cNvPr id="409" name="Google Shape;409;g26d05c6ce85_0_781"/>
          <p:cNvPicPr preferRelativeResize="0"/>
          <p:nvPr/>
        </p:nvPicPr>
        <p:blipFill rotWithShape="1">
          <a:blip r:embed="rId3">
            <a:alphaModFix/>
          </a:blip>
          <a:srcRect/>
          <a:stretch/>
        </p:blipFill>
        <p:spPr>
          <a:xfrm>
            <a:off x="10862300" y="6235200"/>
            <a:ext cx="1157267" cy="492000"/>
          </a:xfrm>
          <a:prstGeom prst="rect">
            <a:avLst/>
          </a:prstGeom>
          <a:noFill/>
          <a:ln>
            <a:noFill/>
          </a:ln>
        </p:spPr>
      </p:pic>
      <p:cxnSp>
        <p:nvCxnSpPr>
          <p:cNvPr id="410" name="Google Shape;410;g26d05c6ce85_0_781"/>
          <p:cNvCxnSpPr/>
          <p:nvPr/>
        </p:nvCxnSpPr>
        <p:spPr>
          <a:xfrm>
            <a:off x="0" y="6082133"/>
            <a:ext cx="12203700" cy="0"/>
          </a:xfrm>
          <a:prstGeom prst="straightConnector1">
            <a:avLst/>
          </a:prstGeom>
          <a:noFill/>
          <a:ln w="9525" cap="flat" cmpd="sng">
            <a:solidFill>
              <a:schemeClr val="accent1"/>
            </a:solidFill>
            <a:prstDash val="solid"/>
            <a:round/>
            <a:headEnd type="none" w="sm" len="sm"/>
            <a:tailEnd type="none" w="sm" len="sm"/>
          </a:ln>
        </p:spPr>
      </p:cxnSp>
      <p:sp>
        <p:nvSpPr>
          <p:cNvPr id="411" name="Google Shape;411;g26d05c6ce85_0_781"/>
          <p:cNvSpPr txBox="1">
            <a:spLocks noGrp="1"/>
          </p:cNvSpPr>
          <p:nvPr>
            <p:ph type="sldNum" idx="12"/>
          </p:nvPr>
        </p:nvSpPr>
        <p:spPr>
          <a:xfrm>
            <a:off x="152400" y="6310000"/>
            <a:ext cx="4629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image space - blue 1">
  <p:cSld name="TITLE_ONLY_2">
    <p:spTree>
      <p:nvGrpSpPr>
        <p:cNvPr id="1" name="Shape 412"/>
        <p:cNvGrpSpPr/>
        <p:nvPr/>
      </p:nvGrpSpPr>
      <p:grpSpPr>
        <a:xfrm>
          <a:off x="0" y="0"/>
          <a:ext cx="0" cy="0"/>
          <a:chOff x="0" y="0"/>
          <a:chExt cx="0" cy="0"/>
        </a:xfrm>
      </p:grpSpPr>
      <p:sp>
        <p:nvSpPr>
          <p:cNvPr id="413" name="Google Shape;413;g26d05c6ce85_0_788"/>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414" name="Google Shape;414;g26d05c6ce85_0_788"/>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415" name="Google Shape;415;g26d05c6ce85_0_78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416" name="Google Shape;416;g26d05c6ce85_0_788"/>
          <p:cNvPicPr preferRelativeResize="0"/>
          <p:nvPr/>
        </p:nvPicPr>
        <p:blipFill rotWithShape="1">
          <a:blip r:embed="rId3">
            <a:alphaModFix/>
          </a:blip>
          <a:srcRect/>
          <a:stretch/>
        </p:blipFill>
        <p:spPr>
          <a:xfrm>
            <a:off x="6032333" y="6235200"/>
            <a:ext cx="1157267" cy="492000"/>
          </a:xfrm>
          <a:prstGeom prst="rect">
            <a:avLst/>
          </a:prstGeom>
          <a:noFill/>
          <a:ln>
            <a:noFill/>
          </a:ln>
        </p:spPr>
      </p:pic>
      <p:cxnSp>
        <p:nvCxnSpPr>
          <p:cNvPr id="417" name="Google Shape;417;g26d05c6ce85_0_788"/>
          <p:cNvCxnSpPr/>
          <p:nvPr/>
        </p:nvCxnSpPr>
        <p:spPr>
          <a:xfrm>
            <a:off x="0" y="6082133"/>
            <a:ext cx="7189500" cy="0"/>
          </a:xfrm>
          <a:prstGeom prst="straightConnector1">
            <a:avLst/>
          </a:prstGeom>
          <a:noFill/>
          <a:ln w="9525" cap="flat" cmpd="sng">
            <a:solidFill>
              <a:schemeClr val="accent1"/>
            </a:solidFill>
            <a:prstDash val="solid"/>
            <a:round/>
            <a:headEnd type="none" w="sm" len="sm"/>
            <a:tailEnd type="none" w="sm" len="sm"/>
          </a:ln>
        </p:spPr>
      </p:cxnSp>
      <p:sp>
        <p:nvSpPr>
          <p:cNvPr id="418" name="Google Shape;418;g26d05c6ce85_0_788"/>
          <p:cNvSpPr txBox="1">
            <a:spLocks noGrp="1"/>
          </p:cNvSpPr>
          <p:nvPr>
            <p:ph type="body" idx="1"/>
          </p:nvPr>
        </p:nvSpPr>
        <p:spPr>
          <a:xfrm>
            <a:off x="609600" y="1524000"/>
            <a:ext cx="5035200" cy="4255500"/>
          </a:xfrm>
          <a:prstGeom prst="rect">
            <a:avLst/>
          </a:prstGeom>
          <a:noFill/>
          <a:ln>
            <a:noFill/>
          </a:ln>
        </p:spPr>
        <p:txBody>
          <a:bodyPr spcFirstLastPara="1" wrap="square" lIns="0" tIns="0" rIns="0" bIns="0" anchor="t" anchorCtr="0">
            <a:normAutofit/>
          </a:bodyPr>
          <a:lstStyle>
            <a:lvl1pPr marL="457200" lvl="0" indent="-381000" algn="l" rtl="0">
              <a:lnSpc>
                <a:spcPct val="115000"/>
              </a:lnSpc>
              <a:spcBef>
                <a:spcPts val="0"/>
              </a:spcBef>
              <a:spcAft>
                <a:spcPts val="0"/>
              </a:spcAft>
              <a:buClr>
                <a:schemeClr val="dk1"/>
              </a:buClr>
              <a:buSzPts val="2400"/>
              <a:buChar char="●"/>
              <a:defRPr>
                <a:solidFill>
                  <a:schemeClr val="dk1"/>
                </a:solidFill>
              </a:defRPr>
            </a:lvl1pPr>
            <a:lvl2pPr marL="914400" lvl="1" indent="-361950" algn="l" rtl="0">
              <a:lnSpc>
                <a:spcPct val="115000"/>
              </a:lnSpc>
              <a:spcBef>
                <a:spcPts val="0"/>
              </a:spcBef>
              <a:spcAft>
                <a:spcPts val="0"/>
              </a:spcAft>
              <a:buClr>
                <a:schemeClr val="dk1"/>
              </a:buClr>
              <a:buSzPts val="2100"/>
              <a:buChar char="○"/>
              <a:defRPr sz="2100">
                <a:solidFill>
                  <a:schemeClr val="dk1"/>
                </a:solidFill>
              </a:defRPr>
            </a:lvl2pPr>
            <a:lvl3pPr marL="1371600" lvl="2" indent="-361950" algn="l" rtl="0">
              <a:lnSpc>
                <a:spcPct val="115000"/>
              </a:lnSpc>
              <a:spcBef>
                <a:spcPts val="0"/>
              </a:spcBef>
              <a:spcAft>
                <a:spcPts val="0"/>
              </a:spcAft>
              <a:buClr>
                <a:schemeClr val="dk1"/>
              </a:buClr>
              <a:buSzPts val="2100"/>
              <a:buChar char="■"/>
              <a:defRPr sz="2100">
                <a:solidFill>
                  <a:schemeClr val="dk1"/>
                </a:solidFill>
              </a:defRPr>
            </a:lvl3pPr>
            <a:lvl4pPr marL="1828800" lvl="3" indent="-361950" algn="l" rtl="0">
              <a:lnSpc>
                <a:spcPct val="115000"/>
              </a:lnSpc>
              <a:spcBef>
                <a:spcPts val="0"/>
              </a:spcBef>
              <a:spcAft>
                <a:spcPts val="0"/>
              </a:spcAft>
              <a:buClr>
                <a:schemeClr val="dk1"/>
              </a:buClr>
              <a:buSzPts val="2100"/>
              <a:buChar char="●"/>
              <a:defRPr sz="2100">
                <a:solidFill>
                  <a:schemeClr val="dk1"/>
                </a:solidFill>
              </a:defRPr>
            </a:lvl4pPr>
            <a:lvl5pPr marL="2286000" lvl="4" indent="-361950" algn="l" rtl="0">
              <a:lnSpc>
                <a:spcPct val="115000"/>
              </a:lnSpc>
              <a:spcBef>
                <a:spcPts val="0"/>
              </a:spcBef>
              <a:spcAft>
                <a:spcPts val="0"/>
              </a:spcAft>
              <a:buClr>
                <a:schemeClr val="dk1"/>
              </a:buClr>
              <a:buSzPts val="2100"/>
              <a:buChar char="○"/>
              <a:defRPr sz="2100">
                <a:solidFill>
                  <a:schemeClr val="dk1"/>
                </a:solidFill>
              </a:defRPr>
            </a:lvl5pPr>
            <a:lvl6pPr marL="2743200" lvl="5" indent="-361950" algn="l" rtl="0">
              <a:lnSpc>
                <a:spcPct val="115000"/>
              </a:lnSpc>
              <a:spcBef>
                <a:spcPts val="0"/>
              </a:spcBef>
              <a:spcAft>
                <a:spcPts val="0"/>
              </a:spcAft>
              <a:buClr>
                <a:schemeClr val="dk1"/>
              </a:buClr>
              <a:buSzPts val="2100"/>
              <a:buChar char="■"/>
              <a:defRPr sz="2100">
                <a:solidFill>
                  <a:schemeClr val="dk1"/>
                </a:solidFill>
              </a:defRPr>
            </a:lvl6pPr>
            <a:lvl7pPr marL="3200400" lvl="6" indent="-361950" algn="l" rtl="0">
              <a:lnSpc>
                <a:spcPct val="115000"/>
              </a:lnSpc>
              <a:spcBef>
                <a:spcPts val="0"/>
              </a:spcBef>
              <a:spcAft>
                <a:spcPts val="0"/>
              </a:spcAft>
              <a:buClr>
                <a:schemeClr val="dk1"/>
              </a:buClr>
              <a:buSzPts val="2100"/>
              <a:buChar char="●"/>
              <a:defRPr sz="2100">
                <a:solidFill>
                  <a:schemeClr val="dk1"/>
                </a:solidFill>
              </a:defRPr>
            </a:lvl7pPr>
            <a:lvl8pPr marL="3657600" lvl="7" indent="-361950" algn="l" rtl="0">
              <a:lnSpc>
                <a:spcPct val="115000"/>
              </a:lnSpc>
              <a:spcBef>
                <a:spcPts val="0"/>
              </a:spcBef>
              <a:spcAft>
                <a:spcPts val="0"/>
              </a:spcAft>
              <a:buClr>
                <a:schemeClr val="dk1"/>
              </a:buClr>
              <a:buSzPts val="2100"/>
              <a:buChar char="○"/>
              <a:defRPr sz="2100">
                <a:solidFill>
                  <a:schemeClr val="dk1"/>
                </a:solidFill>
              </a:defRPr>
            </a:lvl8pPr>
            <a:lvl9pPr marL="4114800" lvl="8" indent="-361950" algn="l" rtl="0">
              <a:lnSpc>
                <a:spcPct val="115000"/>
              </a:lnSpc>
              <a:spcBef>
                <a:spcPts val="0"/>
              </a:spcBef>
              <a:spcAft>
                <a:spcPts val="0"/>
              </a:spcAft>
              <a:buClr>
                <a:schemeClr val="dk1"/>
              </a:buClr>
              <a:buSzPts val="2100"/>
              <a:buChar char="■"/>
              <a:defRPr sz="2100">
                <a:solidFill>
                  <a:schemeClr val="dk1"/>
                </a:solidFill>
              </a:defRPr>
            </a:lvl9pPr>
          </a:lstStyle>
          <a:p>
            <a:endParaRPr/>
          </a:p>
        </p:txBody>
      </p:sp>
      <p:sp>
        <p:nvSpPr>
          <p:cNvPr id="419" name="Google Shape;419;g26d05c6ce85_0_788"/>
          <p:cNvSpPr txBox="1">
            <a:spLocks noGrp="1"/>
          </p:cNvSpPr>
          <p:nvPr>
            <p:ph type="sldNum" idx="12"/>
          </p:nvPr>
        </p:nvSpPr>
        <p:spPr>
          <a:xfrm>
            <a:off x="118244" y="6235189"/>
            <a:ext cx="731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20" name="Google Shape;420;g26d05c6ce85_0_788"/>
          <p:cNvSpPr>
            <a:spLocks noGrp="1"/>
          </p:cNvSpPr>
          <p:nvPr>
            <p:ph type="pic" idx="2"/>
          </p:nvPr>
        </p:nvSpPr>
        <p:spPr>
          <a:xfrm>
            <a:off x="7409000" y="1319200"/>
            <a:ext cx="4689300" cy="54429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5">
    <p:spTree>
      <p:nvGrpSpPr>
        <p:cNvPr id="1" name="Shape 421"/>
        <p:cNvGrpSpPr/>
        <p:nvPr/>
      </p:nvGrpSpPr>
      <p:grpSpPr>
        <a:xfrm>
          <a:off x="0" y="0"/>
          <a:ext cx="0" cy="0"/>
          <a:chOff x="0" y="0"/>
          <a:chExt cx="0" cy="0"/>
        </a:xfrm>
      </p:grpSpPr>
      <p:pic>
        <p:nvPicPr>
          <p:cNvPr id="422" name="Google Shape;422;g26d05c6ce85_0_797"/>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423" name="Google Shape;423;g26d05c6ce85_0_797"/>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1pPr>
            <a:lvl2pPr lvl="1"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2pPr>
            <a:lvl3pPr lvl="2"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3pPr>
            <a:lvl4pPr lvl="3"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4pPr>
            <a:lvl5pPr lvl="4"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5pPr>
            <a:lvl6pPr lvl="5"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6pPr>
            <a:lvl7pPr lvl="6"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7pPr>
            <a:lvl8pPr lvl="7"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8pPr>
            <a:lvl9pPr lvl="8" algn="l" rtl="0">
              <a:lnSpc>
                <a:spcPct val="100000"/>
              </a:lnSpc>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424" name="Google Shape;424;g26d05c6ce85_0_797"/>
          <p:cNvSpPr txBox="1">
            <a:spLocks noGrp="1"/>
          </p:cNvSpPr>
          <p:nvPr>
            <p:ph type="body" idx="1"/>
          </p:nvPr>
        </p:nvSpPr>
        <p:spPr>
          <a:xfrm>
            <a:off x="609600" y="1524000"/>
            <a:ext cx="11360700" cy="4255500"/>
          </a:xfrm>
          <a:prstGeom prst="rect">
            <a:avLst/>
          </a:prstGeom>
          <a:noFill/>
          <a:ln>
            <a:noFill/>
          </a:ln>
        </p:spPr>
        <p:txBody>
          <a:bodyPr spcFirstLastPara="1" wrap="square" lIns="0" tIns="0" rIns="0" bIns="0" anchor="t" anchorCtr="0">
            <a:normAutofit/>
          </a:bodyPr>
          <a:lstStyle>
            <a:lvl1pPr marL="457200" lvl="0" indent="-361950" algn="l" rtl="0">
              <a:lnSpc>
                <a:spcPct val="115000"/>
              </a:lnSpc>
              <a:spcBef>
                <a:spcPts val="0"/>
              </a:spcBef>
              <a:spcAft>
                <a:spcPts val="0"/>
              </a:spcAft>
              <a:buClr>
                <a:schemeClr val="dk1"/>
              </a:buClr>
              <a:buSzPts val="2100"/>
              <a:buChar char="●"/>
              <a:defRPr>
                <a:solidFill>
                  <a:schemeClr val="dk1"/>
                </a:solidFill>
              </a:defRPr>
            </a:lvl1pPr>
            <a:lvl2pPr marL="914400" lvl="1" indent="-311150" algn="l" rtl="0">
              <a:lnSpc>
                <a:spcPct val="115000"/>
              </a:lnSpc>
              <a:spcBef>
                <a:spcPts val="0"/>
              </a:spcBef>
              <a:spcAft>
                <a:spcPts val="0"/>
              </a:spcAft>
              <a:buClr>
                <a:schemeClr val="dk1"/>
              </a:buClr>
              <a:buSzPts val="1300"/>
              <a:buChar char="○"/>
              <a:defRPr sz="2100">
                <a:solidFill>
                  <a:schemeClr val="dk1"/>
                </a:solidFill>
              </a:defRPr>
            </a:lvl2pPr>
            <a:lvl3pPr marL="1371600" lvl="2" indent="-311150" algn="l" rtl="0">
              <a:lnSpc>
                <a:spcPct val="115000"/>
              </a:lnSpc>
              <a:spcBef>
                <a:spcPts val="0"/>
              </a:spcBef>
              <a:spcAft>
                <a:spcPts val="0"/>
              </a:spcAft>
              <a:buClr>
                <a:schemeClr val="dk1"/>
              </a:buClr>
              <a:buSzPts val="1300"/>
              <a:buChar char="■"/>
              <a:defRPr sz="2100">
                <a:solidFill>
                  <a:schemeClr val="dk1"/>
                </a:solidFill>
              </a:defRPr>
            </a:lvl3pPr>
            <a:lvl4pPr marL="1828800" lvl="3" indent="-311150" algn="l" rtl="0">
              <a:lnSpc>
                <a:spcPct val="115000"/>
              </a:lnSpc>
              <a:spcBef>
                <a:spcPts val="0"/>
              </a:spcBef>
              <a:spcAft>
                <a:spcPts val="0"/>
              </a:spcAft>
              <a:buClr>
                <a:schemeClr val="dk1"/>
              </a:buClr>
              <a:buSzPts val="1300"/>
              <a:buChar char="●"/>
              <a:defRPr sz="2100">
                <a:solidFill>
                  <a:schemeClr val="dk1"/>
                </a:solidFill>
              </a:defRPr>
            </a:lvl4pPr>
            <a:lvl5pPr marL="2286000" lvl="4" indent="-311150" algn="l" rtl="0">
              <a:lnSpc>
                <a:spcPct val="115000"/>
              </a:lnSpc>
              <a:spcBef>
                <a:spcPts val="0"/>
              </a:spcBef>
              <a:spcAft>
                <a:spcPts val="0"/>
              </a:spcAft>
              <a:buClr>
                <a:schemeClr val="dk1"/>
              </a:buClr>
              <a:buSzPts val="1300"/>
              <a:buChar char="○"/>
              <a:defRPr sz="2100">
                <a:solidFill>
                  <a:schemeClr val="dk1"/>
                </a:solidFill>
              </a:defRPr>
            </a:lvl5pPr>
            <a:lvl6pPr marL="2743200" lvl="5" indent="-311150" algn="l" rtl="0">
              <a:lnSpc>
                <a:spcPct val="115000"/>
              </a:lnSpc>
              <a:spcBef>
                <a:spcPts val="0"/>
              </a:spcBef>
              <a:spcAft>
                <a:spcPts val="0"/>
              </a:spcAft>
              <a:buClr>
                <a:schemeClr val="dk1"/>
              </a:buClr>
              <a:buSzPts val="1300"/>
              <a:buChar char="■"/>
              <a:defRPr sz="2100">
                <a:solidFill>
                  <a:schemeClr val="dk1"/>
                </a:solidFill>
              </a:defRPr>
            </a:lvl6pPr>
            <a:lvl7pPr marL="3200400" lvl="6" indent="-311150" algn="l" rtl="0">
              <a:lnSpc>
                <a:spcPct val="115000"/>
              </a:lnSpc>
              <a:spcBef>
                <a:spcPts val="0"/>
              </a:spcBef>
              <a:spcAft>
                <a:spcPts val="0"/>
              </a:spcAft>
              <a:buClr>
                <a:schemeClr val="dk1"/>
              </a:buClr>
              <a:buSzPts val="1300"/>
              <a:buChar char="●"/>
              <a:defRPr sz="2100">
                <a:solidFill>
                  <a:schemeClr val="dk1"/>
                </a:solidFill>
              </a:defRPr>
            </a:lvl7pPr>
            <a:lvl8pPr marL="3657600" lvl="7" indent="-311150" algn="l" rtl="0">
              <a:lnSpc>
                <a:spcPct val="115000"/>
              </a:lnSpc>
              <a:spcBef>
                <a:spcPts val="0"/>
              </a:spcBef>
              <a:spcAft>
                <a:spcPts val="0"/>
              </a:spcAft>
              <a:buClr>
                <a:schemeClr val="dk1"/>
              </a:buClr>
              <a:buSzPts val="1300"/>
              <a:buChar char="○"/>
              <a:defRPr sz="2100">
                <a:solidFill>
                  <a:schemeClr val="dk1"/>
                </a:solidFill>
              </a:defRPr>
            </a:lvl8pPr>
            <a:lvl9pPr marL="4114800" lvl="8" indent="-311150" algn="l" rtl="0">
              <a:lnSpc>
                <a:spcPct val="115000"/>
              </a:lnSpc>
              <a:spcBef>
                <a:spcPts val="0"/>
              </a:spcBef>
              <a:spcAft>
                <a:spcPts val="0"/>
              </a:spcAft>
              <a:buClr>
                <a:schemeClr val="dk1"/>
              </a:buClr>
              <a:buSzPts val="1300"/>
              <a:buChar char="■"/>
              <a:defRPr sz="2100">
                <a:solidFill>
                  <a:schemeClr val="dk1"/>
                </a:solidFill>
              </a:defRPr>
            </a:lvl9pPr>
          </a:lstStyle>
          <a:p>
            <a:endParaRPr/>
          </a:p>
        </p:txBody>
      </p:sp>
      <p:pic>
        <p:nvPicPr>
          <p:cNvPr id="425" name="Google Shape;425;g26d05c6ce85_0_797"/>
          <p:cNvPicPr preferRelativeResize="0"/>
          <p:nvPr/>
        </p:nvPicPr>
        <p:blipFill rotWithShape="1">
          <a:blip r:embed="rId3">
            <a:alphaModFix/>
          </a:blip>
          <a:srcRect/>
          <a:stretch/>
        </p:blipFill>
        <p:spPr>
          <a:xfrm>
            <a:off x="10862300" y="6235200"/>
            <a:ext cx="1157267" cy="492000"/>
          </a:xfrm>
          <a:prstGeom prst="rect">
            <a:avLst/>
          </a:prstGeom>
          <a:noFill/>
          <a:ln>
            <a:noFill/>
          </a:ln>
        </p:spPr>
      </p:pic>
      <p:cxnSp>
        <p:nvCxnSpPr>
          <p:cNvPr id="426" name="Google Shape;426;g26d05c6ce85_0_797"/>
          <p:cNvCxnSpPr/>
          <p:nvPr/>
        </p:nvCxnSpPr>
        <p:spPr>
          <a:xfrm>
            <a:off x="0" y="6082133"/>
            <a:ext cx="12203700" cy="0"/>
          </a:xfrm>
          <a:prstGeom prst="straightConnector1">
            <a:avLst/>
          </a:prstGeom>
          <a:noFill/>
          <a:ln w="9525" cap="flat" cmpd="sng">
            <a:solidFill>
              <a:schemeClr val="accent1"/>
            </a:solidFill>
            <a:prstDash val="solid"/>
            <a:round/>
            <a:headEnd type="none" w="sm" len="sm"/>
            <a:tailEnd type="none" w="sm" len="sm"/>
          </a:ln>
        </p:spPr>
      </p:cxnSp>
      <p:sp>
        <p:nvSpPr>
          <p:cNvPr id="427" name="Google Shape;427;g26d05c6ce85_0_797"/>
          <p:cNvSpPr txBox="1">
            <a:spLocks noGrp="1"/>
          </p:cNvSpPr>
          <p:nvPr>
            <p:ph type="sldNum" idx="12"/>
          </p:nvPr>
        </p:nvSpPr>
        <p:spPr>
          <a:xfrm>
            <a:off x="152400" y="6310000"/>
            <a:ext cx="4629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428"/>
        <p:cNvGrpSpPr/>
        <p:nvPr/>
      </p:nvGrpSpPr>
      <p:grpSpPr>
        <a:xfrm>
          <a:off x="0" y="0"/>
          <a:ext cx="0" cy="0"/>
          <a:chOff x="0" y="0"/>
          <a:chExt cx="0" cy="0"/>
        </a:xfrm>
      </p:grpSpPr>
      <p:pic>
        <p:nvPicPr>
          <p:cNvPr id="429" name="Google Shape;429;g26d05c6ce85_0_804"/>
          <p:cNvPicPr preferRelativeResize="0"/>
          <p:nvPr/>
        </p:nvPicPr>
        <p:blipFill rotWithShape="1">
          <a:blip r:embed="rId2">
            <a:alphaModFix/>
          </a:blip>
          <a:srcRect/>
          <a:stretch/>
        </p:blipFill>
        <p:spPr>
          <a:xfrm>
            <a:off x="3" y="0"/>
            <a:ext cx="12191994" cy="1219200"/>
          </a:xfrm>
          <a:prstGeom prst="rect">
            <a:avLst/>
          </a:prstGeom>
          <a:noFill/>
          <a:ln>
            <a:noFill/>
          </a:ln>
        </p:spPr>
      </p:pic>
      <p:sp>
        <p:nvSpPr>
          <p:cNvPr id="430" name="Google Shape;430;g26d05c6ce85_0_804"/>
          <p:cNvSpPr txBox="1">
            <a:spLocks noGrp="1"/>
          </p:cNvSpPr>
          <p:nvPr>
            <p:ph type="title"/>
          </p:nvPr>
        </p:nvSpPr>
        <p:spPr>
          <a:xfrm>
            <a:off x="326925" y="254513"/>
            <a:ext cx="81093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Arial"/>
              <a:buNone/>
              <a:defRPr sz="2400">
                <a:solidFill>
                  <a:schemeClr val="lt1"/>
                </a:solidFill>
                <a:latin typeface="Arial"/>
                <a:ea typeface="Arial"/>
                <a:cs typeface="Arial"/>
                <a:sym typeface="Arial"/>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431" name="Google Shape;431;g26d05c6ce85_0_804"/>
          <p:cNvSpPr txBox="1">
            <a:spLocks noGrp="1"/>
          </p:cNvSpPr>
          <p:nvPr>
            <p:ph type="body" idx="1"/>
          </p:nvPr>
        </p:nvSpPr>
        <p:spPr>
          <a:xfrm>
            <a:off x="838200" y="1463040"/>
            <a:ext cx="10515600" cy="4640700"/>
          </a:xfrm>
          <a:prstGeom prst="rect">
            <a:avLst/>
          </a:prstGeom>
          <a:noFill/>
          <a:ln>
            <a:noFill/>
          </a:ln>
        </p:spPr>
        <p:txBody>
          <a:bodyPr spcFirstLastPara="1" wrap="square" lIns="0" tIns="0" rIns="0" bIns="60925" anchor="t" anchorCtr="0">
            <a:normAutofit/>
          </a:bodyPr>
          <a:lstStyle>
            <a:lvl1pPr marL="457200" lvl="0" indent="-431800" algn="l" rtl="0">
              <a:lnSpc>
                <a:spcPct val="90000"/>
              </a:lnSpc>
              <a:spcBef>
                <a:spcPts val="1000"/>
              </a:spcBef>
              <a:spcAft>
                <a:spcPts val="0"/>
              </a:spcAft>
              <a:buClr>
                <a:schemeClr val="dk1"/>
              </a:buClr>
              <a:buSzPts val="3200"/>
              <a:buChar char="•"/>
              <a:defRPr sz="2400"/>
            </a:lvl1pPr>
            <a:lvl2pPr marL="914400" lvl="1" indent="-400050" algn="l" rtl="0">
              <a:lnSpc>
                <a:spcPct val="90000"/>
              </a:lnSpc>
              <a:spcBef>
                <a:spcPts val="500"/>
              </a:spcBef>
              <a:spcAft>
                <a:spcPts val="0"/>
              </a:spcAft>
              <a:buClr>
                <a:schemeClr val="dk1"/>
              </a:buClr>
              <a:buSzPts val="2700"/>
              <a:buChar char="•"/>
              <a:defRPr sz="2000"/>
            </a:lvl2pPr>
            <a:lvl3pPr marL="1371600" lvl="2" indent="-381000" algn="l" rtl="0">
              <a:lnSpc>
                <a:spcPct val="90000"/>
              </a:lnSpc>
              <a:spcBef>
                <a:spcPts val="500"/>
              </a:spcBef>
              <a:spcAft>
                <a:spcPts val="0"/>
              </a:spcAft>
              <a:buClr>
                <a:schemeClr val="dk1"/>
              </a:buClr>
              <a:buSzPts val="2400"/>
              <a:buChar char="•"/>
              <a:defRPr sz="1800"/>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pic>
        <p:nvPicPr>
          <p:cNvPr id="432" name="Google Shape;432;g26d05c6ce85_0_804"/>
          <p:cNvPicPr preferRelativeResize="0"/>
          <p:nvPr/>
        </p:nvPicPr>
        <p:blipFill rotWithShape="1">
          <a:blip r:embed="rId3">
            <a:alphaModFix/>
          </a:blip>
          <a:srcRect/>
          <a:stretch/>
        </p:blipFill>
        <p:spPr>
          <a:xfrm>
            <a:off x="10825653" y="6172201"/>
            <a:ext cx="1061545" cy="485919"/>
          </a:xfrm>
          <a:prstGeom prst="rect">
            <a:avLst/>
          </a:prstGeom>
          <a:noFill/>
          <a:ln>
            <a:noFill/>
          </a:ln>
        </p:spPr>
      </p:pic>
      <p:sp>
        <p:nvSpPr>
          <p:cNvPr id="433" name="Google Shape;433;g26d05c6ce85_0_804"/>
          <p:cNvSpPr txBox="1">
            <a:spLocks noGrp="1"/>
          </p:cNvSpPr>
          <p:nvPr>
            <p:ph type="sldNum" idx="12"/>
          </p:nvPr>
        </p:nvSpPr>
        <p:spPr>
          <a:xfrm>
            <a:off x="118752" y="6347555"/>
            <a:ext cx="2743200" cy="365100"/>
          </a:xfrm>
          <a:prstGeom prst="rect">
            <a:avLst/>
          </a:prstGeom>
          <a:noFill/>
          <a:ln>
            <a:noFill/>
          </a:ln>
        </p:spPr>
        <p:txBody>
          <a:bodyPr spcFirstLastPara="1" wrap="square" lIns="121900" tIns="60925" rIns="121900" bIns="60925" anchor="t" anchorCtr="0">
            <a:noAutofit/>
          </a:bodyPr>
          <a:lstStyle>
            <a:lvl1pPr marL="0" lvl="0"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1pPr>
            <a:lvl2pPr marL="0" lvl="1"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2pPr>
            <a:lvl3pPr marL="0" lvl="2"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3pPr>
            <a:lvl4pPr marL="0" lvl="3"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4pPr>
            <a:lvl5pPr marL="0" lvl="4"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5pPr>
            <a:lvl6pPr marL="0" lvl="5"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6pPr>
            <a:lvl7pPr marL="0" lvl="6"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7pPr>
            <a:lvl8pPr marL="0" lvl="7"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8pPr>
            <a:lvl9pPr marL="0" lvl="8" indent="0" algn="l" rtl="0">
              <a:lnSpc>
                <a:spcPct val="100000"/>
              </a:lnSpc>
              <a:spcBef>
                <a:spcPts val="0"/>
              </a:spcBef>
              <a:spcAft>
                <a:spcPts val="0"/>
              </a:spcAft>
              <a:buSzPts val="1700"/>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440"/>
        <p:cNvGrpSpPr/>
        <p:nvPr/>
      </p:nvGrpSpPr>
      <p:grpSpPr>
        <a:xfrm>
          <a:off x="0" y="0"/>
          <a:ext cx="0" cy="0"/>
          <a:chOff x="0" y="0"/>
          <a:chExt cx="0" cy="0"/>
        </a:xfrm>
      </p:grpSpPr>
      <p:sp>
        <p:nvSpPr>
          <p:cNvPr id="441" name="Google Shape;441;g26e5df40995_1_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42" name="Google Shape;442;g26e5df40995_1_6"/>
          <p:cNvPicPr preferRelativeResize="0"/>
          <p:nvPr/>
        </p:nvPicPr>
        <p:blipFill>
          <a:blip r:embed="rId2">
            <a:alphaModFix/>
          </a:blip>
          <a:stretch>
            <a:fillRect/>
          </a:stretch>
        </p:blipFill>
        <p:spPr>
          <a:xfrm>
            <a:off x="-17" y="-15383"/>
            <a:ext cx="12192032" cy="6888766"/>
          </a:xfrm>
          <a:prstGeom prst="rect">
            <a:avLst/>
          </a:prstGeom>
          <a:noFill/>
          <a:ln>
            <a:noFill/>
          </a:ln>
        </p:spPr>
      </p:pic>
      <p:cxnSp>
        <p:nvCxnSpPr>
          <p:cNvPr id="443" name="Google Shape;443;g26e5df40995_1_6"/>
          <p:cNvCxnSpPr/>
          <p:nvPr/>
        </p:nvCxnSpPr>
        <p:spPr>
          <a:xfrm>
            <a:off x="401800" y="3678567"/>
            <a:ext cx="11388400" cy="0"/>
          </a:xfrm>
          <a:prstGeom prst="straightConnector1">
            <a:avLst/>
          </a:prstGeom>
          <a:noFill/>
          <a:ln w="9525" cap="flat" cmpd="sng">
            <a:solidFill>
              <a:schemeClr val="lt1"/>
            </a:solidFill>
            <a:prstDash val="solid"/>
            <a:round/>
            <a:headEnd type="none" w="med" len="med"/>
            <a:tailEnd type="none" w="med" len="med"/>
          </a:ln>
        </p:spPr>
      </p:cxnSp>
      <p:sp>
        <p:nvSpPr>
          <p:cNvPr id="444" name="Google Shape;444;g26e5df40995_1_6"/>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3100"/>
              <a:buNone/>
              <a:defRPr sz="3100">
                <a:solidFill>
                  <a:schemeClr val="lt1"/>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445" name="Google Shape;445;g26e5df40995_1_6"/>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Clr>
                <a:schemeClr val="lt1"/>
              </a:buClr>
              <a:buSzPts val="5300"/>
              <a:buFont typeface="Rockwell"/>
              <a:buChar char="●"/>
              <a:defRPr sz="5300">
                <a:solidFill>
                  <a:schemeClr val="lt1"/>
                </a:solidFill>
                <a:latin typeface="Rockwell"/>
                <a:ea typeface="Rockwell"/>
                <a:cs typeface="Rockwell"/>
                <a:sym typeface="Rockwell"/>
              </a:defRPr>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6"/>
        <p:cNvGrpSpPr/>
        <p:nvPr/>
      </p:nvGrpSpPr>
      <p:grpSpPr>
        <a:xfrm>
          <a:off x="0" y="0"/>
          <a:ext cx="0" cy="0"/>
          <a:chOff x="0" y="0"/>
          <a:chExt cx="0" cy="0"/>
        </a:xfrm>
      </p:grpSpPr>
      <p:pic>
        <p:nvPicPr>
          <p:cNvPr id="47" name="Google Shape;47;p4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8" name="Google Shape;48;p4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49" name="Google Shape;49;p4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4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1" name="Google Shape;51;p4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47"/>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446"/>
        <p:cNvGrpSpPr/>
        <p:nvPr/>
      </p:nvGrpSpPr>
      <p:grpSpPr>
        <a:xfrm>
          <a:off x="0" y="0"/>
          <a:ext cx="0" cy="0"/>
          <a:chOff x="0" y="0"/>
          <a:chExt cx="0" cy="0"/>
        </a:xfrm>
      </p:grpSpPr>
      <p:sp>
        <p:nvSpPr>
          <p:cNvPr id="447" name="Google Shape;447;g26e5df40995_1_1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48" name="Google Shape;448;g26e5df40995_1_12"/>
          <p:cNvPicPr preferRelativeResize="0"/>
          <p:nvPr/>
        </p:nvPicPr>
        <p:blipFill>
          <a:blip r:embed="rId2">
            <a:alphaModFix/>
          </a:blip>
          <a:stretch>
            <a:fillRect/>
          </a:stretch>
        </p:blipFill>
        <p:spPr>
          <a:xfrm>
            <a:off x="-17" y="-15383"/>
            <a:ext cx="12192032" cy="6888766"/>
          </a:xfrm>
          <a:prstGeom prst="rect">
            <a:avLst/>
          </a:prstGeom>
          <a:noFill/>
          <a:ln>
            <a:noFill/>
          </a:ln>
        </p:spPr>
      </p:pic>
      <p:sp>
        <p:nvSpPr>
          <p:cNvPr id="449" name="Google Shape;449;g26e5df40995_1_12"/>
          <p:cNvSpPr txBox="1">
            <a:spLocks noGrp="1"/>
          </p:cNvSpPr>
          <p:nvPr>
            <p:ph type="ctrTitle"/>
          </p:nvPr>
        </p:nvSpPr>
        <p:spPr>
          <a:xfrm>
            <a:off x="415600" y="2453433"/>
            <a:ext cx="11360800" cy="20420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450"/>
        <p:cNvGrpSpPr/>
        <p:nvPr/>
      </p:nvGrpSpPr>
      <p:grpSpPr>
        <a:xfrm>
          <a:off x="0" y="0"/>
          <a:ext cx="0" cy="0"/>
          <a:chOff x="0" y="0"/>
          <a:chExt cx="0" cy="0"/>
        </a:xfrm>
      </p:grpSpPr>
      <p:pic>
        <p:nvPicPr>
          <p:cNvPr id="451" name="Google Shape;451;g26e5df40995_1_16"/>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52" name="Google Shape;452;g26e5df40995_1_16"/>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900"/>
              <a:buNone/>
              <a:defRPr sz="2700">
                <a:solidFill>
                  <a:srgbClr val="FFFFFF"/>
                </a:solidFill>
                <a:latin typeface="Rockwell"/>
                <a:ea typeface="Rockwell"/>
                <a:cs typeface="Rockwell"/>
                <a:sym typeface="Rockwell"/>
              </a:defRPr>
            </a:lvl1pPr>
            <a:lvl2pPr lvl="1">
              <a:spcBef>
                <a:spcPts val="0"/>
              </a:spcBef>
              <a:spcAft>
                <a:spcPts val="0"/>
              </a:spcAft>
              <a:buSzPts val="1900"/>
              <a:buNone/>
              <a:defRPr sz="2700">
                <a:solidFill>
                  <a:srgbClr val="FFFFFF"/>
                </a:solidFill>
                <a:latin typeface="Rockwell"/>
                <a:ea typeface="Rockwell"/>
                <a:cs typeface="Rockwell"/>
                <a:sym typeface="Rockwell"/>
              </a:defRPr>
            </a:lvl2pPr>
            <a:lvl3pPr lvl="2">
              <a:spcBef>
                <a:spcPts val="0"/>
              </a:spcBef>
              <a:spcAft>
                <a:spcPts val="0"/>
              </a:spcAft>
              <a:buSzPts val="1900"/>
              <a:buNone/>
              <a:defRPr sz="2700">
                <a:solidFill>
                  <a:srgbClr val="FFFFFF"/>
                </a:solidFill>
                <a:latin typeface="Rockwell"/>
                <a:ea typeface="Rockwell"/>
                <a:cs typeface="Rockwell"/>
                <a:sym typeface="Rockwell"/>
              </a:defRPr>
            </a:lvl3pPr>
            <a:lvl4pPr lvl="3">
              <a:spcBef>
                <a:spcPts val="0"/>
              </a:spcBef>
              <a:spcAft>
                <a:spcPts val="0"/>
              </a:spcAft>
              <a:buSzPts val="1900"/>
              <a:buNone/>
              <a:defRPr sz="2700">
                <a:solidFill>
                  <a:srgbClr val="FFFFFF"/>
                </a:solidFill>
                <a:latin typeface="Rockwell"/>
                <a:ea typeface="Rockwell"/>
                <a:cs typeface="Rockwell"/>
                <a:sym typeface="Rockwell"/>
              </a:defRPr>
            </a:lvl4pPr>
            <a:lvl5pPr lvl="4">
              <a:spcBef>
                <a:spcPts val="0"/>
              </a:spcBef>
              <a:spcAft>
                <a:spcPts val="0"/>
              </a:spcAft>
              <a:buSzPts val="1900"/>
              <a:buNone/>
              <a:defRPr sz="2700">
                <a:solidFill>
                  <a:srgbClr val="FFFFFF"/>
                </a:solidFill>
                <a:latin typeface="Rockwell"/>
                <a:ea typeface="Rockwell"/>
                <a:cs typeface="Rockwell"/>
                <a:sym typeface="Rockwell"/>
              </a:defRPr>
            </a:lvl5pPr>
            <a:lvl6pPr lvl="5">
              <a:spcBef>
                <a:spcPts val="0"/>
              </a:spcBef>
              <a:spcAft>
                <a:spcPts val="0"/>
              </a:spcAft>
              <a:buSzPts val="1900"/>
              <a:buNone/>
              <a:defRPr sz="2700">
                <a:solidFill>
                  <a:srgbClr val="FFFFFF"/>
                </a:solidFill>
                <a:latin typeface="Rockwell"/>
                <a:ea typeface="Rockwell"/>
                <a:cs typeface="Rockwell"/>
                <a:sym typeface="Rockwell"/>
              </a:defRPr>
            </a:lvl6pPr>
            <a:lvl7pPr lvl="6">
              <a:spcBef>
                <a:spcPts val="0"/>
              </a:spcBef>
              <a:spcAft>
                <a:spcPts val="0"/>
              </a:spcAft>
              <a:buSzPts val="1900"/>
              <a:buNone/>
              <a:defRPr sz="2700">
                <a:solidFill>
                  <a:srgbClr val="FFFFFF"/>
                </a:solidFill>
                <a:latin typeface="Rockwell"/>
                <a:ea typeface="Rockwell"/>
                <a:cs typeface="Rockwell"/>
                <a:sym typeface="Rockwell"/>
              </a:defRPr>
            </a:lvl7pPr>
            <a:lvl8pPr lvl="7">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453" name="Google Shape;453;g26e5df40995_1_16"/>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454" name="Google Shape;454;g26e5df40995_1_16"/>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455" name="Google Shape;455;g26e5df40995_1_16"/>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56" name="Google Shape;456;g26e5df40995_1_16"/>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457"/>
        <p:cNvGrpSpPr/>
        <p:nvPr/>
      </p:nvGrpSpPr>
      <p:grpSpPr>
        <a:xfrm>
          <a:off x="0" y="0"/>
          <a:ext cx="0" cy="0"/>
          <a:chOff x="0" y="0"/>
          <a:chExt cx="0" cy="0"/>
        </a:xfrm>
      </p:grpSpPr>
      <p:pic>
        <p:nvPicPr>
          <p:cNvPr id="458" name="Google Shape;458;g26e5df40995_1_23"/>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59" name="Google Shape;459;g26e5df40995_1_23"/>
          <p:cNvSpPr txBox="1">
            <a:spLocks noGrp="1"/>
          </p:cNvSpPr>
          <p:nvPr>
            <p:ph type="title"/>
          </p:nvPr>
        </p:nvSpPr>
        <p:spPr>
          <a:xfrm>
            <a:off x="284100" y="304800"/>
            <a:ext cx="105780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460" name="Google Shape;460;g26e5df40995_1_23"/>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461" name="Google Shape;461;g26e5df40995_1_23"/>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462" name="Google Shape;462;g26e5df40995_1_23"/>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63" name="Google Shape;463;g26e5df40995_1_23"/>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64" name="Google Shape;464;g26e5df40995_1_23"/>
          <p:cNvSpPr>
            <a:spLocks noGrp="1"/>
          </p:cNvSpPr>
          <p:nvPr>
            <p:ph type="pic" idx="2"/>
          </p:nvPr>
        </p:nvSpPr>
        <p:spPr>
          <a:xfrm>
            <a:off x="11054367" y="95300"/>
            <a:ext cx="1032400" cy="10324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465"/>
        <p:cNvGrpSpPr/>
        <p:nvPr/>
      </p:nvGrpSpPr>
      <p:grpSpPr>
        <a:xfrm>
          <a:off x="0" y="0"/>
          <a:ext cx="0" cy="0"/>
          <a:chOff x="0" y="0"/>
          <a:chExt cx="0" cy="0"/>
        </a:xfrm>
      </p:grpSpPr>
      <p:pic>
        <p:nvPicPr>
          <p:cNvPr id="466" name="Google Shape;466;g26e5df40995_1_31"/>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67" name="Google Shape;467;g26e5df40995_1_3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468" name="Google Shape;468;g26e5df40995_1_31"/>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469" name="Google Shape;469;g26e5df40995_1_31"/>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70" name="Google Shape;470;g26e5df40995_1_31"/>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71" name="Google Shape;471;g26e5df40995_1_31"/>
          <p:cNvPicPr preferRelativeResize="0"/>
          <p:nvPr/>
        </p:nvPicPr>
        <p:blipFill>
          <a:blip r:embed="rId4">
            <a:alphaModFix/>
          </a:blip>
          <a:stretch>
            <a:fillRect/>
          </a:stretch>
        </p:blipFill>
        <p:spPr>
          <a:xfrm>
            <a:off x="615200" y="3415683"/>
            <a:ext cx="547034" cy="547034"/>
          </a:xfrm>
          <a:prstGeom prst="rect">
            <a:avLst/>
          </a:prstGeom>
          <a:noFill/>
          <a:ln>
            <a:noFill/>
          </a:ln>
        </p:spPr>
      </p:pic>
      <p:pic>
        <p:nvPicPr>
          <p:cNvPr id="472" name="Google Shape;472;g26e5df40995_1_31"/>
          <p:cNvPicPr preferRelativeResize="0"/>
          <p:nvPr/>
        </p:nvPicPr>
        <p:blipFill>
          <a:blip r:embed="rId4">
            <a:alphaModFix/>
          </a:blip>
          <a:stretch>
            <a:fillRect/>
          </a:stretch>
        </p:blipFill>
        <p:spPr>
          <a:xfrm>
            <a:off x="615200" y="2661717"/>
            <a:ext cx="547034" cy="547034"/>
          </a:xfrm>
          <a:prstGeom prst="rect">
            <a:avLst/>
          </a:prstGeom>
          <a:noFill/>
          <a:ln>
            <a:noFill/>
          </a:ln>
        </p:spPr>
      </p:pic>
      <p:sp>
        <p:nvSpPr>
          <p:cNvPr id="473" name="Google Shape;473;g26e5df40995_1_31"/>
          <p:cNvSpPr txBox="1">
            <a:spLocks noGrp="1"/>
          </p:cNvSpPr>
          <p:nvPr>
            <p:ph type="title" idx="2"/>
          </p:nvPr>
        </p:nvSpPr>
        <p:spPr>
          <a:xfrm>
            <a:off x="615200" y="1524000"/>
            <a:ext cx="10247200" cy="430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a:spcBef>
                <a:spcPts val="0"/>
              </a:spcBef>
              <a:spcAft>
                <a:spcPts val="0"/>
              </a:spcAft>
              <a:buSzPts val="1900"/>
              <a:buNone/>
              <a:defRPr>
                <a:latin typeface="Calibri"/>
                <a:ea typeface="Calibri"/>
                <a:cs typeface="Calibri"/>
                <a:sym typeface="Calibri"/>
              </a:defRPr>
            </a:lvl2pPr>
            <a:lvl3pPr lvl="2">
              <a:spcBef>
                <a:spcPts val="0"/>
              </a:spcBef>
              <a:spcAft>
                <a:spcPts val="0"/>
              </a:spcAft>
              <a:buSzPts val="1900"/>
              <a:buNone/>
              <a:defRPr>
                <a:latin typeface="Calibri"/>
                <a:ea typeface="Calibri"/>
                <a:cs typeface="Calibri"/>
                <a:sym typeface="Calibri"/>
              </a:defRPr>
            </a:lvl3pPr>
            <a:lvl4pPr lvl="3">
              <a:spcBef>
                <a:spcPts val="0"/>
              </a:spcBef>
              <a:spcAft>
                <a:spcPts val="0"/>
              </a:spcAft>
              <a:buSzPts val="1900"/>
              <a:buNone/>
              <a:defRPr>
                <a:latin typeface="Calibri"/>
                <a:ea typeface="Calibri"/>
                <a:cs typeface="Calibri"/>
                <a:sym typeface="Calibri"/>
              </a:defRPr>
            </a:lvl4pPr>
            <a:lvl5pPr lvl="4">
              <a:spcBef>
                <a:spcPts val="0"/>
              </a:spcBef>
              <a:spcAft>
                <a:spcPts val="0"/>
              </a:spcAft>
              <a:buSzPts val="1900"/>
              <a:buNone/>
              <a:defRPr>
                <a:latin typeface="Calibri"/>
                <a:ea typeface="Calibri"/>
                <a:cs typeface="Calibri"/>
                <a:sym typeface="Calibri"/>
              </a:defRPr>
            </a:lvl5pPr>
            <a:lvl6pPr lvl="5">
              <a:spcBef>
                <a:spcPts val="0"/>
              </a:spcBef>
              <a:spcAft>
                <a:spcPts val="0"/>
              </a:spcAft>
              <a:buSzPts val="1900"/>
              <a:buNone/>
              <a:defRPr>
                <a:latin typeface="Calibri"/>
                <a:ea typeface="Calibri"/>
                <a:cs typeface="Calibri"/>
                <a:sym typeface="Calibri"/>
              </a:defRPr>
            </a:lvl6pPr>
            <a:lvl7pPr lvl="6">
              <a:spcBef>
                <a:spcPts val="0"/>
              </a:spcBef>
              <a:spcAft>
                <a:spcPts val="0"/>
              </a:spcAft>
              <a:buSzPts val="1900"/>
              <a:buNone/>
              <a:defRPr>
                <a:latin typeface="Calibri"/>
                <a:ea typeface="Calibri"/>
                <a:cs typeface="Calibri"/>
                <a:sym typeface="Calibri"/>
              </a:defRPr>
            </a:lvl7pPr>
            <a:lvl8pPr lvl="7">
              <a:spcBef>
                <a:spcPts val="0"/>
              </a:spcBef>
              <a:spcAft>
                <a:spcPts val="0"/>
              </a:spcAft>
              <a:buSzPts val="1900"/>
              <a:buNone/>
              <a:defRPr>
                <a:latin typeface="Calibri"/>
                <a:ea typeface="Calibri"/>
                <a:cs typeface="Calibri"/>
                <a:sym typeface="Calibri"/>
              </a:defRPr>
            </a:lvl8pPr>
            <a:lvl9pPr lvl="8">
              <a:spcBef>
                <a:spcPts val="0"/>
              </a:spcBef>
              <a:spcAft>
                <a:spcPts val="0"/>
              </a:spcAft>
              <a:buSzPts val="1900"/>
              <a:buNone/>
              <a:defRPr>
                <a:latin typeface="Calibri"/>
                <a:ea typeface="Calibri"/>
                <a:cs typeface="Calibri"/>
                <a:sym typeface="Calibri"/>
              </a:defRPr>
            </a:lvl9pPr>
          </a:lstStyle>
          <a:p>
            <a:endParaRPr/>
          </a:p>
        </p:txBody>
      </p:sp>
      <p:sp>
        <p:nvSpPr>
          <p:cNvPr id="474" name="Google Shape;474;g26e5df40995_1_31"/>
          <p:cNvSpPr txBox="1">
            <a:spLocks noGrp="1"/>
          </p:cNvSpPr>
          <p:nvPr>
            <p:ph type="subTitle" idx="1"/>
          </p:nvPr>
        </p:nvSpPr>
        <p:spPr>
          <a:xfrm>
            <a:off x="1340333" y="2720033"/>
            <a:ext cx="7855200" cy="430400"/>
          </a:xfrm>
          <a:prstGeom prst="rect">
            <a:avLst/>
          </a:prstGeom>
        </p:spPr>
        <p:txBody>
          <a:bodyPr spcFirstLastPara="1" wrap="square" lIns="0" tIns="0" rIns="0" bIns="0" anchor="t" anchorCtr="0">
            <a:normAutofit/>
          </a:bodyPr>
          <a:lstStyle>
            <a:lvl1pPr lvl="0">
              <a:spcBef>
                <a:spcPts val="0"/>
              </a:spcBef>
              <a:spcAft>
                <a:spcPts val="0"/>
              </a:spcAft>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475" name="Google Shape;475;g26e5df40995_1_31"/>
          <p:cNvSpPr txBox="1">
            <a:spLocks noGrp="1"/>
          </p:cNvSpPr>
          <p:nvPr>
            <p:ph type="subTitle" idx="3"/>
          </p:nvPr>
        </p:nvSpPr>
        <p:spPr>
          <a:xfrm>
            <a:off x="1340333" y="3474000"/>
            <a:ext cx="7855200" cy="4304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476" name="Google Shape;476;g26e5df40995_1_31"/>
          <p:cNvPicPr preferRelativeResize="0"/>
          <p:nvPr/>
        </p:nvPicPr>
        <p:blipFill>
          <a:blip r:embed="rId4">
            <a:alphaModFix/>
          </a:blip>
          <a:stretch>
            <a:fillRect/>
          </a:stretch>
        </p:blipFill>
        <p:spPr>
          <a:xfrm>
            <a:off x="620800" y="4169650"/>
            <a:ext cx="547034" cy="547034"/>
          </a:xfrm>
          <a:prstGeom prst="rect">
            <a:avLst/>
          </a:prstGeom>
          <a:noFill/>
          <a:ln>
            <a:noFill/>
          </a:ln>
        </p:spPr>
      </p:pic>
      <p:sp>
        <p:nvSpPr>
          <p:cNvPr id="477" name="Google Shape;477;g26e5df40995_1_31"/>
          <p:cNvSpPr txBox="1">
            <a:spLocks noGrp="1"/>
          </p:cNvSpPr>
          <p:nvPr>
            <p:ph type="subTitle" idx="4"/>
          </p:nvPr>
        </p:nvSpPr>
        <p:spPr>
          <a:xfrm>
            <a:off x="1345933" y="4227967"/>
            <a:ext cx="7855200" cy="4304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78"/>
        <p:cNvGrpSpPr/>
        <p:nvPr/>
      </p:nvGrpSpPr>
      <p:grpSpPr>
        <a:xfrm>
          <a:off x="0" y="0"/>
          <a:ext cx="0" cy="0"/>
          <a:chOff x="0" y="0"/>
          <a:chExt cx="0" cy="0"/>
        </a:xfrm>
      </p:grpSpPr>
      <p:pic>
        <p:nvPicPr>
          <p:cNvPr id="479" name="Google Shape;479;g26e5df40995_1_4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80" name="Google Shape;480;g26e5df40995_1_4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481" name="Google Shape;481;g26e5df40995_1_44"/>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482" name="Google Shape;482;g26e5df40995_1_44"/>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83" name="Google Shape;483;g26e5df40995_1_44"/>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84" name="Google Shape;484;g26e5df40995_1_44"/>
          <p:cNvPicPr preferRelativeResize="0"/>
          <p:nvPr/>
        </p:nvPicPr>
        <p:blipFill rotWithShape="1">
          <a:blip r:embed="rId4">
            <a:alphaModFix/>
          </a:blip>
          <a:srcRect/>
          <a:stretch/>
        </p:blipFill>
        <p:spPr>
          <a:xfrm>
            <a:off x="615200" y="3415700"/>
            <a:ext cx="547034" cy="547034"/>
          </a:xfrm>
          <a:prstGeom prst="rect">
            <a:avLst/>
          </a:prstGeom>
          <a:noFill/>
          <a:ln>
            <a:noFill/>
          </a:ln>
        </p:spPr>
      </p:pic>
      <p:pic>
        <p:nvPicPr>
          <p:cNvPr id="485" name="Google Shape;485;g26e5df40995_1_44"/>
          <p:cNvPicPr preferRelativeResize="0"/>
          <p:nvPr/>
        </p:nvPicPr>
        <p:blipFill rotWithShape="1">
          <a:blip r:embed="rId5">
            <a:alphaModFix/>
          </a:blip>
          <a:srcRect/>
          <a:stretch/>
        </p:blipFill>
        <p:spPr>
          <a:xfrm>
            <a:off x="615200" y="2661717"/>
            <a:ext cx="547034" cy="547034"/>
          </a:xfrm>
          <a:prstGeom prst="rect">
            <a:avLst/>
          </a:prstGeom>
          <a:noFill/>
          <a:ln>
            <a:noFill/>
          </a:ln>
        </p:spPr>
      </p:pic>
      <p:sp>
        <p:nvSpPr>
          <p:cNvPr id="486" name="Google Shape;486;g26e5df40995_1_44"/>
          <p:cNvSpPr txBox="1">
            <a:spLocks noGrp="1"/>
          </p:cNvSpPr>
          <p:nvPr>
            <p:ph type="title" idx="2"/>
          </p:nvPr>
        </p:nvSpPr>
        <p:spPr>
          <a:xfrm>
            <a:off x="615200" y="1524000"/>
            <a:ext cx="10247200" cy="430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100"/>
              <a:buNone/>
              <a:defRPr sz="2100">
                <a:solidFill>
                  <a:schemeClr val="dk1"/>
                </a:solidFill>
                <a:latin typeface="Calibri"/>
                <a:ea typeface="Calibri"/>
                <a:cs typeface="Calibri"/>
                <a:sym typeface="Calibri"/>
              </a:defRPr>
            </a:lvl1pPr>
            <a:lvl2pPr lvl="1" rtl="0">
              <a:spcBef>
                <a:spcPts val="0"/>
              </a:spcBef>
              <a:spcAft>
                <a:spcPts val="0"/>
              </a:spcAft>
              <a:buSzPts val="1900"/>
              <a:buNone/>
              <a:defRPr>
                <a:latin typeface="Calibri"/>
                <a:ea typeface="Calibri"/>
                <a:cs typeface="Calibri"/>
                <a:sym typeface="Calibri"/>
              </a:defRPr>
            </a:lvl2pPr>
            <a:lvl3pPr lvl="2" rtl="0">
              <a:spcBef>
                <a:spcPts val="0"/>
              </a:spcBef>
              <a:spcAft>
                <a:spcPts val="0"/>
              </a:spcAft>
              <a:buSzPts val="1900"/>
              <a:buNone/>
              <a:defRPr>
                <a:latin typeface="Calibri"/>
                <a:ea typeface="Calibri"/>
                <a:cs typeface="Calibri"/>
                <a:sym typeface="Calibri"/>
              </a:defRPr>
            </a:lvl3pPr>
            <a:lvl4pPr lvl="3" rtl="0">
              <a:spcBef>
                <a:spcPts val="0"/>
              </a:spcBef>
              <a:spcAft>
                <a:spcPts val="0"/>
              </a:spcAft>
              <a:buSzPts val="1900"/>
              <a:buNone/>
              <a:defRPr>
                <a:latin typeface="Calibri"/>
                <a:ea typeface="Calibri"/>
                <a:cs typeface="Calibri"/>
                <a:sym typeface="Calibri"/>
              </a:defRPr>
            </a:lvl4pPr>
            <a:lvl5pPr lvl="4" rtl="0">
              <a:spcBef>
                <a:spcPts val="0"/>
              </a:spcBef>
              <a:spcAft>
                <a:spcPts val="0"/>
              </a:spcAft>
              <a:buSzPts val="1900"/>
              <a:buNone/>
              <a:defRPr>
                <a:latin typeface="Calibri"/>
                <a:ea typeface="Calibri"/>
                <a:cs typeface="Calibri"/>
                <a:sym typeface="Calibri"/>
              </a:defRPr>
            </a:lvl5pPr>
            <a:lvl6pPr lvl="5" rtl="0">
              <a:spcBef>
                <a:spcPts val="0"/>
              </a:spcBef>
              <a:spcAft>
                <a:spcPts val="0"/>
              </a:spcAft>
              <a:buSzPts val="1900"/>
              <a:buNone/>
              <a:defRPr>
                <a:latin typeface="Calibri"/>
                <a:ea typeface="Calibri"/>
                <a:cs typeface="Calibri"/>
                <a:sym typeface="Calibri"/>
              </a:defRPr>
            </a:lvl6pPr>
            <a:lvl7pPr lvl="6" rtl="0">
              <a:spcBef>
                <a:spcPts val="0"/>
              </a:spcBef>
              <a:spcAft>
                <a:spcPts val="0"/>
              </a:spcAft>
              <a:buSzPts val="1900"/>
              <a:buNone/>
              <a:defRPr>
                <a:latin typeface="Calibri"/>
                <a:ea typeface="Calibri"/>
                <a:cs typeface="Calibri"/>
                <a:sym typeface="Calibri"/>
              </a:defRPr>
            </a:lvl7pPr>
            <a:lvl8pPr lvl="7" rtl="0">
              <a:spcBef>
                <a:spcPts val="0"/>
              </a:spcBef>
              <a:spcAft>
                <a:spcPts val="0"/>
              </a:spcAft>
              <a:buSzPts val="1900"/>
              <a:buNone/>
              <a:defRPr>
                <a:latin typeface="Calibri"/>
                <a:ea typeface="Calibri"/>
                <a:cs typeface="Calibri"/>
                <a:sym typeface="Calibri"/>
              </a:defRPr>
            </a:lvl8pPr>
            <a:lvl9pPr lvl="8" rtl="0">
              <a:spcBef>
                <a:spcPts val="0"/>
              </a:spcBef>
              <a:spcAft>
                <a:spcPts val="0"/>
              </a:spcAft>
              <a:buSzPts val="1900"/>
              <a:buNone/>
              <a:defRPr>
                <a:latin typeface="Calibri"/>
                <a:ea typeface="Calibri"/>
                <a:cs typeface="Calibri"/>
                <a:sym typeface="Calibri"/>
              </a:defRPr>
            </a:lvl9pPr>
          </a:lstStyle>
          <a:p>
            <a:endParaRPr/>
          </a:p>
        </p:txBody>
      </p:sp>
      <p:sp>
        <p:nvSpPr>
          <p:cNvPr id="487" name="Google Shape;487;g26e5df40995_1_44"/>
          <p:cNvSpPr txBox="1">
            <a:spLocks noGrp="1"/>
          </p:cNvSpPr>
          <p:nvPr>
            <p:ph type="subTitle" idx="1"/>
          </p:nvPr>
        </p:nvSpPr>
        <p:spPr>
          <a:xfrm>
            <a:off x="1340333" y="2720033"/>
            <a:ext cx="7855200" cy="4304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488" name="Google Shape;488;g26e5df40995_1_44"/>
          <p:cNvSpPr txBox="1">
            <a:spLocks noGrp="1"/>
          </p:cNvSpPr>
          <p:nvPr>
            <p:ph type="subTitle" idx="3"/>
          </p:nvPr>
        </p:nvSpPr>
        <p:spPr>
          <a:xfrm>
            <a:off x="1340333" y="3474000"/>
            <a:ext cx="7855200" cy="4304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489" name="Google Shape;489;g26e5df40995_1_44"/>
          <p:cNvPicPr preferRelativeResize="0"/>
          <p:nvPr/>
        </p:nvPicPr>
        <p:blipFill rotWithShape="1">
          <a:blip r:embed="rId6">
            <a:alphaModFix/>
          </a:blip>
          <a:srcRect/>
          <a:stretch/>
        </p:blipFill>
        <p:spPr>
          <a:xfrm>
            <a:off x="657317" y="4169663"/>
            <a:ext cx="462800" cy="462800"/>
          </a:xfrm>
          <a:prstGeom prst="rect">
            <a:avLst/>
          </a:prstGeom>
          <a:noFill/>
          <a:ln>
            <a:noFill/>
          </a:ln>
        </p:spPr>
      </p:pic>
      <p:sp>
        <p:nvSpPr>
          <p:cNvPr id="490" name="Google Shape;490;g26e5df40995_1_44"/>
          <p:cNvSpPr txBox="1">
            <a:spLocks noGrp="1"/>
          </p:cNvSpPr>
          <p:nvPr>
            <p:ph type="subTitle" idx="4"/>
          </p:nvPr>
        </p:nvSpPr>
        <p:spPr>
          <a:xfrm>
            <a:off x="1345933" y="4227967"/>
            <a:ext cx="7855200" cy="430400"/>
          </a:xfrm>
          <a:prstGeom prst="rect">
            <a:avLst/>
          </a:prstGeom>
        </p:spPr>
        <p:txBody>
          <a:bodyPr spcFirstLastPara="1" wrap="square" lIns="0" tIns="0" rIns="0" bIns="0" anchor="t" anchorCtr="0">
            <a:normAutofit/>
          </a:bodyPr>
          <a:lstStyle>
            <a:lvl1pPr lvl="0" rtl="0">
              <a:spcBef>
                <a:spcPts val="0"/>
              </a:spcBef>
              <a:spcAft>
                <a:spcPts val="0"/>
              </a:spcAft>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491"/>
        <p:cNvGrpSpPr/>
        <p:nvPr/>
      </p:nvGrpSpPr>
      <p:grpSpPr>
        <a:xfrm>
          <a:off x="0" y="0"/>
          <a:ext cx="0" cy="0"/>
          <a:chOff x="0" y="0"/>
          <a:chExt cx="0" cy="0"/>
        </a:xfrm>
      </p:grpSpPr>
      <p:pic>
        <p:nvPicPr>
          <p:cNvPr id="492" name="Google Shape;492;g26e5df40995_1_57"/>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93" name="Google Shape;493;g26e5df40995_1_57"/>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494" name="Google Shape;494;g26e5df40995_1_57"/>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495" name="Google Shape;495;g26e5df40995_1_57"/>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96" name="Google Shape;496;g26e5df40995_1_57"/>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497"/>
        <p:cNvGrpSpPr/>
        <p:nvPr/>
      </p:nvGrpSpPr>
      <p:grpSpPr>
        <a:xfrm>
          <a:off x="0" y="0"/>
          <a:ext cx="0" cy="0"/>
          <a:chOff x="0" y="0"/>
          <a:chExt cx="0" cy="0"/>
        </a:xfrm>
      </p:grpSpPr>
      <p:pic>
        <p:nvPicPr>
          <p:cNvPr id="498" name="Google Shape;498;g26e5df40995_1_63"/>
          <p:cNvPicPr preferRelativeResize="0"/>
          <p:nvPr/>
        </p:nvPicPr>
        <p:blipFill>
          <a:blip r:embed="rId2">
            <a:alphaModFix/>
          </a:blip>
          <a:stretch>
            <a:fillRect/>
          </a:stretch>
        </p:blipFill>
        <p:spPr>
          <a:xfrm>
            <a:off x="10862300" y="6235200"/>
            <a:ext cx="1157268" cy="492000"/>
          </a:xfrm>
          <a:prstGeom prst="rect">
            <a:avLst/>
          </a:prstGeom>
          <a:noFill/>
          <a:ln>
            <a:noFill/>
          </a:ln>
        </p:spPr>
      </p:pic>
      <p:cxnSp>
        <p:nvCxnSpPr>
          <p:cNvPr id="499" name="Google Shape;499;g26e5df40995_1_63"/>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500" name="Google Shape;500;g26e5df40995_1_63"/>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501"/>
        <p:cNvGrpSpPr/>
        <p:nvPr/>
      </p:nvGrpSpPr>
      <p:grpSpPr>
        <a:xfrm>
          <a:off x="0" y="0"/>
          <a:ext cx="0" cy="0"/>
          <a:chOff x="0" y="0"/>
          <a:chExt cx="0" cy="0"/>
        </a:xfrm>
      </p:grpSpPr>
      <p:pic>
        <p:nvPicPr>
          <p:cNvPr id="502" name="Google Shape;502;g26e5df40995_1_67"/>
          <p:cNvPicPr preferRelativeResize="0"/>
          <p:nvPr/>
        </p:nvPicPr>
        <p:blipFill>
          <a:blip r:embed="rId2">
            <a:alphaModFix/>
          </a:blip>
          <a:stretch>
            <a:fillRect/>
          </a:stretch>
        </p:blipFill>
        <p:spPr>
          <a:xfrm>
            <a:off x="10862300" y="6235200"/>
            <a:ext cx="1157268" cy="492000"/>
          </a:xfrm>
          <a:prstGeom prst="rect">
            <a:avLst/>
          </a:prstGeom>
          <a:noFill/>
          <a:ln>
            <a:noFill/>
          </a:ln>
        </p:spPr>
      </p:pic>
      <p:cxnSp>
        <p:nvCxnSpPr>
          <p:cNvPr id="503" name="Google Shape;503;g26e5df40995_1_67"/>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504" name="Google Shape;504;g26e5df40995_1_67"/>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05" name="Google Shape;505;g26e5df40995_1_67"/>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900"/>
              <a:buNone/>
              <a:defRPr sz="2700">
                <a:solidFill>
                  <a:schemeClr val="accent2"/>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506" name="Google Shape;506;g26e5df40995_1_67"/>
          <p:cNvSpPr/>
          <p:nvPr/>
        </p:nvSpPr>
        <p:spPr>
          <a:xfrm>
            <a:off x="0" y="1586653"/>
            <a:ext cx="2952800" cy="892000"/>
          </a:xfrm>
          <a:prstGeom prst="homePlate">
            <a:avLst>
              <a:gd name="adj" fmla="val 50000"/>
            </a:avLst>
          </a:prstGeom>
          <a:solidFill>
            <a:srgbClr val="232C6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507" name="Google Shape;507;g26e5df40995_1_67"/>
          <p:cNvSpPr/>
          <p:nvPr/>
        </p:nvSpPr>
        <p:spPr>
          <a:xfrm>
            <a:off x="2451100" y="1586367"/>
            <a:ext cx="2752000" cy="892000"/>
          </a:xfrm>
          <a:prstGeom prst="chevron">
            <a:avLst>
              <a:gd name="adj" fmla="val 50000"/>
            </a:avLst>
          </a:prstGeom>
          <a:solidFill>
            <a:srgbClr val="31386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508" name="Google Shape;508;g26e5df40995_1_67"/>
          <p:cNvSpPr/>
          <p:nvPr/>
        </p:nvSpPr>
        <p:spPr>
          <a:xfrm>
            <a:off x="4689000" y="1586367"/>
            <a:ext cx="2752000" cy="892000"/>
          </a:xfrm>
          <a:prstGeom prst="chevron">
            <a:avLst>
              <a:gd name="adj" fmla="val 50000"/>
            </a:avLst>
          </a:prstGeom>
          <a:solidFill>
            <a:srgbClr val="434A7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509" name="Google Shape;509;g26e5df40995_1_67"/>
          <p:cNvSpPr/>
          <p:nvPr/>
        </p:nvSpPr>
        <p:spPr>
          <a:xfrm>
            <a:off x="9165367" y="1586367"/>
            <a:ext cx="2752000" cy="892000"/>
          </a:xfrm>
          <a:prstGeom prst="chevron">
            <a:avLst>
              <a:gd name="adj" fmla="val 50000"/>
            </a:avLst>
          </a:prstGeom>
          <a:solidFill>
            <a:srgbClr val="999EC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510" name="Google Shape;510;g26e5df40995_1_67"/>
          <p:cNvSpPr/>
          <p:nvPr/>
        </p:nvSpPr>
        <p:spPr>
          <a:xfrm>
            <a:off x="6927134" y="1586367"/>
            <a:ext cx="2752000" cy="892000"/>
          </a:xfrm>
          <a:prstGeom prst="chevron">
            <a:avLst>
              <a:gd name="adj" fmla="val 50000"/>
            </a:avLst>
          </a:prstGeom>
          <a:solidFill>
            <a:srgbClr val="676E9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rgbClr val="FFFFFF"/>
              </a:solidFill>
              <a:latin typeface="Roboto"/>
              <a:ea typeface="Roboto"/>
              <a:cs typeface="Roboto"/>
              <a:sym typeface="Roboto"/>
            </a:endParaRPr>
          </a:p>
        </p:txBody>
      </p:sp>
      <p:sp>
        <p:nvSpPr>
          <p:cNvPr id="511" name="Google Shape;511;g26e5df40995_1_67"/>
          <p:cNvSpPr txBox="1">
            <a:spLocks noGrp="1"/>
          </p:cNvSpPr>
          <p:nvPr>
            <p:ph type="subTitle" idx="1"/>
          </p:nvPr>
        </p:nvSpPr>
        <p:spPr>
          <a:xfrm>
            <a:off x="2853900" y="2705433"/>
            <a:ext cx="1946400" cy="31496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512" name="Google Shape;512;g26e5df40995_1_67"/>
          <p:cNvSpPr txBox="1">
            <a:spLocks noGrp="1"/>
          </p:cNvSpPr>
          <p:nvPr>
            <p:ph type="subTitle" idx="2"/>
          </p:nvPr>
        </p:nvSpPr>
        <p:spPr>
          <a:xfrm>
            <a:off x="5091800" y="2705450"/>
            <a:ext cx="1946400" cy="31496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513" name="Google Shape;513;g26e5df40995_1_67"/>
          <p:cNvSpPr txBox="1">
            <a:spLocks noGrp="1"/>
          </p:cNvSpPr>
          <p:nvPr>
            <p:ph type="subTitle" idx="3"/>
          </p:nvPr>
        </p:nvSpPr>
        <p:spPr>
          <a:xfrm>
            <a:off x="7329700" y="2705433"/>
            <a:ext cx="1946400" cy="31496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514" name="Google Shape;514;g26e5df40995_1_67"/>
          <p:cNvSpPr txBox="1">
            <a:spLocks noGrp="1"/>
          </p:cNvSpPr>
          <p:nvPr>
            <p:ph type="subTitle" idx="4"/>
          </p:nvPr>
        </p:nvSpPr>
        <p:spPr>
          <a:xfrm>
            <a:off x="9567600" y="2705583"/>
            <a:ext cx="1946400" cy="31496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515" name="Google Shape;515;g26e5df40995_1_67"/>
          <p:cNvSpPr txBox="1">
            <a:spLocks noGrp="1"/>
          </p:cNvSpPr>
          <p:nvPr>
            <p:ph type="title" idx="5"/>
          </p:nvPr>
        </p:nvSpPr>
        <p:spPr>
          <a:xfrm>
            <a:off x="445100" y="1786667"/>
            <a:ext cx="1844800" cy="492000"/>
          </a:xfrm>
          <a:prstGeom prst="rect">
            <a:avLst/>
          </a:prstGeom>
        </p:spPr>
        <p:txBody>
          <a:bodyPr spcFirstLastPara="1" wrap="square" lIns="0" tIns="0" rIns="0" bIns="0" anchor="t" anchorCtr="0">
            <a:noAutofit/>
          </a:bodyPr>
          <a:lstStyle>
            <a:lvl1pPr lvl="0">
              <a:spcBef>
                <a:spcPts val="0"/>
              </a:spcBef>
              <a:spcAft>
                <a:spcPts val="0"/>
              </a:spcAft>
              <a:buSzPts val="1100"/>
              <a:buNone/>
              <a:defRPr sz="1900">
                <a:latin typeface="Calibri"/>
                <a:ea typeface="Calibri"/>
                <a:cs typeface="Calibri"/>
                <a:sym typeface="Calibri"/>
              </a:defRPr>
            </a:lvl1pPr>
            <a:lvl2pPr lvl="1">
              <a:spcBef>
                <a:spcPts val="0"/>
              </a:spcBef>
              <a:spcAft>
                <a:spcPts val="0"/>
              </a:spcAft>
              <a:buSzPts val="1900"/>
              <a:buNone/>
              <a:defRPr>
                <a:latin typeface="Calibri"/>
                <a:ea typeface="Calibri"/>
                <a:cs typeface="Calibri"/>
                <a:sym typeface="Calibri"/>
              </a:defRPr>
            </a:lvl2pPr>
            <a:lvl3pPr lvl="2">
              <a:spcBef>
                <a:spcPts val="0"/>
              </a:spcBef>
              <a:spcAft>
                <a:spcPts val="0"/>
              </a:spcAft>
              <a:buSzPts val="1900"/>
              <a:buNone/>
              <a:defRPr>
                <a:latin typeface="Calibri"/>
                <a:ea typeface="Calibri"/>
                <a:cs typeface="Calibri"/>
                <a:sym typeface="Calibri"/>
              </a:defRPr>
            </a:lvl3pPr>
            <a:lvl4pPr lvl="3">
              <a:spcBef>
                <a:spcPts val="0"/>
              </a:spcBef>
              <a:spcAft>
                <a:spcPts val="0"/>
              </a:spcAft>
              <a:buSzPts val="1900"/>
              <a:buNone/>
              <a:defRPr>
                <a:latin typeface="Calibri"/>
                <a:ea typeface="Calibri"/>
                <a:cs typeface="Calibri"/>
                <a:sym typeface="Calibri"/>
              </a:defRPr>
            </a:lvl4pPr>
            <a:lvl5pPr lvl="4">
              <a:spcBef>
                <a:spcPts val="0"/>
              </a:spcBef>
              <a:spcAft>
                <a:spcPts val="0"/>
              </a:spcAft>
              <a:buSzPts val="1900"/>
              <a:buNone/>
              <a:defRPr>
                <a:latin typeface="Calibri"/>
                <a:ea typeface="Calibri"/>
                <a:cs typeface="Calibri"/>
                <a:sym typeface="Calibri"/>
              </a:defRPr>
            </a:lvl5pPr>
            <a:lvl6pPr lvl="5">
              <a:spcBef>
                <a:spcPts val="0"/>
              </a:spcBef>
              <a:spcAft>
                <a:spcPts val="0"/>
              </a:spcAft>
              <a:buSzPts val="1900"/>
              <a:buNone/>
              <a:defRPr>
                <a:latin typeface="Calibri"/>
                <a:ea typeface="Calibri"/>
                <a:cs typeface="Calibri"/>
                <a:sym typeface="Calibri"/>
              </a:defRPr>
            </a:lvl6pPr>
            <a:lvl7pPr lvl="6">
              <a:spcBef>
                <a:spcPts val="0"/>
              </a:spcBef>
              <a:spcAft>
                <a:spcPts val="0"/>
              </a:spcAft>
              <a:buSzPts val="1900"/>
              <a:buNone/>
              <a:defRPr>
                <a:latin typeface="Calibri"/>
                <a:ea typeface="Calibri"/>
                <a:cs typeface="Calibri"/>
                <a:sym typeface="Calibri"/>
              </a:defRPr>
            </a:lvl7pPr>
            <a:lvl8pPr lvl="7">
              <a:spcBef>
                <a:spcPts val="0"/>
              </a:spcBef>
              <a:spcAft>
                <a:spcPts val="0"/>
              </a:spcAft>
              <a:buSzPts val="1900"/>
              <a:buNone/>
              <a:defRPr>
                <a:latin typeface="Calibri"/>
                <a:ea typeface="Calibri"/>
                <a:cs typeface="Calibri"/>
                <a:sym typeface="Calibri"/>
              </a:defRPr>
            </a:lvl8pPr>
            <a:lvl9pPr lvl="8">
              <a:spcBef>
                <a:spcPts val="0"/>
              </a:spcBef>
              <a:spcAft>
                <a:spcPts val="0"/>
              </a:spcAft>
              <a:buSzPts val="1900"/>
              <a:buNone/>
              <a:defRPr>
                <a:latin typeface="Calibri"/>
                <a:ea typeface="Calibri"/>
                <a:cs typeface="Calibri"/>
                <a:sym typeface="Calibri"/>
              </a:defRPr>
            </a:lvl9pPr>
          </a:lstStyle>
          <a:p>
            <a:endParaRPr/>
          </a:p>
        </p:txBody>
      </p:sp>
      <p:sp>
        <p:nvSpPr>
          <p:cNvPr id="516" name="Google Shape;516;g26e5df40995_1_67"/>
          <p:cNvSpPr txBox="1">
            <a:spLocks noGrp="1"/>
          </p:cNvSpPr>
          <p:nvPr>
            <p:ph type="title" idx="6"/>
          </p:nvPr>
        </p:nvSpPr>
        <p:spPr>
          <a:xfrm>
            <a:off x="2952800"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517" name="Google Shape;517;g26e5df40995_1_67"/>
          <p:cNvSpPr txBox="1">
            <a:spLocks noGrp="1"/>
          </p:cNvSpPr>
          <p:nvPr>
            <p:ph type="title" idx="7"/>
          </p:nvPr>
        </p:nvSpPr>
        <p:spPr>
          <a:xfrm>
            <a:off x="5128600" y="17866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518" name="Google Shape;518;g26e5df40995_1_67"/>
          <p:cNvSpPr txBox="1">
            <a:spLocks noGrp="1"/>
          </p:cNvSpPr>
          <p:nvPr>
            <p:ph type="title" idx="8"/>
          </p:nvPr>
        </p:nvSpPr>
        <p:spPr>
          <a:xfrm>
            <a:off x="7393767"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519" name="Google Shape;519;g26e5df40995_1_67"/>
          <p:cNvSpPr txBox="1">
            <a:spLocks noGrp="1"/>
          </p:cNvSpPr>
          <p:nvPr>
            <p:ph type="title" idx="9"/>
          </p:nvPr>
        </p:nvSpPr>
        <p:spPr>
          <a:xfrm>
            <a:off x="9679133" y="1786367"/>
            <a:ext cx="19464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100"/>
              <a:buNone/>
              <a:defRPr sz="1900">
                <a:solidFill>
                  <a:schemeClr val="lt1"/>
                </a:solidFill>
                <a:latin typeface="Calibri"/>
                <a:ea typeface="Calibri"/>
                <a:cs typeface="Calibri"/>
                <a:sym typeface="Calibri"/>
              </a:defRPr>
            </a:lvl1pPr>
            <a:lvl2pPr lvl="1" rtl="0">
              <a:spcBef>
                <a:spcPts val="0"/>
              </a:spcBef>
              <a:spcAft>
                <a:spcPts val="0"/>
              </a:spcAft>
              <a:buSzPts val="1900"/>
              <a:buNone/>
              <a:defRPr sz="1900">
                <a:latin typeface="Calibri"/>
                <a:ea typeface="Calibri"/>
                <a:cs typeface="Calibri"/>
                <a:sym typeface="Calibri"/>
              </a:defRPr>
            </a:lvl2pPr>
            <a:lvl3pPr lvl="2" rtl="0">
              <a:spcBef>
                <a:spcPts val="0"/>
              </a:spcBef>
              <a:spcAft>
                <a:spcPts val="0"/>
              </a:spcAft>
              <a:buSzPts val="1900"/>
              <a:buNone/>
              <a:defRPr sz="1900">
                <a:latin typeface="Calibri"/>
                <a:ea typeface="Calibri"/>
                <a:cs typeface="Calibri"/>
                <a:sym typeface="Calibri"/>
              </a:defRPr>
            </a:lvl3pPr>
            <a:lvl4pPr lvl="3" rtl="0">
              <a:spcBef>
                <a:spcPts val="0"/>
              </a:spcBef>
              <a:spcAft>
                <a:spcPts val="0"/>
              </a:spcAft>
              <a:buSzPts val="1900"/>
              <a:buNone/>
              <a:defRPr sz="1900">
                <a:latin typeface="Calibri"/>
                <a:ea typeface="Calibri"/>
                <a:cs typeface="Calibri"/>
                <a:sym typeface="Calibri"/>
              </a:defRPr>
            </a:lvl4pPr>
            <a:lvl5pPr lvl="4" rtl="0">
              <a:spcBef>
                <a:spcPts val="0"/>
              </a:spcBef>
              <a:spcAft>
                <a:spcPts val="0"/>
              </a:spcAft>
              <a:buSzPts val="1900"/>
              <a:buNone/>
              <a:defRPr sz="1900">
                <a:latin typeface="Calibri"/>
                <a:ea typeface="Calibri"/>
                <a:cs typeface="Calibri"/>
                <a:sym typeface="Calibri"/>
              </a:defRPr>
            </a:lvl5pPr>
            <a:lvl6pPr lvl="5" rtl="0">
              <a:spcBef>
                <a:spcPts val="0"/>
              </a:spcBef>
              <a:spcAft>
                <a:spcPts val="0"/>
              </a:spcAft>
              <a:buSzPts val="1900"/>
              <a:buNone/>
              <a:defRPr sz="1900">
                <a:latin typeface="Calibri"/>
                <a:ea typeface="Calibri"/>
                <a:cs typeface="Calibri"/>
                <a:sym typeface="Calibri"/>
              </a:defRPr>
            </a:lvl6pPr>
            <a:lvl7pPr lvl="6" rtl="0">
              <a:spcBef>
                <a:spcPts val="0"/>
              </a:spcBef>
              <a:spcAft>
                <a:spcPts val="0"/>
              </a:spcAft>
              <a:buSzPts val="1900"/>
              <a:buNone/>
              <a:defRPr sz="1900">
                <a:latin typeface="Calibri"/>
                <a:ea typeface="Calibri"/>
                <a:cs typeface="Calibri"/>
                <a:sym typeface="Calibri"/>
              </a:defRPr>
            </a:lvl7pPr>
            <a:lvl8pPr lvl="7" rtl="0">
              <a:spcBef>
                <a:spcPts val="0"/>
              </a:spcBef>
              <a:spcAft>
                <a:spcPts val="0"/>
              </a:spcAft>
              <a:buSzPts val="1900"/>
              <a:buNone/>
              <a:defRPr sz="1900">
                <a:latin typeface="Calibri"/>
                <a:ea typeface="Calibri"/>
                <a:cs typeface="Calibri"/>
                <a:sym typeface="Calibri"/>
              </a:defRPr>
            </a:lvl8pPr>
            <a:lvl9pPr lvl="8" rtl="0">
              <a:spcBef>
                <a:spcPts val="0"/>
              </a:spcBef>
              <a:spcAft>
                <a:spcPts val="0"/>
              </a:spcAft>
              <a:buSzPts val="1900"/>
              <a:buNone/>
              <a:defRPr sz="1900">
                <a:latin typeface="Calibri"/>
                <a:ea typeface="Calibri"/>
                <a:cs typeface="Calibri"/>
                <a:sym typeface="Calibri"/>
              </a:defRPr>
            </a:lvl9pPr>
          </a:lstStyle>
          <a:p>
            <a:endParaRPr/>
          </a:p>
        </p:txBody>
      </p:sp>
      <p:sp>
        <p:nvSpPr>
          <p:cNvPr id="520" name="Google Shape;520;g26e5df40995_1_67"/>
          <p:cNvSpPr txBox="1">
            <a:spLocks noGrp="1"/>
          </p:cNvSpPr>
          <p:nvPr>
            <p:ph type="subTitle" idx="13"/>
          </p:nvPr>
        </p:nvSpPr>
        <p:spPr>
          <a:xfrm>
            <a:off x="394300" y="2705600"/>
            <a:ext cx="1946400" cy="31496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521"/>
        <p:cNvGrpSpPr/>
        <p:nvPr/>
      </p:nvGrpSpPr>
      <p:grpSpPr>
        <a:xfrm>
          <a:off x="0" y="0"/>
          <a:ext cx="0" cy="0"/>
          <a:chOff x="0" y="0"/>
          <a:chExt cx="0" cy="0"/>
        </a:xfrm>
      </p:grpSpPr>
      <p:sp>
        <p:nvSpPr>
          <p:cNvPr id="522" name="Google Shape;522;g26e5df40995_1_87"/>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23" name="Google Shape;523;g26e5df40995_1_87"/>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524" name="Google Shape;524;g26e5df40995_1_87"/>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525" name="Google Shape;525;g26e5df40995_1_87"/>
          <p:cNvPicPr preferRelativeResize="0"/>
          <p:nvPr/>
        </p:nvPicPr>
        <p:blipFill>
          <a:blip r:embed="rId3">
            <a:alphaModFix/>
          </a:blip>
          <a:stretch>
            <a:fillRect/>
          </a:stretch>
        </p:blipFill>
        <p:spPr>
          <a:xfrm>
            <a:off x="6032333" y="6235200"/>
            <a:ext cx="1157268" cy="492000"/>
          </a:xfrm>
          <a:prstGeom prst="rect">
            <a:avLst/>
          </a:prstGeom>
          <a:noFill/>
          <a:ln>
            <a:noFill/>
          </a:ln>
        </p:spPr>
      </p:pic>
      <p:cxnSp>
        <p:nvCxnSpPr>
          <p:cNvPr id="526" name="Google Shape;526;g26e5df40995_1_87"/>
          <p:cNvCxnSpPr/>
          <p:nvPr/>
        </p:nvCxnSpPr>
        <p:spPr>
          <a:xfrm>
            <a:off x="0" y="6082133"/>
            <a:ext cx="7189600" cy="0"/>
          </a:xfrm>
          <a:prstGeom prst="straightConnector1">
            <a:avLst/>
          </a:prstGeom>
          <a:noFill/>
          <a:ln w="9525" cap="flat" cmpd="sng">
            <a:solidFill>
              <a:schemeClr val="accent1"/>
            </a:solidFill>
            <a:prstDash val="solid"/>
            <a:round/>
            <a:headEnd type="none" w="med" len="med"/>
            <a:tailEnd type="none" w="med" len="med"/>
          </a:ln>
        </p:spPr>
      </p:cxnSp>
      <p:sp>
        <p:nvSpPr>
          <p:cNvPr id="527" name="Google Shape;527;g26e5df40995_1_87"/>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528" name="Google Shape;528;g26e5df40995_1_87"/>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29" name="Google Shape;529;g26e5df40995_1_87"/>
          <p:cNvSpPr>
            <a:spLocks noGrp="1"/>
          </p:cNvSpPr>
          <p:nvPr>
            <p:ph type="pic" idx="2"/>
          </p:nvPr>
        </p:nvSpPr>
        <p:spPr>
          <a:xfrm>
            <a:off x="7409000" y="1319200"/>
            <a:ext cx="4689200" cy="544280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30"/>
        <p:cNvGrpSpPr/>
        <p:nvPr/>
      </p:nvGrpSpPr>
      <p:grpSpPr>
        <a:xfrm>
          <a:off x="0" y="0"/>
          <a:ext cx="0" cy="0"/>
          <a:chOff x="0" y="0"/>
          <a:chExt cx="0" cy="0"/>
        </a:xfrm>
      </p:grpSpPr>
      <p:sp>
        <p:nvSpPr>
          <p:cNvPr id="531" name="Google Shape;531;g26e5df40995_1_9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532" name="Google Shape;532;g26e5df40995_1_96"/>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533" name="Google Shape;533;g26e5df40995_1_96"/>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4" name="Google Shape;534;g26e5df40995_1_96"/>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5" name="Google Shape;535;g26e5df40995_1_96"/>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536" name="Google Shape;536;g26e5df40995_1_96"/>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37" name="Google Shape;537;g26e5df40995_1_96"/>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538" name="Google Shape;538;g26e5df40995_1_96"/>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
        <p:cNvGrpSpPr/>
        <p:nvPr/>
      </p:nvGrpSpPr>
      <p:grpSpPr>
        <a:xfrm>
          <a:off x="0" y="0"/>
          <a:ext cx="0" cy="0"/>
          <a:chOff x="0" y="0"/>
          <a:chExt cx="0" cy="0"/>
        </a:xfrm>
      </p:grpSpPr>
      <p:pic>
        <p:nvPicPr>
          <p:cNvPr id="54" name="Google Shape;54;p4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5" name="Google Shape;55;p4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56" name="Google Shape;56;p4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4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8" name="Google Shape;58;p4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48"/>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539"/>
        <p:cNvGrpSpPr/>
        <p:nvPr/>
      </p:nvGrpSpPr>
      <p:grpSpPr>
        <a:xfrm>
          <a:off x="0" y="0"/>
          <a:ext cx="0" cy="0"/>
          <a:chOff x="0" y="0"/>
          <a:chExt cx="0" cy="0"/>
        </a:xfrm>
      </p:grpSpPr>
      <p:pic>
        <p:nvPicPr>
          <p:cNvPr id="540" name="Google Shape;540;g26e5df40995_1_105"/>
          <p:cNvPicPr preferRelativeResize="0"/>
          <p:nvPr/>
        </p:nvPicPr>
        <p:blipFill>
          <a:blip r:embed="rId2">
            <a:alphaModFix/>
          </a:blip>
          <a:stretch>
            <a:fillRect/>
          </a:stretch>
        </p:blipFill>
        <p:spPr>
          <a:xfrm>
            <a:off x="10862300" y="6235200"/>
            <a:ext cx="1157268" cy="492000"/>
          </a:xfrm>
          <a:prstGeom prst="rect">
            <a:avLst/>
          </a:prstGeom>
          <a:noFill/>
          <a:ln>
            <a:noFill/>
          </a:ln>
        </p:spPr>
      </p:pic>
      <p:sp>
        <p:nvSpPr>
          <p:cNvPr id="541" name="Google Shape;541;g26e5df40995_1_105"/>
          <p:cNvSpPr/>
          <p:nvPr/>
        </p:nvSpPr>
        <p:spPr>
          <a:xfrm>
            <a:off x="395167" y="1545367"/>
            <a:ext cx="34568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42" name="Google Shape;542;g26e5df40995_1_105"/>
          <p:cNvPicPr preferRelativeResize="0"/>
          <p:nvPr/>
        </p:nvPicPr>
        <p:blipFill>
          <a:blip r:embed="rId3">
            <a:alphaModFix/>
          </a:blip>
          <a:stretch>
            <a:fillRect/>
          </a:stretch>
        </p:blipFill>
        <p:spPr>
          <a:xfrm>
            <a:off x="-9200" y="0"/>
            <a:ext cx="12229997" cy="1223000"/>
          </a:xfrm>
          <a:prstGeom prst="rect">
            <a:avLst/>
          </a:prstGeom>
          <a:noFill/>
          <a:ln>
            <a:noFill/>
          </a:ln>
        </p:spPr>
      </p:pic>
      <p:sp>
        <p:nvSpPr>
          <p:cNvPr id="543" name="Google Shape;543;g26e5df40995_1_105"/>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544" name="Google Shape;544;g26e5df40995_1_105"/>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545" name="Google Shape;545;g26e5df40995_1_105"/>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546" name="Google Shape;546;g26e5df40995_1_105"/>
          <p:cNvSpPr txBox="1">
            <a:spLocks noGrp="1"/>
          </p:cNvSpPr>
          <p:nvPr>
            <p:ph type="subTitle" idx="1"/>
          </p:nvPr>
        </p:nvSpPr>
        <p:spPr>
          <a:xfrm>
            <a:off x="503633" y="2153091"/>
            <a:ext cx="3228400" cy="33148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900"/>
              <a:buNone/>
              <a:defRPr sz="1900">
                <a:solidFill>
                  <a:schemeClr val="lt1"/>
                </a:solidFill>
              </a:defRPr>
            </a:lvl1pPr>
            <a:lvl2pPr lvl="1" algn="ctr">
              <a:spcBef>
                <a:spcPts val="0"/>
              </a:spcBef>
              <a:spcAft>
                <a:spcPts val="0"/>
              </a:spcAft>
              <a:buSzPts val="1900"/>
              <a:buNone/>
              <a:defRPr/>
            </a:lvl2pPr>
            <a:lvl3pPr lvl="2" algn="ctr">
              <a:spcBef>
                <a:spcPts val="0"/>
              </a:spcBef>
              <a:spcAft>
                <a:spcPts val="0"/>
              </a:spcAft>
              <a:buSzPts val="1900"/>
              <a:buNone/>
              <a:defRPr/>
            </a:lvl3pPr>
            <a:lvl4pPr lvl="3" algn="ctr">
              <a:spcBef>
                <a:spcPts val="0"/>
              </a:spcBef>
              <a:spcAft>
                <a:spcPts val="0"/>
              </a:spcAft>
              <a:buSzPts val="1900"/>
              <a:buNone/>
              <a:defRPr/>
            </a:lvl4pPr>
            <a:lvl5pPr lvl="4" algn="ctr">
              <a:spcBef>
                <a:spcPts val="0"/>
              </a:spcBef>
              <a:spcAft>
                <a:spcPts val="0"/>
              </a:spcAft>
              <a:buSzPts val="1900"/>
              <a:buNone/>
              <a:defRPr/>
            </a:lvl5pPr>
            <a:lvl6pPr lvl="5" algn="ctr">
              <a:spcBef>
                <a:spcPts val="0"/>
              </a:spcBef>
              <a:spcAft>
                <a:spcPts val="0"/>
              </a:spcAft>
              <a:buSzPts val="1900"/>
              <a:buNone/>
              <a:defRPr/>
            </a:lvl6pPr>
            <a:lvl7pPr lvl="6" algn="ctr">
              <a:spcBef>
                <a:spcPts val="0"/>
              </a:spcBef>
              <a:spcAft>
                <a:spcPts val="0"/>
              </a:spcAft>
              <a:buSzPts val="1900"/>
              <a:buNone/>
              <a:defRPr/>
            </a:lvl7pPr>
            <a:lvl8pPr lvl="7" algn="ctr">
              <a:spcBef>
                <a:spcPts val="0"/>
              </a:spcBef>
              <a:spcAft>
                <a:spcPts val="0"/>
              </a:spcAft>
              <a:buSzPts val="1900"/>
              <a:buNone/>
              <a:defRPr/>
            </a:lvl8pPr>
            <a:lvl9pPr lvl="8" algn="ctr">
              <a:spcBef>
                <a:spcPts val="0"/>
              </a:spcBef>
              <a:spcAft>
                <a:spcPts val="0"/>
              </a:spcAft>
              <a:buSzPts val="1900"/>
              <a:buNone/>
              <a:defRPr/>
            </a:lvl9pPr>
          </a:lstStyle>
          <a:p>
            <a:endParaRPr/>
          </a:p>
        </p:txBody>
      </p:sp>
      <p:sp>
        <p:nvSpPr>
          <p:cNvPr id="547" name="Google Shape;547;g26e5df40995_1_105"/>
          <p:cNvSpPr>
            <a:spLocks noGrp="1"/>
          </p:cNvSpPr>
          <p:nvPr>
            <p:ph type="pic" idx="2"/>
          </p:nvPr>
        </p:nvSpPr>
        <p:spPr>
          <a:xfrm>
            <a:off x="1855433" y="1606576"/>
            <a:ext cx="524800" cy="471600"/>
          </a:xfrm>
          <a:prstGeom prst="roundRect">
            <a:avLst>
              <a:gd name="adj" fmla="val 16667"/>
            </a:avLst>
          </a:prstGeom>
          <a:noFill/>
          <a:ln>
            <a:noFill/>
          </a:ln>
        </p:spPr>
      </p:sp>
      <p:sp>
        <p:nvSpPr>
          <p:cNvPr id="548" name="Google Shape;548;g26e5df40995_1_105"/>
          <p:cNvSpPr/>
          <p:nvPr/>
        </p:nvSpPr>
        <p:spPr>
          <a:xfrm>
            <a:off x="4236100" y="1545367"/>
            <a:ext cx="34568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9" name="Google Shape;549;g26e5df40995_1_105"/>
          <p:cNvSpPr txBox="1">
            <a:spLocks noGrp="1"/>
          </p:cNvSpPr>
          <p:nvPr>
            <p:ph type="subTitle" idx="3"/>
          </p:nvPr>
        </p:nvSpPr>
        <p:spPr>
          <a:xfrm>
            <a:off x="4344567" y="2153091"/>
            <a:ext cx="3228400" cy="33148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900"/>
              <a:buNone/>
              <a:defRPr sz="1900">
                <a:solidFill>
                  <a:schemeClr val="lt1"/>
                </a:solidFill>
              </a:defRPr>
            </a:lvl1pPr>
            <a:lvl2pPr lvl="1" algn="ctr" rtl="0">
              <a:spcBef>
                <a:spcPts val="0"/>
              </a:spcBef>
              <a:spcAft>
                <a:spcPts val="0"/>
              </a:spcAft>
              <a:buSzPts val="1900"/>
              <a:buNone/>
              <a:defRPr/>
            </a:lvl2pPr>
            <a:lvl3pPr lvl="2" algn="ctr" rtl="0">
              <a:spcBef>
                <a:spcPts val="0"/>
              </a:spcBef>
              <a:spcAft>
                <a:spcPts val="0"/>
              </a:spcAft>
              <a:buSzPts val="1900"/>
              <a:buNone/>
              <a:defRPr/>
            </a:lvl3pPr>
            <a:lvl4pPr lvl="3" algn="ctr" rtl="0">
              <a:spcBef>
                <a:spcPts val="0"/>
              </a:spcBef>
              <a:spcAft>
                <a:spcPts val="0"/>
              </a:spcAft>
              <a:buSzPts val="1900"/>
              <a:buNone/>
              <a:defRPr/>
            </a:lvl4pPr>
            <a:lvl5pPr lvl="4" algn="ctr"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550" name="Google Shape;550;g26e5df40995_1_105"/>
          <p:cNvSpPr>
            <a:spLocks noGrp="1"/>
          </p:cNvSpPr>
          <p:nvPr>
            <p:ph type="pic" idx="4"/>
          </p:nvPr>
        </p:nvSpPr>
        <p:spPr>
          <a:xfrm>
            <a:off x="5696367" y="1606576"/>
            <a:ext cx="524800" cy="471600"/>
          </a:xfrm>
          <a:prstGeom prst="roundRect">
            <a:avLst>
              <a:gd name="adj" fmla="val 16667"/>
            </a:avLst>
          </a:prstGeom>
          <a:noFill/>
          <a:ln>
            <a:noFill/>
          </a:ln>
        </p:spPr>
      </p:sp>
      <p:sp>
        <p:nvSpPr>
          <p:cNvPr id="551" name="Google Shape;551;g26e5df40995_1_105"/>
          <p:cNvSpPr/>
          <p:nvPr/>
        </p:nvSpPr>
        <p:spPr>
          <a:xfrm>
            <a:off x="8077033" y="1545367"/>
            <a:ext cx="3456800" cy="4214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2" name="Google Shape;552;g26e5df40995_1_105"/>
          <p:cNvSpPr txBox="1">
            <a:spLocks noGrp="1"/>
          </p:cNvSpPr>
          <p:nvPr>
            <p:ph type="subTitle" idx="5"/>
          </p:nvPr>
        </p:nvSpPr>
        <p:spPr>
          <a:xfrm>
            <a:off x="8185500" y="2153091"/>
            <a:ext cx="3228400" cy="33148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900"/>
              <a:buNone/>
              <a:defRPr sz="1900">
                <a:solidFill>
                  <a:schemeClr val="lt1"/>
                </a:solidFill>
              </a:defRPr>
            </a:lvl1pPr>
            <a:lvl2pPr lvl="1" algn="ctr" rtl="0">
              <a:spcBef>
                <a:spcPts val="0"/>
              </a:spcBef>
              <a:spcAft>
                <a:spcPts val="0"/>
              </a:spcAft>
              <a:buSzPts val="1900"/>
              <a:buNone/>
              <a:defRPr/>
            </a:lvl2pPr>
            <a:lvl3pPr lvl="2" algn="ctr" rtl="0">
              <a:spcBef>
                <a:spcPts val="0"/>
              </a:spcBef>
              <a:spcAft>
                <a:spcPts val="0"/>
              </a:spcAft>
              <a:buSzPts val="1900"/>
              <a:buNone/>
              <a:defRPr/>
            </a:lvl3pPr>
            <a:lvl4pPr lvl="3" algn="ctr" rtl="0">
              <a:spcBef>
                <a:spcPts val="0"/>
              </a:spcBef>
              <a:spcAft>
                <a:spcPts val="0"/>
              </a:spcAft>
              <a:buSzPts val="1900"/>
              <a:buNone/>
              <a:defRPr/>
            </a:lvl4pPr>
            <a:lvl5pPr lvl="4" algn="ctr"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553" name="Google Shape;553;g26e5df40995_1_105"/>
          <p:cNvSpPr>
            <a:spLocks noGrp="1"/>
          </p:cNvSpPr>
          <p:nvPr>
            <p:ph type="pic" idx="6"/>
          </p:nvPr>
        </p:nvSpPr>
        <p:spPr>
          <a:xfrm>
            <a:off x="9537300" y="1606576"/>
            <a:ext cx="524800" cy="471600"/>
          </a:xfrm>
          <a:prstGeom prst="roundRect">
            <a:avLst>
              <a:gd name="adj" fmla="val 16667"/>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554"/>
        <p:cNvGrpSpPr/>
        <p:nvPr/>
      </p:nvGrpSpPr>
      <p:grpSpPr>
        <a:xfrm>
          <a:off x="0" y="0"/>
          <a:ext cx="0" cy="0"/>
          <a:chOff x="0" y="0"/>
          <a:chExt cx="0" cy="0"/>
        </a:xfrm>
      </p:grpSpPr>
      <p:sp>
        <p:nvSpPr>
          <p:cNvPr id="555" name="Google Shape;555;g26e5df40995_1_12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56" name="Google Shape;556;g26e5df40995_1_120"/>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557" name="Google Shape;557;g26e5df40995_1_120"/>
          <p:cNvSpPr txBox="1">
            <a:spLocks noGrp="1"/>
          </p:cNvSpPr>
          <p:nvPr>
            <p:ph type="body" idx="1"/>
          </p:nvPr>
        </p:nvSpPr>
        <p:spPr>
          <a:xfrm>
            <a:off x="415600" y="1931833"/>
            <a:ext cx="5333200" cy="38432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58" name="Google Shape;558;g26e5df40995_1_120"/>
          <p:cNvSpPr txBox="1">
            <a:spLocks noGrp="1"/>
          </p:cNvSpPr>
          <p:nvPr>
            <p:ph type="body" idx="2"/>
          </p:nvPr>
        </p:nvSpPr>
        <p:spPr>
          <a:xfrm>
            <a:off x="6443200" y="1931833"/>
            <a:ext cx="5333200" cy="38432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59" name="Google Shape;559;g26e5df40995_1_120"/>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560" name="Google Shape;560;g26e5df40995_1_120"/>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61" name="Google Shape;561;g26e5df40995_1_120"/>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562" name="Google Shape;562;g26e5df40995_1_120"/>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563" name="Google Shape;563;g26e5df40995_1_120"/>
          <p:cNvSpPr txBox="1">
            <a:spLocks noGrp="1"/>
          </p:cNvSpPr>
          <p:nvPr>
            <p:ph type="title" idx="4"/>
          </p:nvPr>
        </p:nvSpPr>
        <p:spPr>
          <a:xfrm>
            <a:off x="439067" y="1396200"/>
            <a:ext cx="5309600" cy="4920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564" name="Google Shape;564;g26e5df40995_1_120"/>
          <p:cNvSpPr txBox="1">
            <a:spLocks noGrp="1"/>
          </p:cNvSpPr>
          <p:nvPr>
            <p:ph type="title" idx="5"/>
          </p:nvPr>
        </p:nvSpPr>
        <p:spPr>
          <a:xfrm>
            <a:off x="6455000" y="1396200"/>
            <a:ext cx="53096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65"/>
        <p:cNvGrpSpPr/>
        <p:nvPr/>
      </p:nvGrpSpPr>
      <p:grpSpPr>
        <a:xfrm>
          <a:off x="0" y="0"/>
          <a:ext cx="0" cy="0"/>
          <a:chOff x="0" y="0"/>
          <a:chExt cx="0" cy="0"/>
        </a:xfrm>
      </p:grpSpPr>
      <p:pic>
        <p:nvPicPr>
          <p:cNvPr id="566" name="Google Shape;566;g26e5df40995_1_13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67" name="Google Shape;567;g26e5df40995_1_13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68" name="Google Shape;568;g26e5df40995_1_131"/>
          <p:cNvPicPr preferRelativeResize="0"/>
          <p:nvPr/>
        </p:nvPicPr>
        <p:blipFill>
          <a:blip r:embed="rId3">
            <a:alphaModFix/>
          </a:blip>
          <a:stretch>
            <a:fillRect/>
          </a:stretch>
        </p:blipFill>
        <p:spPr>
          <a:xfrm>
            <a:off x="10862300" y="6235200"/>
            <a:ext cx="1157268" cy="492000"/>
          </a:xfrm>
          <a:prstGeom prst="rect">
            <a:avLst/>
          </a:prstGeom>
          <a:noFill/>
          <a:ln>
            <a:noFill/>
          </a:ln>
        </p:spPr>
      </p:pic>
      <p:sp>
        <p:nvSpPr>
          <p:cNvPr id="569" name="Google Shape;569;g26e5df40995_1_131"/>
          <p:cNvSpPr txBox="1">
            <a:spLocks noGrp="1"/>
          </p:cNvSpPr>
          <p:nvPr>
            <p:ph type="ctrTitle"/>
          </p:nvPr>
        </p:nvSpPr>
        <p:spPr>
          <a:xfrm>
            <a:off x="415600" y="992767"/>
            <a:ext cx="11360800" cy="24364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570" name="Google Shape;570;g26e5df40995_1_131"/>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571" name="Google Shape;571;g26e5df40995_1_131"/>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572"/>
        <p:cNvGrpSpPr/>
        <p:nvPr/>
      </p:nvGrpSpPr>
      <p:grpSpPr>
        <a:xfrm>
          <a:off x="0" y="0"/>
          <a:ext cx="0" cy="0"/>
          <a:chOff x="0" y="0"/>
          <a:chExt cx="0" cy="0"/>
        </a:xfrm>
      </p:grpSpPr>
      <p:pic>
        <p:nvPicPr>
          <p:cNvPr id="573" name="Google Shape;573;g26e5df40995_1_13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74" name="Google Shape;574;g26e5df40995_1_138"/>
          <p:cNvSpPr txBox="1">
            <a:spLocks noGrp="1"/>
          </p:cNvSpPr>
          <p:nvPr>
            <p:ph type="ctrTitle"/>
          </p:nvPr>
        </p:nvSpPr>
        <p:spPr>
          <a:xfrm>
            <a:off x="415600" y="2453433"/>
            <a:ext cx="11360800" cy="20420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
        <p:nvSpPr>
          <p:cNvPr id="575" name="Google Shape;575;g26e5df40995_1_13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576"/>
        <p:cNvGrpSpPr/>
        <p:nvPr/>
      </p:nvGrpSpPr>
      <p:grpSpPr>
        <a:xfrm>
          <a:off x="0" y="0"/>
          <a:ext cx="0" cy="0"/>
          <a:chOff x="0" y="0"/>
          <a:chExt cx="0" cy="0"/>
        </a:xfrm>
      </p:grpSpPr>
      <p:pic>
        <p:nvPicPr>
          <p:cNvPr id="577" name="Google Shape;577;g26e5df40995_1_142"/>
          <p:cNvPicPr preferRelativeResize="0"/>
          <p:nvPr/>
        </p:nvPicPr>
        <p:blipFill>
          <a:blip r:embed="rId2">
            <a:alphaModFix/>
          </a:blip>
          <a:stretch>
            <a:fillRect/>
          </a:stretch>
        </p:blipFill>
        <p:spPr>
          <a:xfrm>
            <a:off x="0" y="0"/>
            <a:ext cx="12192003" cy="1214438"/>
          </a:xfrm>
          <a:prstGeom prst="rect">
            <a:avLst/>
          </a:prstGeom>
          <a:noFill/>
          <a:ln>
            <a:noFill/>
          </a:ln>
        </p:spPr>
      </p:pic>
      <p:sp>
        <p:nvSpPr>
          <p:cNvPr id="578" name="Google Shape;578;g26e5df40995_1_14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579" name="Google Shape;579;g26e5df40995_1_142"/>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580" name="Google Shape;580;g26e5df40995_1_142"/>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581" name="Google Shape;581;g26e5df40995_1_142"/>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582" name="Google Shape;582;g26e5df40995_1_142"/>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583"/>
        <p:cNvGrpSpPr/>
        <p:nvPr/>
      </p:nvGrpSpPr>
      <p:grpSpPr>
        <a:xfrm>
          <a:off x="0" y="0"/>
          <a:ext cx="0" cy="0"/>
          <a:chOff x="0" y="0"/>
          <a:chExt cx="0" cy="0"/>
        </a:xfrm>
      </p:grpSpPr>
      <p:pic>
        <p:nvPicPr>
          <p:cNvPr id="584" name="Google Shape;584;g26e5df40995_1_149"/>
          <p:cNvPicPr preferRelativeResize="0"/>
          <p:nvPr/>
        </p:nvPicPr>
        <p:blipFill>
          <a:blip r:embed="rId2">
            <a:alphaModFix/>
          </a:blip>
          <a:stretch>
            <a:fillRect/>
          </a:stretch>
        </p:blipFill>
        <p:spPr>
          <a:xfrm>
            <a:off x="0" y="0"/>
            <a:ext cx="12192003" cy="1214438"/>
          </a:xfrm>
          <a:prstGeom prst="rect">
            <a:avLst/>
          </a:prstGeom>
          <a:noFill/>
          <a:ln>
            <a:noFill/>
          </a:ln>
        </p:spPr>
      </p:pic>
      <p:sp>
        <p:nvSpPr>
          <p:cNvPr id="585" name="Google Shape;585;g26e5df40995_1_149"/>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586" name="Google Shape;586;g26e5df40995_1_149"/>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587" name="Google Shape;587;g26e5df40995_1_149"/>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588" name="Google Shape;588;g26e5df40995_1_149"/>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589"/>
        <p:cNvGrpSpPr/>
        <p:nvPr/>
      </p:nvGrpSpPr>
      <p:grpSpPr>
        <a:xfrm>
          <a:off x="0" y="0"/>
          <a:ext cx="0" cy="0"/>
          <a:chOff x="0" y="0"/>
          <a:chExt cx="0" cy="0"/>
        </a:xfrm>
      </p:grpSpPr>
      <p:pic>
        <p:nvPicPr>
          <p:cNvPr id="590" name="Google Shape;590;g26e5df40995_1_155"/>
          <p:cNvPicPr preferRelativeResize="0"/>
          <p:nvPr/>
        </p:nvPicPr>
        <p:blipFill>
          <a:blip r:embed="rId2">
            <a:alphaModFix/>
          </a:blip>
          <a:stretch>
            <a:fillRect/>
          </a:stretch>
        </p:blipFill>
        <p:spPr>
          <a:xfrm>
            <a:off x="10862300" y="6235200"/>
            <a:ext cx="1157268" cy="492000"/>
          </a:xfrm>
          <a:prstGeom prst="rect">
            <a:avLst/>
          </a:prstGeom>
          <a:noFill/>
          <a:ln>
            <a:noFill/>
          </a:ln>
        </p:spPr>
      </p:pic>
      <p:cxnSp>
        <p:nvCxnSpPr>
          <p:cNvPr id="591" name="Google Shape;591;g26e5df40995_1_155"/>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592" name="Google Shape;592;g26e5df40995_1_155"/>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593"/>
        <p:cNvGrpSpPr/>
        <p:nvPr/>
      </p:nvGrpSpPr>
      <p:grpSpPr>
        <a:xfrm>
          <a:off x="0" y="0"/>
          <a:ext cx="0" cy="0"/>
          <a:chOff x="0" y="0"/>
          <a:chExt cx="0" cy="0"/>
        </a:xfrm>
      </p:grpSpPr>
      <p:sp>
        <p:nvSpPr>
          <p:cNvPr id="594" name="Google Shape;594;g26e5df40995_1_159"/>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95" name="Google Shape;595;g26e5df40995_1_159"/>
          <p:cNvPicPr preferRelativeResize="0"/>
          <p:nvPr/>
        </p:nvPicPr>
        <p:blipFill>
          <a:blip r:embed="rId2">
            <a:alphaModFix/>
          </a:blip>
          <a:stretch>
            <a:fillRect/>
          </a:stretch>
        </p:blipFill>
        <p:spPr>
          <a:xfrm>
            <a:off x="0" y="0"/>
            <a:ext cx="12192003" cy="1214438"/>
          </a:xfrm>
          <a:prstGeom prst="rect">
            <a:avLst/>
          </a:prstGeom>
          <a:noFill/>
          <a:ln>
            <a:noFill/>
          </a:ln>
        </p:spPr>
      </p:pic>
      <p:sp>
        <p:nvSpPr>
          <p:cNvPr id="596" name="Google Shape;596;g26e5df40995_1_159"/>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597" name="Google Shape;597;g26e5df40995_1_159"/>
          <p:cNvPicPr preferRelativeResize="0"/>
          <p:nvPr/>
        </p:nvPicPr>
        <p:blipFill>
          <a:blip r:embed="rId3">
            <a:alphaModFix/>
          </a:blip>
          <a:stretch>
            <a:fillRect/>
          </a:stretch>
        </p:blipFill>
        <p:spPr>
          <a:xfrm>
            <a:off x="6032333" y="6235200"/>
            <a:ext cx="1157268" cy="492000"/>
          </a:xfrm>
          <a:prstGeom prst="rect">
            <a:avLst/>
          </a:prstGeom>
          <a:noFill/>
          <a:ln>
            <a:noFill/>
          </a:ln>
        </p:spPr>
      </p:pic>
      <p:cxnSp>
        <p:nvCxnSpPr>
          <p:cNvPr id="598" name="Google Shape;598;g26e5df40995_1_159"/>
          <p:cNvCxnSpPr/>
          <p:nvPr/>
        </p:nvCxnSpPr>
        <p:spPr>
          <a:xfrm>
            <a:off x="0" y="6082133"/>
            <a:ext cx="7189600" cy="0"/>
          </a:xfrm>
          <a:prstGeom prst="straightConnector1">
            <a:avLst/>
          </a:prstGeom>
          <a:noFill/>
          <a:ln w="9525" cap="flat" cmpd="sng">
            <a:solidFill>
              <a:srgbClr val="F1C232"/>
            </a:solidFill>
            <a:prstDash val="solid"/>
            <a:round/>
            <a:headEnd type="none" w="med" len="med"/>
            <a:tailEnd type="none" w="med" len="med"/>
          </a:ln>
        </p:spPr>
      </p:cxnSp>
      <p:sp>
        <p:nvSpPr>
          <p:cNvPr id="599" name="Google Shape;599;g26e5df40995_1_159"/>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600" name="Google Shape;600;g26e5df40995_1_159"/>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01" name="Google Shape;601;g26e5df40995_1_159"/>
          <p:cNvSpPr>
            <a:spLocks noGrp="1"/>
          </p:cNvSpPr>
          <p:nvPr>
            <p:ph type="pic" idx="2"/>
          </p:nvPr>
        </p:nvSpPr>
        <p:spPr>
          <a:xfrm>
            <a:off x="7409000" y="1319200"/>
            <a:ext cx="4689200" cy="54428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602"/>
        <p:cNvGrpSpPr/>
        <p:nvPr/>
      </p:nvGrpSpPr>
      <p:grpSpPr>
        <a:xfrm>
          <a:off x="0" y="0"/>
          <a:ext cx="0" cy="0"/>
          <a:chOff x="0" y="0"/>
          <a:chExt cx="0" cy="0"/>
        </a:xfrm>
      </p:grpSpPr>
      <p:pic>
        <p:nvPicPr>
          <p:cNvPr id="603" name="Google Shape;603;g26e5df40995_1_168"/>
          <p:cNvPicPr preferRelativeResize="0"/>
          <p:nvPr/>
        </p:nvPicPr>
        <p:blipFill>
          <a:blip r:embed="rId2">
            <a:alphaModFix/>
          </a:blip>
          <a:stretch>
            <a:fillRect/>
          </a:stretch>
        </p:blipFill>
        <p:spPr>
          <a:xfrm>
            <a:off x="0" y="0"/>
            <a:ext cx="12192003" cy="1214438"/>
          </a:xfrm>
          <a:prstGeom prst="rect">
            <a:avLst/>
          </a:prstGeom>
          <a:noFill/>
          <a:ln>
            <a:noFill/>
          </a:ln>
        </p:spPr>
      </p:pic>
      <p:sp>
        <p:nvSpPr>
          <p:cNvPr id="604" name="Google Shape;604;g26e5df40995_1_16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05" name="Google Shape;605;g26e5df40995_1_168"/>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06" name="Google Shape;606;g26e5df40995_1_168"/>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07" name="Google Shape;607;g26e5df40995_1_168"/>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608" name="Google Shape;608;g26e5df40995_1_168"/>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09" name="Google Shape;609;g26e5df40995_1_168"/>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610" name="Google Shape;610;g26e5df40995_1_168"/>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611"/>
        <p:cNvGrpSpPr/>
        <p:nvPr/>
      </p:nvGrpSpPr>
      <p:grpSpPr>
        <a:xfrm>
          <a:off x="0" y="0"/>
          <a:ext cx="0" cy="0"/>
          <a:chOff x="0" y="0"/>
          <a:chExt cx="0" cy="0"/>
        </a:xfrm>
      </p:grpSpPr>
      <p:pic>
        <p:nvPicPr>
          <p:cNvPr id="612" name="Google Shape;612;g26e5df40995_1_177"/>
          <p:cNvPicPr preferRelativeResize="0"/>
          <p:nvPr/>
        </p:nvPicPr>
        <p:blipFill>
          <a:blip r:embed="rId2">
            <a:alphaModFix/>
          </a:blip>
          <a:stretch>
            <a:fillRect/>
          </a:stretch>
        </p:blipFill>
        <p:spPr>
          <a:xfrm>
            <a:off x="0" y="0"/>
            <a:ext cx="12192003" cy="1214438"/>
          </a:xfrm>
          <a:prstGeom prst="rect">
            <a:avLst/>
          </a:prstGeom>
          <a:noFill/>
          <a:ln>
            <a:noFill/>
          </a:ln>
        </p:spPr>
      </p:pic>
      <p:sp>
        <p:nvSpPr>
          <p:cNvPr id="613" name="Google Shape;613;g26e5df40995_1_17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14" name="Google Shape;614;g26e5df40995_1_177"/>
          <p:cNvSpPr txBox="1">
            <a:spLocks noGrp="1"/>
          </p:cNvSpPr>
          <p:nvPr>
            <p:ph type="body" idx="1"/>
          </p:nvPr>
        </p:nvSpPr>
        <p:spPr>
          <a:xfrm>
            <a:off x="415600" y="1879133"/>
            <a:ext cx="5333200" cy="38960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15" name="Google Shape;615;g26e5df40995_1_177"/>
          <p:cNvSpPr txBox="1">
            <a:spLocks noGrp="1"/>
          </p:cNvSpPr>
          <p:nvPr>
            <p:ph type="body" idx="2"/>
          </p:nvPr>
        </p:nvSpPr>
        <p:spPr>
          <a:xfrm>
            <a:off x="6443200" y="1879033"/>
            <a:ext cx="5333200" cy="38960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16" name="Google Shape;616;g26e5df40995_1_177"/>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617" name="Google Shape;617;g26e5df40995_1_177"/>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18" name="Google Shape;618;g26e5df40995_1_177"/>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619" name="Google Shape;619;g26e5df40995_1_177"/>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620" name="Google Shape;620;g26e5df40995_1_177"/>
          <p:cNvSpPr txBox="1">
            <a:spLocks noGrp="1"/>
          </p:cNvSpPr>
          <p:nvPr>
            <p:ph type="title" idx="4"/>
          </p:nvPr>
        </p:nvSpPr>
        <p:spPr>
          <a:xfrm>
            <a:off x="439067" y="1396200"/>
            <a:ext cx="53096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621" name="Google Shape;621;g26e5df40995_1_177"/>
          <p:cNvSpPr txBox="1">
            <a:spLocks noGrp="1"/>
          </p:cNvSpPr>
          <p:nvPr>
            <p:ph type="title" idx="5"/>
          </p:nvPr>
        </p:nvSpPr>
        <p:spPr>
          <a:xfrm>
            <a:off x="6455000" y="1396200"/>
            <a:ext cx="53096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0"/>
        <p:cNvGrpSpPr/>
        <p:nvPr/>
      </p:nvGrpSpPr>
      <p:grpSpPr>
        <a:xfrm>
          <a:off x="0" y="0"/>
          <a:ext cx="0" cy="0"/>
          <a:chOff x="0" y="0"/>
          <a:chExt cx="0" cy="0"/>
        </a:xfrm>
      </p:grpSpPr>
      <p:pic>
        <p:nvPicPr>
          <p:cNvPr id="61" name="Google Shape;61;p4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2" name="Google Shape;62;p4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63" name="Google Shape;63;p4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4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5" name="Google Shape;65;p4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49"/>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622"/>
        <p:cNvGrpSpPr/>
        <p:nvPr/>
      </p:nvGrpSpPr>
      <p:grpSpPr>
        <a:xfrm>
          <a:off x="0" y="0"/>
          <a:ext cx="0" cy="0"/>
          <a:chOff x="0" y="0"/>
          <a:chExt cx="0" cy="0"/>
        </a:xfrm>
      </p:grpSpPr>
      <p:pic>
        <p:nvPicPr>
          <p:cNvPr id="623" name="Google Shape;623;g26e5df40995_1_18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4" name="Google Shape;624;g26e5df40995_1_188"/>
          <p:cNvSpPr txBox="1">
            <a:spLocks noGrp="1"/>
          </p:cNvSpPr>
          <p:nvPr>
            <p:ph type="ctrTitle"/>
          </p:nvPr>
        </p:nvSpPr>
        <p:spPr>
          <a:xfrm>
            <a:off x="415600" y="992767"/>
            <a:ext cx="11360800" cy="24364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625" name="Google Shape;625;g26e5df40995_1_188"/>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626" name="Google Shape;626;g26e5df40995_1_188"/>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627"/>
        <p:cNvGrpSpPr/>
        <p:nvPr/>
      </p:nvGrpSpPr>
      <p:grpSpPr>
        <a:xfrm>
          <a:off x="0" y="0"/>
          <a:ext cx="0" cy="0"/>
          <a:chOff x="0" y="0"/>
          <a:chExt cx="0" cy="0"/>
        </a:xfrm>
      </p:grpSpPr>
      <p:pic>
        <p:nvPicPr>
          <p:cNvPr id="628" name="Google Shape;628;g26e5df40995_1_19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9" name="Google Shape;629;g26e5df40995_1_193"/>
          <p:cNvSpPr txBox="1">
            <a:spLocks noGrp="1"/>
          </p:cNvSpPr>
          <p:nvPr>
            <p:ph type="ctrTitle"/>
          </p:nvPr>
        </p:nvSpPr>
        <p:spPr>
          <a:xfrm>
            <a:off x="415600" y="2453433"/>
            <a:ext cx="11360800" cy="20420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630"/>
        <p:cNvGrpSpPr/>
        <p:nvPr/>
      </p:nvGrpSpPr>
      <p:grpSpPr>
        <a:xfrm>
          <a:off x="0" y="0"/>
          <a:ext cx="0" cy="0"/>
          <a:chOff x="0" y="0"/>
          <a:chExt cx="0" cy="0"/>
        </a:xfrm>
      </p:grpSpPr>
      <p:pic>
        <p:nvPicPr>
          <p:cNvPr id="631" name="Google Shape;631;g26e5df40995_1_196"/>
          <p:cNvPicPr preferRelativeResize="0"/>
          <p:nvPr/>
        </p:nvPicPr>
        <p:blipFill>
          <a:blip r:embed="rId2">
            <a:alphaModFix/>
          </a:blip>
          <a:stretch>
            <a:fillRect/>
          </a:stretch>
        </p:blipFill>
        <p:spPr>
          <a:xfrm>
            <a:off x="10862300" y="6235200"/>
            <a:ext cx="1157268" cy="492000"/>
          </a:xfrm>
          <a:prstGeom prst="rect">
            <a:avLst/>
          </a:prstGeom>
          <a:noFill/>
          <a:ln>
            <a:noFill/>
          </a:ln>
        </p:spPr>
      </p:pic>
      <p:pic>
        <p:nvPicPr>
          <p:cNvPr id="632" name="Google Shape;632;g26e5df40995_1_196"/>
          <p:cNvPicPr preferRelativeResize="0"/>
          <p:nvPr/>
        </p:nvPicPr>
        <p:blipFill>
          <a:blip r:embed="rId3">
            <a:alphaModFix/>
          </a:blip>
          <a:stretch>
            <a:fillRect/>
          </a:stretch>
        </p:blipFill>
        <p:spPr>
          <a:xfrm>
            <a:off x="0" y="0"/>
            <a:ext cx="12192000" cy="1219200"/>
          </a:xfrm>
          <a:prstGeom prst="rect">
            <a:avLst/>
          </a:prstGeom>
          <a:noFill/>
          <a:ln>
            <a:noFill/>
          </a:ln>
        </p:spPr>
      </p:pic>
      <p:sp>
        <p:nvSpPr>
          <p:cNvPr id="633" name="Google Shape;633;g26e5df40995_1_196"/>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634" name="Google Shape;634;g26e5df40995_1_196"/>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635" name="Google Shape;635;g26e5df40995_1_196"/>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636" name="Google Shape;636;g26e5df40995_1_196"/>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637"/>
        <p:cNvGrpSpPr/>
        <p:nvPr/>
      </p:nvGrpSpPr>
      <p:grpSpPr>
        <a:xfrm>
          <a:off x="0" y="0"/>
          <a:ext cx="0" cy="0"/>
          <a:chOff x="0" y="0"/>
          <a:chExt cx="0" cy="0"/>
        </a:xfrm>
      </p:grpSpPr>
      <p:pic>
        <p:nvPicPr>
          <p:cNvPr id="638" name="Google Shape;638;g26e5df40995_1_203"/>
          <p:cNvPicPr preferRelativeResize="0"/>
          <p:nvPr/>
        </p:nvPicPr>
        <p:blipFill>
          <a:blip r:embed="rId2">
            <a:alphaModFix/>
          </a:blip>
          <a:stretch>
            <a:fillRect/>
          </a:stretch>
        </p:blipFill>
        <p:spPr>
          <a:xfrm>
            <a:off x="0" y="0"/>
            <a:ext cx="12192000" cy="1219200"/>
          </a:xfrm>
          <a:prstGeom prst="rect">
            <a:avLst/>
          </a:prstGeom>
          <a:noFill/>
          <a:ln>
            <a:noFill/>
          </a:ln>
        </p:spPr>
      </p:pic>
      <p:sp>
        <p:nvSpPr>
          <p:cNvPr id="639" name="Google Shape;639;g26e5df40995_1_203"/>
          <p:cNvSpPr txBox="1">
            <a:spLocks noGrp="1"/>
          </p:cNvSpPr>
          <p:nvPr>
            <p:ph type="sldNum" idx="12"/>
          </p:nvPr>
        </p:nvSpPr>
        <p:spPr>
          <a:xfrm>
            <a:off x="11409045" y="6333134"/>
            <a:ext cx="731600" cy="5248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640" name="Google Shape;640;g26e5df40995_1_203"/>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641" name="Google Shape;641;g26e5df40995_1_203"/>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642" name="Google Shape;642;g26e5df40995_1_203"/>
          <p:cNvSpPr txBox="1">
            <a:spLocks noGrp="1"/>
          </p:cNvSpPr>
          <p:nvPr>
            <p:ph type="sldNum" idx="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43" name="Google Shape;643;g26e5df40995_1_203"/>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644"/>
        <p:cNvGrpSpPr/>
        <p:nvPr/>
      </p:nvGrpSpPr>
      <p:grpSpPr>
        <a:xfrm>
          <a:off x="0" y="0"/>
          <a:ext cx="0" cy="0"/>
          <a:chOff x="0" y="0"/>
          <a:chExt cx="0" cy="0"/>
        </a:xfrm>
      </p:grpSpPr>
      <p:sp>
        <p:nvSpPr>
          <p:cNvPr id="645" name="Google Shape;645;g26e5df40995_1_210"/>
          <p:cNvSpPr txBox="1">
            <a:spLocks noGrp="1"/>
          </p:cNvSpPr>
          <p:nvPr>
            <p:ph type="sldNum" idx="12"/>
          </p:nvPr>
        </p:nvSpPr>
        <p:spPr>
          <a:xfrm>
            <a:off x="11409045" y="6333134"/>
            <a:ext cx="731600" cy="5248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646" name="Google Shape;646;g26e5df40995_1_210"/>
          <p:cNvPicPr preferRelativeResize="0"/>
          <p:nvPr/>
        </p:nvPicPr>
        <p:blipFill>
          <a:blip r:embed="rId2">
            <a:alphaModFix/>
          </a:blip>
          <a:stretch>
            <a:fillRect/>
          </a:stretch>
        </p:blipFill>
        <p:spPr>
          <a:xfrm>
            <a:off x="10862300" y="6235200"/>
            <a:ext cx="1157268" cy="492000"/>
          </a:xfrm>
          <a:prstGeom prst="rect">
            <a:avLst/>
          </a:prstGeom>
          <a:noFill/>
          <a:ln>
            <a:noFill/>
          </a:ln>
        </p:spPr>
      </p:pic>
      <p:cxnSp>
        <p:nvCxnSpPr>
          <p:cNvPr id="647" name="Google Shape;647;g26e5df40995_1_210"/>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648" name="Google Shape;648;g26e5df40995_1_210"/>
          <p:cNvSpPr txBox="1">
            <a:spLocks noGrp="1"/>
          </p:cNvSpPr>
          <p:nvPr>
            <p:ph type="sldNum" idx="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649"/>
        <p:cNvGrpSpPr/>
        <p:nvPr/>
      </p:nvGrpSpPr>
      <p:grpSpPr>
        <a:xfrm>
          <a:off x="0" y="0"/>
          <a:ext cx="0" cy="0"/>
          <a:chOff x="0" y="0"/>
          <a:chExt cx="0" cy="0"/>
        </a:xfrm>
      </p:grpSpPr>
      <p:sp>
        <p:nvSpPr>
          <p:cNvPr id="650" name="Google Shape;650;g26e5df40995_1_215"/>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51" name="Google Shape;651;g26e5df40995_1_215"/>
          <p:cNvPicPr preferRelativeResize="0"/>
          <p:nvPr/>
        </p:nvPicPr>
        <p:blipFill>
          <a:blip r:embed="rId2">
            <a:alphaModFix/>
          </a:blip>
          <a:stretch>
            <a:fillRect/>
          </a:stretch>
        </p:blipFill>
        <p:spPr>
          <a:xfrm>
            <a:off x="0" y="0"/>
            <a:ext cx="12192000" cy="1219200"/>
          </a:xfrm>
          <a:prstGeom prst="rect">
            <a:avLst/>
          </a:prstGeom>
          <a:noFill/>
          <a:ln>
            <a:noFill/>
          </a:ln>
        </p:spPr>
      </p:pic>
      <p:sp>
        <p:nvSpPr>
          <p:cNvPr id="652" name="Google Shape;652;g26e5df40995_1_215"/>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53" name="Google Shape;653;g26e5df40995_1_215"/>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654" name="Google Shape;654;g26e5df40995_1_215"/>
          <p:cNvPicPr preferRelativeResize="0"/>
          <p:nvPr/>
        </p:nvPicPr>
        <p:blipFill>
          <a:blip r:embed="rId3">
            <a:alphaModFix/>
          </a:blip>
          <a:stretch>
            <a:fillRect/>
          </a:stretch>
        </p:blipFill>
        <p:spPr>
          <a:xfrm>
            <a:off x="6032333" y="6235200"/>
            <a:ext cx="1157268" cy="492000"/>
          </a:xfrm>
          <a:prstGeom prst="rect">
            <a:avLst/>
          </a:prstGeom>
          <a:noFill/>
          <a:ln>
            <a:noFill/>
          </a:ln>
        </p:spPr>
      </p:pic>
      <p:cxnSp>
        <p:nvCxnSpPr>
          <p:cNvPr id="655" name="Google Shape;655;g26e5df40995_1_215"/>
          <p:cNvCxnSpPr/>
          <p:nvPr/>
        </p:nvCxnSpPr>
        <p:spPr>
          <a:xfrm>
            <a:off x="0" y="6082133"/>
            <a:ext cx="7189600" cy="0"/>
          </a:xfrm>
          <a:prstGeom prst="straightConnector1">
            <a:avLst/>
          </a:prstGeom>
          <a:noFill/>
          <a:ln w="9525" cap="flat" cmpd="sng">
            <a:solidFill>
              <a:srgbClr val="93C47D"/>
            </a:solidFill>
            <a:prstDash val="solid"/>
            <a:round/>
            <a:headEnd type="none" w="med" len="med"/>
            <a:tailEnd type="none" w="med" len="med"/>
          </a:ln>
        </p:spPr>
      </p:cxnSp>
      <p:sp>
        <p:nvSpPr>
          <p:cNvPr id="656" name="Google Shape;656;g26e5df40995_1_215"/>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657" name="Google Shape;657;g26e5df40995_1_215"/>
          <p:cNvSpPr>
            <a:spLocks noGrp="1"/>
          </p:cNvSpPr>
          <p:nvPr>
            <p:ph type="pic" idx="2"/>
          </p:nvPr>
        </p:nvSpPr>
        <p:spPr>
          <a:xfrm>
            <a:off x="7409000" y="1319200"/>
            <a:ext cx="4689200" cy="5442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658"/>
        <p:cNvGrpSpPr/>
        <p:nvPr/>
      </p:nvGrpSpPr>
      <p:grpSpPr>
        <a:xfrm>
          <a:off x="0" y="0"/>
          <a:ext cx="0" cy="0"/>
          <a:chOff x="0" y="0"/>
          <a:chExt cx="0" cy="0"/>
        </a:xfrm>
      </p:grpSpPr>
      <p:pic>
        <p:nvPicPr>
          <p:cNvPr id="659" name="Google Shape;659;g26e5df40995_1_224"/>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660" name="Google Shape;660;g26e5df40995_1_224"/>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661" name="Google Shape;661;g26e5df40995_1_224"/>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662" name="Google Shape;662;g26e5df40995_1_224"/>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63" name="Google Shape;663;g26e5df40995_1_224"/>
          <p:cNvSpPr txBox="1">
            <a:spLocks noGrp="1"/>
          </p:cNvSpPr>
          <p:nvPr>
            <p:ph type="body" idx="1"/>
          </p:nvPr>
        </p:nvSpPr>
        <p:spPr>
          <a:xfrm>
            <a:off x="415600" y="1861567"/>
            <a:ext cx="5333200" cy="39136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64" name="Google Shape;664;g26e5df40995_1_224"/>
          <p:cNvSpPr txBox="1">
            <a:spLocks noGrp="1"/>
          </p:cNvSpPr>
          <p:nvPr>
            <p:ph type="body" idx="2"/>
          </p:nvPr>
        </p:nvSpPr>
        <p:spPr>
          <a:xfrm>
            <a:off x="6443200" y="1861433"/>
            <a:ext cx="5333200" cy="39136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65" name="Google Shape;665;g26e5df40995_1_22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666" name="Google Shape;666;g26e5df40995_1_224"/>
          <p:cNvSpPr txBox="1">
            <a:spLocks noGrp="1"/>
          </p:cNvSpPr>
          <p:nvPr>
            <p:ph type="title" idx="3"/>
          </p:nvPr>
        </p:nvSpPr>
        <p:spPr>
          <a:xfrm>
            <a:off x="439067" y="1396200"/>
            <a:ext cx="53096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sz="1900" b="1">
                <a:solidFill>
                  <a:schemeClr val="accent2"/>
                </a:solidFill>
                <a:latin typeface="Calibri"/>
                <a:ea typeface="Calibri"/>
                <a:cs typeface="Calibri"/>
                <a:sym typeface="Calibri"/>
              </a:defRPr>
            </a:lvl9pPr>
          </a:lstStyle>
          <a:p>
            <a:endParaRPr/>
          </a:p>
        </p:txBody>
      </p:sp>
      <p:sp>
        <p:nvSpPr>
          <p:cNvPr id="667" name="Google Shape;667;g26e5df40995_1_224"/>
          <p:cNvSpPr txBox="1">
            <a:spLocks noGrp="1"/>
          </p:cNvSpPr>
          <p:nvPr>
            <p:ph type="title" idx="4"/>
          </p:nvPr>
        </p:nvSpPr>
        <p:spPr>
          <a:xfrm>
            <a:off x="6455000" y="1396200"/>
            <a:ext cx="5309600" cy="4920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668"/>
        <p:cNvGrpSpPr/>
        <p:nvPr/>
      </p:nvGrpSpPr>
      <p:grpSpPr>
        <a:xfrm>
          <a:off x="0" y="0"/>
          <a:ext cx="0" cy="0"/>
          <a:chOff x="0" y="0"/>
          <a:chExt cx="0" cy="0"/>
        </a:xfrm>
      </p:grpSpPr>
      <p:pic>
        <p:nvPicPr>
          <p:cNvPr id="669" name="Google Shape;669;g26e5df40995_1_234"/>
          <p:cNvPicPr preferRelativeResize="0"/>
          <p:nvPr/>
        </p:nvPicPr>
        <p:blipFill>
          <a:blip r:embed="rId2">
            <a:alphaModFix/>
          </a:blip>
          <a:stretch>
            <a:fillRect/>
          </a:stretch>
        </p:blipFill>
        <p:spPr>
          <a:xfrm>
            <a:off x="0" y="0"/>
            <a:ext cx="12191987" cy="6858000"/>
          </a:xfrm>
          <a:prstGeom prst="rect">
            <a:avLst/>
          </a:prstGeom>
          <a:noFill/>
          <a:ln>
            <a:noFill/>
          </a:ln>
        </p:spPr>
      </p:pic>
      <p:sp>
        <p:nvSpPr>
          <p:cNvPr id="670" name="Google Shape;670;g26e5df40995_1_234"/>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71" name="Google Shape;671;g26e5df40995_1_234"/>
          <p:cNvSpPr txBox="1">
            <a:spLocks noGrp="1"/>
          </p:cNvSpPr>
          <p:nvPr>
            <p:ph type="ctrTitle"/>
          </p:nvPr>
        </p:nvSpPr>
        <p:spPr>
          <a:xfrm>
            <a:off x="415600" y="992767"/>
            <a:ext cx="11360800" cy="24364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672" name="Google Shape;672;g26e5df40995_1_234"/>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673" name="Google Shape;673;g26e5df40995_1_234"/>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674"/>
        <p:cNvGrpSpPr/>
        <p:nvPr/>
      </p:nvGrpSpPr>
      <p:grpSpPr>
        <a:xfrm>
          <a:off x="0" y="0"/>
          <a:ext cx="0" cy="0"/>
          <a:chOff x="0" y="0"/>
          <a:chExt cx="0" cy="0"/>
        </a:xfrm>
      </p:grpSpPr>
      <p:pic>
        <p:nvPicPr>
          <p:cNvPr id="675" name="Google Shape;675;g26e5df40995_1_240"/>
          <p:cNvPicPr preferRelativeResize="0"/>
          <p:nvPr/>
        </p:nvPicPr>
        <p:blipFill>
          <a:blip r:embed="rId2">
            <a:alphaModFix/>
          </a:blip>
          <a:stretch>
            <a:fillRect/>
          </a:stretch>
        </p:blipFill>
        <p:spPr>
          <a:xfrm>
            <a:off x="0" y="0"/>
            <a:ext cx="12191987" cy="6858000"/>
          </a:xfrm>
          <a:prstGeom prst="rect">
            <a:avLst/>
          </a:prstGeom>
          <a:noFill/>
          <a:ln>
            <a:noFill/>
          </a:ln>
        </p:spPr>
      </p:pic>
      <p:sp>
        <p:nvSpPr>
          <p:cNvPr id="676" name="Google Shape;676;g26e5df40995_1_240"/>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77" name="Google Shape;677;g26e5df40995_1_240"/>
          <p:cNvSpPr txBox="1">
            <a:spLocks noGrp="1"/>
          </p:cNvSpPr>
          <p:nvPr>
            <p:ph type="ctrTitle"/>
          </p:nvPr>
        </p:nvSpPr>
        <p:spPr>
          <a:xfrm>
            <a:off x="415600" y="2453433"/>
            <a:ext cx="11360800" cy="20420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678"/>
        <p:cNvGrpSpPr/>
        <p:nvPr/>
      </p:nvGrpSpPr>
      <p:grpSpPr>
        <a:xfrm>
          <a:off x="0" y="0"/>
          <a:ext cx="0" cy="0"/>
          <a:chOff x="0" y="0"/>
          <a:chExt cx="0" cy="0"/>
        </a:xfrm>
      </p:grpSpPr>
      <p:pic>
        <p:nvPicPr>
          <p:cNvPr id="679" name="Google Shape;679;g26e5df40995_1_244"/>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680" name="Google Shape;680;g26e5df40995_1_244"/>
          <p:cNvPicPr preferRelativeResize="0"/>
          <p:nvPr/>
        </p:nvPicPr>
        <p:blipFill>
          <a:blip r:embed="rId3">
            <a:alphaModFix/>
          </a:blip>
          <a:stretch>
            <a:fillRect/>
          </a:stretch>
        </p:blipFill>
        <p:spPr>
          <a:xfrm>
            <a:off x="10862300" y="6235200"/>
            <a:ext cx="1157268" cy="492000"/>
          </a:xfrm>
          <a:prstGeom prst="rect">
            <a:avLst/>
          </a:prstGeom>
          <a:noFill/>
          <a:ln>
            <a:noFill/>
          </a:ln>
        </p:spPr>
      </p:pic>
      <p:sp>
        <p:nvSpPr>
          <p:cNvPr id="681" name="Google Shape;681;g26e5df40995_1_24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682" name="Google Shape;682;g26e5df40995_1_244"/>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683" name="Google Shape;683;g26e5df40995_1_244"/>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684" name="Google Shape;684;g26e5df40995_1_244"/>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7"/>
        <p:cNvGrpSpPr/>
        <p:nvPr/>
      </p:nvGrpSpPr>
      <p:grpSpPr>
        <a:xfrm>
          <a:off x="0" y="0"/>
          <a:ext cx="0" cy="0"/>
          <a:chOff x="0" y="0"/>
          <a:chExt cx="0" cy="0"/>
        </a:xfrm>
      </p:grpSpPr>
      <p:pic>
        <p:nvPicPr>
          <p:cNvPr id="68" name="Google Shape;68;p5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9" name="Google Shape;69;p5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spcBef>
                <a:spcPts val="0"/>
              </a:spcBef>
              <a:spcAft>
                <a:spcPts val="0"/>
              </a:spcAft>
              <a:buSzPts val="1400"/>
              <a:buFont typeface="Rockwell"/>
              <a:buNone/>
              <a:defRPr>
                <a:latin typeface="Rockwell"/>
                <a:ea typeface="Rockwell"/>
                <a:cs typeface="Rockwell"/>
                <a:sym typeface="Rockwell"/>
              </a:defRPr>
            </a:lvl2pPr>
            <a:lvl3pPr lvl="2">
              <a:spcBef>
                <a:spcPts val="0"/>
              </a:spcBef>
              <a:spcAft>
                <a:spcPts val="0"/>
              </a:spcAft>
              <a:buSzPts val="1400"/>
              <a:buFont typeface="Rockwell"/>
              <a:buNone/>
              <a:defRPr>
                <a:latin typeface="Rockwell"/>
                <a:ea typeface="Rockwell"/>
                <a:cs typeface="Rockwell"/>
                <a:sym typeface="Rockwell"/>
              </a:defRPr>
            </a:lvl3pPr>
            <a:lvl4pPr lvl="3">
              <a:spcBef>
                <a:spcPts val="0"/>
              </a:spcBef>
              <a:spcAft>
                <a:spcPts val="0"/>
              </a:spcAft>
              <a:buSzPts val="1400"/>
              <a:buFont typeface="Rockwell"/>
              <a:buNone/>
              <a:defRPr>
                <a:latin typeface="Rockwell"/>
                <a:ea typeface="Rockwell"/>
                <a:cs typeface="Rockwell"/>
                <a:sym typeface="Rockwell"/>
              </a:defRPr>
            </a:lvl4pPr>
            <a:lvl5pPr lvl="4">
              <a:spcBef>
                <a:spcPts val="0"/>
              </a:spcBef>
              <a:spcAft>
                <a:spcPts val="0"/>
              </a:spcAft>
              <a:buSzPts val="1400"/>
              <a:buFont typeface="Rockwell"/>
              <a:buNone/>
              <a:defRPr>
                <a:latin typeface="Rockwell"/>
                <a:ea typeface="Rockwell"/>
                <a:cs typeface="Rockwell"/>
                <a:sym typeface="Rockwell"/>
              </a:defRPr>
            </a:lvl5pPr>
            <a:lvl6pPr lvl="5">
              <a:spcBef>
                <a:spcPts val="0"/>
              </a:spcBef>
              <a:spcAft>
                <a:spcPts val="0"/>
              </a:spcAft>
              <a:buSzPts val="1400"/>
              <a:buFont typeface="Rockwell"/>
              <a:buNone/>
              <a:defRPr>
                <a:latin typeface="Rockwell"/>
                <a:ea typeface="Rockwell"/>
                <a:cs typeface="Rockwell"/>
                <a:sym typeface="Rockwell"/>
              </a:defRPr>
            </a:lvl6pPr>
            <a:lvl7pPr lvl="6">
              <a:spcBef>
                <a:spcPts val="0"/>
              </a:spcBef>
              <a:spcAft>
                <a:spcPts val="0"/>
              </a:spcAft>
              <a:buSzPts val="1400"/>
              <a:buFont typeface="Rockwell"/>
              <a:buNone/>
              <a:defRPr>
                <a:latin typeface="Rockwell"/>
                <a:ea typeface="Rockwell"/>
                <a:cs typeface="Rockwell"/>
                <a:sym typeface="Rockwell"/>
              </a:defRPr>
            </a:lvl7pPr>
            <a:lvl8pPr lvl="7">
              <a:spcBef>
                <a:spcPts val="0"/>
              </a:spcBef>
              <a:spcAft>
                <a:spcPts val="0"/>
              </a:spcAft>
              <a:buSzPts val="1400"/>
              <a:buFont typeface="Rockwell"/>
              <a:buNone/>
              <a:defRPr>
                <a:latin typeface="Rockwell"/>
                <a:ea typeface="Rockwell"/>
                <a:cs typeface="Rockwell"/>
                <a:sym typeface="Rockwell"/>
              </a:defRPr>
            </a:lvl8pPr>
            <a:lvl9pPr lvl="8">
              <a:spcBef>
                <a:spcPts val="0"/>
              </a:spcBef>
              <a:spcAft>
                <a:spcPts val="0"/>
              </a:spcAft>
              <a:buSzPts val="1400"/>
              <a:buFont typeface="Rockwell"/>
              <a:buNone/>
              <a:defRPr>
                <a:latin typeface="Rockwell"/>
                <a:ea typeface="Rockwell"/>
                <a:cs typeface="Rockwell"/>
                <a:sym typeface="Rockwell"/>
              </a:defRPr>
            </a:lvl9pPr>
          </a:lstStyle>
          <a:p>
            <a:endParaRPr/>
          </a:p>
        </p:txBody>
      </p:sp>
      <p:sp>
        <p:nvSpPr>
          <p:cNvPr id="70" name="Google Shape;70;p5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5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2" name="Google Shape;72;p5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50"/>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685"/>
        <p:cNvGrpSpPr/>
        <p:nvPr/>
      </p:nvGrpSpPr>
      <p:grpSpPr>
        <a:xfrm>
          <a:off x="0" y="0"/>
          <a:ext cx="0" cy="0"/>
          <a:chOff x="0" y="0"/>
          <a:chExt cx="0" cy="0"/>
        </a:xfrm>
      </p:grpSpPr>
      <p:pic>
        <p:nvPicPr>
          <p:cNvPr id="686" name="Google Shape;686;g26e5df40995_1_251"/>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687" name="Google Shape;687;g26e5df40995_1_251"/>
          <p:cNvPicPr preferRelativeResize="0"/>
          <p:nvPr/>
        </p:nvPicPr>
        <p:blipFill>
          <a:blip r:embed="rId3">
            <a:alphaModFix/>
          </a:blip>
          <a:stretch>
            <a:fillRect/>
          </a:stretch>
        </p:blipFill>
        <p:spPr>
          <a:xfrm>
            <a:off x="10862300" y="6235200"/>
            <a:ext cx="1157268" cy="492000"/>
          </a:xfrm>
          <a:prstGeom prst="rect">
            <a:avLst/>
          </a:prstGeom>
          <a:noFill/>
          <a:ln>
            <a:noFill/>
          </a:ln>
        </p:spPr>
      </p:pic>
      <p:sp>
        <p:nvSpPr>
          <p:cNvPr id="688" name="Google Shape;688;g26e5df40995_1_25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cxnSp>
        <p:nvCxnSpPr>
          <p:cNvPr id="689" name="Google Shape;689;g26e5df40995_1_251"/>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690" name="Google Shape;690;g26e5df40995_1_251"/>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691"/>
        <p:cNvGrpSpPr/>
        <p:nvPr/>
      </p:nvGrpSpPr>
      <p:grpSpPr>
        <a:xfrm>
          <a:off x="0" y="0"/>
          <a:ext cx="0" cy="0"/>
          <a:chOff x="0" y="0"/>
          <a:chExt cx="0" cy="0"/>
        </a:xfrm>
      </p:grpSpPr>
      <p:pic>
        <p:nvPicPr>
          <p:cNvPr id="692" name="Google Shape;692;g26e5df40995_1_257"/>
          <p:cNvPicPr preferRelativeResize="0"/>
          <p:nvPr/>
        </p:nvPicPr>
        <p:blipFill>
          <a:blip r:embed="rId2">
            <a:alphaModFix/>
          </a:blip>
          <a:stretch>
            <a:fillRect/>
          </a:stretch>
        </p:blipFill>
        <p:spPr>
          <a:xfrm>
            <a:off x="10862300" y="6235200"/>
            <a:ext cx="1157268" cy="492000"/>
          </a:xfrm>
          <a:prstGeom prst="rect">
            <a:avLst/>
          </a:prstGeom>
          <a:noFill/>
          <a:ln>
            <a:noFill/>
          </a:ln>
        </p:spPr>
      </p:pic>
      <p:cxnSp>
        <p:nvCxnSpPr>
          <p:cNvPr id="693" name="Google Shape;693;g26e5df40995_1_257"/>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694" name="Google Shape;694;g26e5df40995_1_257"/>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695"/>
        <p:cNvGrpSpPr/>
        <p:nvPr/>
      </p:nvGrpSpPr>
      <p:grpSpPr>
        <a:xfrm>
          <a:off x="0" y="0"/>
          <a:ext cx="0" cy="0"/>
          <a:chOff x="0" y="0"/>
          <a:chExt cx="0" cy="0"/>
        </a:xfrm>
      </p:grpSpPr>
      <p:sp>
        <p:nvSpPr>
          <p:cNvPr id="696" name="Google Shape;696;g26e5df40995_1_261"/>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697" name="Google Shape;697;g26e5df40995_1_261"/>
          <p:cNvCxnSpPr/>
          <p:nvPr/>
        </p:nvCxnSpPr>
        <p:spPr>
          <a:xfrm>
            <a:off x="0" y="6082133"/>
            <a:ext cx="7189600" cy="0"/>
          </a:xfrm>
          <a:prstGeom prst="straightConnector1">
            <a:avLst/>
          </a:prstGeom>
          <a:noFill/>
          <a:ln w="9525" cap="flat" cmpd="sng">
            <a:solidFill>
              <a:srgbClr val="E69138"/>
            </a:solidFill>
            <a:prstDash val="solid"/>
            <a:round/>
            <a:headEnd type="none" w="med" len="med"/>
            <a:tailEnd type="none" w="med" len="med"/>
          </a:ln>
        </p:spPr>
      </p:cxnSp>
      <p:sp>
        <p:nvSpPr>
          <p:cNvPr id="698" name="Google Shape;698;g26e5df40995_1_261"/>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pic>
        <p:nvPicPr>
          <p:cNvPr id="699" name="Google Shape;699;g26e5df40995_1_261"/>
          <p:cNvPicPr preferRelativeResize="0"/>
          <p:nvPr/>
        </p:nvPicPr>
        <p:blipFill>
          <a:blip r:embed="rId2">
            <a:alphaModFix/>
          </a:blip>
          <a:stretch>
            <a:fillRect/>
          </a:stretch>
        </p:blipFill>
        <p:spPr>
          <a:xfrm>
            <a:off x="0" y="0"/>
            <a:ext cx="12192000" cy="1219200"/>
          </a:xfrm>
          <a:prstGeom prst="rect">
            <a:avLst/>
          </a:prstGeom>
          <a:noFill/>
          <a:ln>
            <a:noFill/>
          </a:ln>
        </p:spPr>
      </p:pic>
      <p:sp>
        <p:nvSpPr>
          <p:cNvPr id="700" name="Google Shape;700;g26e5df40995_1_26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701" name="Google Shape;701;g26e5df40995_1_261"/>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02" name="Google Shape;702;g26e5df40995_1_261"/>
          <p:cNvPicPr preferRelativeResize="0"/>
          <p:nvPr/>
        </p:nvPicPr>
        <p:blipFill>
          <a:blip r:embed="rId3">
            <a:alphaModFix/>
          </a:blip>
          <a:stretch>
            <a:fillRect/>
          </a:stretch>
        </p:blipFill>
        <p:spPr>
          <a:xfrm>
            <a:off x="6032333" y="6235200"/>
            <a:ext cx="1157268" cy="492000"/>
          </a:xfrm>
          <a:prstGeom prst="rect">
            <a:avLst/>
          </a:prstGeom>
          <a:noFill/>
          <a:ln>
            <a:noFill/>
          </a:ln>
        </p:spPr>
      </p:pic>
      <p:sp>
        <p:nvSpPr>
          <p:cNvPr id="703" name="Google Shape;703;g26e5df40995_1_261"/>
          <p:cNvSpPr>
            <a:spLocks noGrp="1"/>
          </p:cNvSpPr>
          <p:nvPr>
            <p:ph type="pic" idx="2"/>
          </p:nvPr>
        </p:nvSpPr>
        <p:spPr>
          <a:xfrm>
            <a:off x="7409000" y="1319200"/>
            <a:ext cx="4689200" cy="5442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704"/>
        <p:cNvGrpSpPr/>
        <p:nvPr/>
      </p:nvGrpSpPr>
      <p:grpSpPr>
        <a:xfrm>
          <a:off x="0" y="0"/>
          <a:ext cx="0" cy="0"/>
          <a:chOff x="0" y="0"/>
          <a:chExt cx="0" cy="0"/>
        </a:xfrm>
      </p:grpSpPr>
      <p:pic>
        <p:nvPicPr>
          <p:cNvPr id="705" name="Google Shape;705;g26e5df40995_1_270"/>
          <p:cNvPicPr preferRelativeResize="0"/>
          <p:nvPr/>
        </p:nvPicPr>
        <p:blipFill>
          <a:blip r:embed="rId2">
            <a:alphaModFix/>
          </a:blip>
          <a:stretch>
            <a:fillRect/>
          </a:stretch>
        </p:blipFill>
        <p:spPr>
          <a:xfrm>
            <a:off x="0" y="0"/>
            <a:ext cx="12192000" cy="1219200"/>
          </a:xfrm>
          <a:prstGeom prst="rect">
            <a:avLst/>
          </a:prstGeom>
          <a:noFill/>
          <a:ln>
            <a:noFill/>
          </a:ln>
        </p:spPr>
      </p:pic>
      <p:sp>
        <p:nvSpPr>
          <p:cNvPr id="706" name="Google Shape;706;g26e5df40995_1_270"/>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707" name="Google Shape;707;g26e5df40995_1_270"/>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08" name="Google Shape;708;g26e5df40995_1_270"/>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709" name="Google Shape;709;g26e5df40995_1_270"/>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710" name="Google Shape;710;g26e5df40995_1_270"/>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711" name="Google Shape;711;g26e5df40995_1_270"/>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712"/>
        <p:cNvGrpSpPr/>
        <p:nvPr/>
      </p:nvGrpSpPr>
      <p:grpSpPr>
        <a:xfrm>
          <a:off x="0" y="0"/>
          <a:ext cx="0" cy="0"/>
          <a:chOff x="0" y="0"/>
          <a:chExt cx="0" cy="0"/>
        </a:xfrm>
      </p:grpSpPr>
      <p:pic>
        <p:nvPicPr>
          <p:cNvPr id="713" name="Google Shape;713;g26e5df40995_1_278"/>
          <p:cNvPicPr preferRelativeResize="0"/>
          <p:nvPr/>
        </p:nvPicPr>
        <p:blipFill>
          <a:blip r:embed="rId2">
            <a:alphaModFix/>
          </a:blip>
          <a:stretch>
            <a:fillRect/>
          </a:stretch>
        </p:blipFill>
        <p:spPr>
          <a:xfrm>
            <a:off x="0" y="0"/>
            <a:ext cx="12192000" cy="1219200"/>
          </a:xfrm>
          <a:prstGeom prst="rect">
            <a:avLst/>
          </a:prstGeom>
          <a:noFill/>
          <a:ln>
            <a:noFill/>
          </a:ln>
        </p:spPr>
      </p:pic>
      <p:sp>
        <p:nvSpPr>
          <p:cNvPr id="714" name="Google Shape;714;g26e5df40995_1_278"/>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715" name="Google Shape;715;g26e5df40995_1_278"/>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16" name="Google Shape;716;g26e5df40995_1_278"/>
          <p:cNvPicPr preferRelativeResize="0"/>
          <p:nvPr/>
        </p:nvPicPr>
        <p:blipFill>
          <a:blip r:embed="rId3">
            <a:alphaModFix/>
          </a:blip>
          <a:stretch>
            <a:fillRect/>
          </a:stretch>
        </p:blipFill>
        <p:spPr>
          <a:xfrm>
            <a:off x="10862300" y="6235200"/>
            <a:ext cx="1157268" cy="492000"/>
          </a:xfrm>
          <a:prstGeom prst="rect">
            <a:avLst/>
          </a:prstGeom>
          <a:noFill/>
          <a:ln>
            <a:noFill/>
          </a:ln>
        </p:spPr>
      </p:pic>
      <p:cxnSp>
        <p:nvCxnSpPr>
          <p:cNvPr id="717" name="Google Shape;717;g26e5df40995_1_278"/>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718" name="Google Shape;718;g26e5df40995_1_278"/>
          <p:cNvSpPr txBox="1">
            <a:spLocks noGrp="1"/>
          </p:cNvSpPr>
          <p:nvPr>
            <p:ph type="body" idx="1"/>
          </p:nvPr>
        </p:nvSpPr>
        <p:spPr>
          <a:xfrm>
            <a:off x="415600" y="1849600"/>
            <a:ext cx="5333200" cy="39256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719" name="Google Shape;719;g26e5df40995_1_278"/>
          <p:cNvSpPr txBox="1">
            <a:spLocks noGrp="1"/>
          </p:cNvSpPr>
          <p:nvPr>
            <p:ph type="body" idx="2"/>
          </p:nvPr>
        </p:nvSpPr>
        <p:spPr>
          <a:xfrm>
            <a:off x="6443200" y="1849433"/>
            <a:ext cx="5333200" cy="39256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720" name="Google Shape;720;g26e5df40995_1_278"/>
          <p:cNvSpPr txBox="1">
            <a:spLocks noGrp="1"/>
          </p:cNvSpPr>
          <p:nvPr>
            <p:ph type="title" idx="3"/>
          </p:nvPr>
        </p:nvSpPr>
        <p:spPr>
          <a:xfrm>
            <a:off x="439067" y="1396200"/>
            <a:ext cx="5309600" cy="492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9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9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9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9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9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9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9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900"/>
              <a:buNone/>
              <a:defRPr b="1">
                <a:solidFill>
                  <a:schemeClr val="accent2"/>
                </a:solidFill>
                <a:latin typeface="Calibri"/>
                <a:ea typeface="Calibri"/>
                <a:cs typeface="Calibri"/>
                <a:sym typeface="Calibri"/>
              </a:defRPr>
            </a:lvl9pPr>
          </a:lstStyle>
          <a:p>
            <a:endParaRPr/>
          </a:p>
        </p:txBody>
      </p:sp>
      <p:sp>
        <p:nvSpPr>
          <p:cNvPr id="721" name="Google Shape;721;g26e5df40995_1_278"/>
          <p:cNvSpPr txBox="1">
            <a:spLocks noGrp="1"/>
          </p:cNvSpPr>
          <p:nvPr>
            <p:ph type="title" idx="4"/>
          </p:nvPr>
        </p:nvSpPr>
        <p:spPr>
          <a:xfrm>
            <a:off x="6455000" y="1396200"/>
            <a:ext cx="5309600" cy="4920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1pPr>
            <a:lvl2pPr lvl="1"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2pPr>
            <a:lvl3pPr lvl="2"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3pPr>
            <a:lvl4pPr lvl="3"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4pPr>
            <a:lvl5pPr lvl="4"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5pPr>
            <a:lvl6pPr lvl="5"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6pPr>
            <a:lvl7pPr lvl="6"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7pPr>
            <a:lvl8pPr lvl="7"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8pPr>
            <a:lvl9pPr lvl="8" rtl="0">
              <a:spcBef>
                <a:spcPts val="0"/>
              </a:spcBef>
              <a:spcAft>
                <a:spcPts val="0"/>
              </a:spcAft>
              <a:buClr>
                <a:schemeClr val="accent2"/>
              </a:buClr>
              <a:buSzPts val="1100"/>
              <a:buNone/>
              <a:defRPr sz="19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2"/>
        <p:cNvGrpSpPr/>
        <p:nvPr/>
      </p:nvGrpSpPr>
      <p:grpSpPr>
        <a:xfrm>
          <a:off x="0" y="0"/>
          <a:ext cx="0" cy="0"/>
          <a:chOff x="0" y="0"/>
          <a:chExt cx="0" cy="0"/>
        </a:xfrm>
      </p:grpSpPr>
      <p:pic>
        <p:nvPicPr>
          <p:cNvPr id="723" name="Google Shape;723;g26e5df40995_1_288"/>
          <p:cNvPicPr preferRelativeResize="0"/>
          <p:nvPr/>
        </p:nvPicPr>
        <p:blipFill rotWithShape="1">
          <a:blip r:embed="rId2">
            <a:alphaModFix/>
          </a:blip>
          <a:srcRect/>
          <a:stretch/>
        </p:blipFill>
        <p:spPr>
          <a:xfrm>
            <a:off x="3" y="0"/>
            <a:ext cx="12191994" cy="1219199"/>
          </a:xfrm>
          <a:prstGeom prst="rect">
            <a:avLst/>
          </a:prstGeom>
          <a:noFill/>
          <a:ln>
            <a:noFill/>
          </a:ln>
        </p:spPr>
      </p:pic>
      <p:sp>
        <p:nvSpPr>
          <p:cNvPr id="724" name="Google Shape;724;g26e5df40995_1_288"/>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725" name="Google Shape;725;g26e5df40995_1_288"/>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726" name="Google Shape;726;g26e5df40995_1_288"/>
          <p:cNvPicPr preferRelativeResize="0"/>
          <p:nvPr/>
        </p:nvPicPr>
        <p:blipFill rotWithShape="1">
          <a:blip r:embed="rId3">
            <a:alphaModFix/>
          </a:blip>
          <a:srcRect/>
          <a:stretch/>
        </p:blipFill>
        <p:spPr>
          <a:xfrm>
            <a:off x="10782272" y="6172201"/>
            <a:ext cx="1143055" cy="486318"/>
          </a:xfrm>
          <a:prstGeom prst="rect">
            <a:avLst/>
          </a:prstGeom>
          <a:noFill/>
          <a:ln>
            <a:noFill/>
          </a:ln>
        </p:spPr>
      </p:pic>
      <p:sp>
        <p:nvSpPr>
          <p:cNvPr id="727" name="Google Shape;727;g26e5df40995_1_288"/>
          <p:cNvSpPr txBox="1">
            <a:spLocks noGrp="1"/>
          </p:cNvSpPr>
          <p:nvPr>
            <p:ph type="sldNum" idx="12"/>
          </p:nvPr>
        </p:nvSpPr>
        <p:spPr>
          <a:xfrm>
            <a:off x="332873" y="6356351"/>
            <a:ext cx="27432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728"/>
        <p:cNvGrpSpPr/>
        <p:nvPr/>
      </p:nvGrpSpPr>
      <p:grpSpPr>
        <a:xfrm>
          <a:off x="0" y="0"/>
          <a:ext cx="0" cy="0"/>
          <a:chOff x="0" y="0"/>
          <a:chExt cx="0" cy="0"/>
        </a:xfrm>
      </p:grpSpPr>
      <p:sp>
        <p:nvSpPr>
          <p:cNvPr id="729" name="Google Shape;729;g26e5df40995_1_294"/>
          <p:cNvSpPr txBox="1">
            <a:spLocks noGrp="1"/>
          </p:cNvSpPr>
          <p:nvPr>
            <p:ph type="body" idx="1"/>
          </p:nvPr>
        </p:nvSpPr>
        <p:spPr>
          <a:xfrm>
            <a:off x="838200" y="1554480"/>
            <a:ext cx="5181600" cy="435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30" name="Google Shape;730;g26e5df40995_1_294"/>
          <p:cNvSpPr txBox="1">
            <a:spLocks noGrp="1"/>
          </p:cNvSpPr>
          <p:nvPr>
            <p:ph type="body" idx="2"/>
          </p:nvPr>
        </p:nvSpPr>
        <p:spPr>
          <a:xfrm>
            <a:off x="6172200" y="1554480"/>
            <a:ext cx="5181600" cy="435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9250" algn="l" rtl="0">
              <a:lnSpc>
                <a:spcPct val="90000"/>
              </a:lnSpc>
              <a:spcBef>
                <a:spcPts val="500"/>
              </a:spcBef>
              <a:spcAft>
                <a:spcPts val="0"/>
              </a:spcAft>
              <a:buClr>
                <a:schemeClr val="dk1"/>
              </a:buClr>
              <a:buSzPts val="1900"/>
              <a:buChar char="•"/>
              <a:defRPr sz="1900"/>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731" name="Google Shape;731;g26e5df40995_1_294"/>
          <p:cNvPicPr preferRelativeResize="0"/>
          <p:nvPr/>
        </p:nvPicPr>
        <p:blipFill rotWithShape="1">
          <a:blip r:embed="rId2">
            <a:alphaModFix/>
          </a:blip>
          <a:srcRect/>
          <a:stretch/>
        </p:blipFill>
        <p:spPr>
          <a:xfrm>
            <a:off x="10782273" y="6172202"/>
            <a:ext cx="1143055" cy="486317"/>
          </a:xfrm>
          <a:prstGeom prst="rect">
            <a:avLst/>
          </a:prstGeom>
          <a:noFill/>
          <a:ln>
            <a:noFill/>
          </a:ln>
        </p:spPr>
      </p:pic>
      <p:sp>
        <p:nvSpPr>
          <p:cNvPr id="732" name="Google Shape;732;g26e5df40995_1_294"/>
          <p:cNvSpPr txBox="1">
            <a:spLocks noGrp="1"/>
          </p:cNvSpPr>
          <p:nvPr>
            <p:ph type="sldNum" idx="12"/>
          </p:nvPr>
        </p:nvSpPr>
        <p:spPr>
          <a:xfrm>
            <a:off x="332873" y="6356351"/>
            <a:ext cx="27432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3" name="Google Shape;733;g26e5df40995_1_294"/>
          <p:cNvPicPr preferRelativeResize="0"/>
          <p:nvPr/>
        </p:nvPicPr>
        <p:blipFill rotWithShape="1">
          <a:blip r:embed="rId3">
            <a:alphaModFix/>
          </a:blip>
          <a:srcRect/>
          <a:stretch/>
        </p:blipFill>
        <p:spPr>
          <a:xfrm>
            <a:off x="4" y="1"/>
            <a:ext cx="12191994" cy="1219199"/>
          </a:xfrm>
          <a:prstGeom prst="rect">
            <a:avLst/>
          </a:prstGeom>
          <a:noFill/>
          <a:ln>
            <a:noFill/>
          </a:ln>
        </p:spPr>
      </p:pic>
      <p:sp>
        <p:nvSpPr>
          <p:cNvPr id="734" name="Google Shape;734;g26e5df40995_1_294"/>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735"/>
        <p:cNvGrpSpPr/>
        <p:nvPr/>
      </p:nvGrpSpPr>
      <p:grpSpPr>
        <a:xfrm>
          <a:off x="0" y="0"/>
          <a:ext cx="0" cy="0"/>
          <a:chOff x="0" y="0"/>
          <a:chExt cx="0" cy="0"/>
        </a:xfrm>
      </p:grpSpPr>
      <p:sp>
        <p:nvSpPr>
          <p:cNvPr id="736" name="Google Shape;736;g26e5df40995_1_301"/>
          <p:cNvSpPr txBox="1">
            <a:spLocks noGrp="1"/>
          </p:cNvSpPr>
          <p:nvPr>
            <p:ph type="body" idx="1"/>
          </p:nvPr>
        </p:nvSpPr>
        <p:spPr>
          <a:xfrm>
            <a:off x="838200" y="1463040"/>
            <a:ext cx="5181600" cy="4583600"/>
          </a:xfrm>
          <a:prstGeom prst="rect">
            <a:avLst/>
          </a:prstGeom>
          <a:noFill/>
          <a:ln>
            <a:noFill/>
          </a:ln>
        </p:spPr>
        <p:txBody>
          <a:bodyPr spcFirstLastPara="1" wrap="square" lIns="121900" tIns="60925" rIns="121900" bIns="60925" anchor="t" anchorCtr="0">
            <a:normAutofit/>
          </a:bodyPr>
          <a:lstStyle>
            <a:lvl1pPr marL="457200" lvl="0" indent="-431800" algn="l" rtl="0">
              <a:lnSpc>
                <a:spcPct val="90000"/>
              </a:lnSpc>
              <a:spcBef>
                <a:spcPts val="1300"/>
              </a:spcBef>
              <a:spcAft>
                <a:spcPts val="0"/>
              </a:spcAft>
              <a:buClr>
                <a:schemeClr val="dk1"/>
              </a:buClr>
              <a:buSzPts val="3200"/>
              <a:buChar char="●"/>
              <a:defRPr sz="3200"/>
            </a:lvl1pPr>
            <a:lvl2pPr marL="914400" lvl="1" indent="-400050" algn="l" rtl="0">
              <a:lnSpc>
                <a:spcPct val="90000"/>
              </a:lnSpc>
              <a:spcBef>
                <a:spcPts val="1600"/>
              </a:spcBef>
              <a:spcAft>
                <a:spcPts val="0"/>
              </a:spcAft>
              <a:buClr>
                <a:schemeClr val="dk1"/>
              </a:buClr>
              <a:buSzPts val="2700"/>
              <a:buChar char="○"/>
              <a:defRPr sz="2700"/>
            </a:lvl2pPr>
            <a:lvl3pPr marL="1371600" lvl="2" indent="-381000" algn="l" rtl="0">
              <a:lnSpc>
                <a:spcPct val="90000"/>
              </a:lnSpc>
              <a:spcBef>
                <a:spcPts val="1600"/>
              </a:spcBef>
              <a:spcAft>
                <a:spcPts val="0"/>
              </a:spcAft>
              <a:buClr>
                <a:schemeClr val="dk1"/>
              </a:buClr>
              <a:buSzPts val="2400"/>
              <a:buChar char="■"/>
              <a:defRPr sz="2400"/>
            </a:lvl3pPr>
            <a:lvl4pPr marL="1828800" lvl="3" indent="-381000" algn="l" rtl="0">
              <a:lnSpc>
                <a:spcPct val="90000"/>
              </a:lnSpc>
              <a:spcBef>
                <a:spcPts val="1600"/>
              </a:spcBef>
              <a:spcAft>
                <a:spcPts val="0"/>
              </a:spcAft>
              <a:buClr>
                <a:schemeClr val="dk1"/>
              </a:buClr>
              <a:buSzPts val="2400"/>
              <a:buChar char="●"/>
              <a:defRPr/>
            </a:lvl4pPr>
            <a:lvl5pPr marL="2286000" lvl="4" indent="-381000" algn="l" rtl="0">
              <a:lnSpc>
                <a:spcPct val="90000"/>
              </a:lnSpc>
              <a:spcBef>
                <a:spcPts val="1600"/>
              </a:spcBef>
              <a:spcAft>
                <a:spcPts val="0"/>
              </a:spcAft>
              <a:buClr>
                <a:schemeClr val="dk1"/>
              </a:buClr>
              <a:buSzPts val="2400"/>
              <a:buChar char="○"/>
              <a:defRPr/>
            </a:lvl5pPr>
            <a:lvl6pPr marL="2743200" lvl="5" indent="-381000" algn="l" rtl="0">
              <a:lnSpc>
                <a:spcPct val="90000"/>
              </a:lnSpc>
              <a:spcBef>
                <a:spcPts val="1600"/>
              </a:spcBef>
              <a:spcAft>
                <a:spcPts val="0"/>
              </a:spcAft>
              <a:buClr>
                <a:schemeClr val="dk1"/>
              </a:buClr>
              <a:buSzPts val="2400"/>
              <a:buChar char="■"/>
              <a:defRPr/>
            </a:lvl6pPr>
            <a:lvl7pPr marL="3200400" lvl="6" indent="-381000" algn="l" rtl="0">
              <a:lnSpc>
                <a:spcPct val="90000"/>
              </a:lnSpc>
              <a:spcBef>
                <a:spcPts val="1600"/>
              </a:spcBef>
              <a:spcAft>
                <a:spcPts val="0"/>
              </a:spcAft>
              <a:buClr>
                <a:schemeClr val="dk1"/>
              </a:buClr>
              <a:buSzPts val="2400"/>
              <a:buChar char="●"/>
              <a:defRPr/>
            </a:lvl7pPr>
            <a:lvl8pPr marL="3657600" lvl="7" indent="-381000" algn="l" rtl="0">
              <a:lnSpc>
                <a:spcPct val="90000"/>
              </a:lnSpc>
              <a:spcBef>
                <a:spcPts val="1600"/>
              </a:spcBef>
              <a:spcAft>
                <a:spcPts val="0"/>
              </a:spcAft>
              <a:buClr>
                <a:schemeClr val="dk1"/>
              </a:buClr>
              <a:buSzPts val="2400"/>
              <a:buChar char="○"/>
              <a:defRPr/>
            </a:lvl8pPr>
            <a:lvl9pPr marL="4114800" lvl="8" indent="-381000" algn="l" rtl="0">
              <a:lnSpc>
                <a:spcPct val="90000"/>
              </a:lnSpc>
              <a:spcBef>
                <a:spcPts val="1600"/>
              </a:spcBef>
              <a:spcAft>
                <a:spcPts val="1600"/>
              </a:spcAft>
              <a:buClr>
                <a:schemeClr val="dk1"/>
              </a:buClr>
              <a:buSzPts val="2400"/>
              <a:buChar char="■"/>
              <a:defRPr/>
            </a:lvl9pPr>
          </a:lstStyle>
          <a:p>
            <a:endParaRPr/>
          </a:p>
        </p:txBody>
      </p:sp>
      <p:sp>
        <p:nvSpPr>
          <p:cNvPr id="737" name="Google Shape;737;g26e5df40995_1_301"/>
          <p:cNvSpPr txBox="1">
            <a:spLocks noGrp="1"/>
          </p:cNvSpPr>
          <p:nvPr>
            <p:ph type="body" idx="2"/>
          </p:nvPr>
        </p:nvSpPr>
        <p:spPr>
          <a:xfrm>
            <a:off x="6172200" y="1463040"/>
            <a:ext cx="5181600" cy="4583600"/>
          </a:xfrm>
          <a:prstGeom prst="rect">
            <a:avLst/>
          </a:prstGeom>
          <a:noFill/>
          <a:ln>
            <a:noFill/>
          </a:ln>
        </p:spPr>
        <p:txBody>
          <a:bodyPr spcFirstLastPara="1" wrap="square" lIns="121900" tIns="60925" rIns="121900" bIns="60925" anchor="t" anchorCtr="0">
            <a:normAutofit/>
          </a:bodyPr>
          <a:lstStyle>
            <a:lvl1pPr marL="457200" lvl="0" indent="-431800" algn="l" rtl="0">
              <a:lnSpc>
                <a:spcPct val="90000"/>
              </a:lnSpc>
              <a:spcBef>
                <a:spcPts val="1300"/>
              </a:spcBef>
              <a:spcAft>
                <a:spcPts val="0"/>
              </a:spcAft>
              <a:buClr>
                <a:schemeClr val="dk1"/>
              </a:buClr>
              <a:buSzPts val="3200"/>
              <a:buChar char="●"/>
              <a:defRPr sz="3200"/>
            </a:lvl1pPr>
            <a:lvl2pPr marL="914400" lvl="1" indent="-400050" algn="l" rtl="0">
              <a:lnSpc>
                <a:spcPct val="90000"/>
              </a:lnSpc>
              <a:spcBef>
                <a:spcPts val="1600"/>
              </a:spcBef>
              <a:spcAft>
                <a:spcPts val="0"/>
              </a:spcAft>
              <a:buClr>
                <a:schemeClr val="dk1"/>
              </a:buClr>
              <a:buSzPts val="2700"/>
              <a:buChar char="○"/>
              <a:defRPr sz="2700"/>
            </a:lvl2pPr>
            <a:lvl3pPr marL="1371600" lvl="2" indent="-381000" algn="l" rtl="0">
              <a:lnSpc>
                <a:spcPct val="90000"/>
              </a:lnSpc>
              <a:spcBef>
                <a:spcPts val="1600"/>
              </a:spcBef>
              <a:spcAft>
                <a:spcPts val="0"/>
              </a:spcAft>
              <a:buClr>
                <a:schemeClr val="dk1"/>
              </a:buClr>
              <a:buSzPts val="2400"/>
              <a:buChar char="■"/>
              <a:defRPr sz="2400"/>
            </a:lvl3pPr>
            <a:lvl4pPr marL="1828800" lvl="3" indent="-381000" algn="l" rtl="0">
              <a:lnSpc>
                <a:spcPct val="90000"/>
              </a:lnSpc>
              <a:spcBef>
                <a:spcPts val="1600"/>
              </a:spcBef>
              <a:spcAft>
                <a:spcPts val="0"/>
              </a:spcAft>
              <a:buClr>
                <a:schemeClr val="dk1"/>
              </a:buClr>
              <a:buSzPts val="2400"/>
              <a:buChar char="●"/>
              <a:defRPr/>
            </a:lvl4pPr>
            <a:lvl5pPr marL="2286000" lvl="4" indent="-381000" algn="l" rtl="0">
              <a:lnSpc>
                <a:spcPct val="90000"/>
              </a:lnSpc>
              <a:spcBef>
                <a:spcPts val="1600"/>
              </a:spcBef>
              <a:spcAft>
                <a:spcPts val="0"/>
              </a:spcAft>
              <a:buClr>
                <a:schemeClr val="dk1"/>
              </a:buClr>
              <a:buSzPts val="2400"/>
              <a:buChar char="○"/>
              <a:defRPr/>
            </a:lvl5pPr>
            <a:lvl6pPr marL="2743200" lvl="5" indent="-381000" algn="l" rtl="0">
              <a:lnSpc>
                <a:spcPct val="90000"/>
              </a:lnSpc>
              <a:spcBef>
                <a:spcPts val="1600"/>
              </a:spcBef>
              <a:spcAft>
                <a:spcPts val="0"/>
              </a:spcAft>
              <a:buClr>
                <a:schemeClr val="dk1"/>
              </a:buClr>
              <a:buSzPts val="2400"/>
              <a:buChar char="■"/>
              <a:defRPr/>
            </a:lvl6pPr>
            <a:lvl7pPr marL="3200400" lvl="6" indent="-381000" algn="l" rtl="0">
              <a:lnSpc>
                <a:spcPct val="90000"/>
              </a:lnSpc>
              <a:spcBef>
                <a:spcPts val="1600"/>
              </a:spcBef>
              <a:spcAft>
                <a:spcPts val="0"/>
              </a:spcAft>
              <a:buClr>
                <a:schemeClr val="dk1"/>
              </a:buClr>
              <a:buSzPts val="2400"/>
              <a:buChar char="●"/>
              <a:defRPr/>
            </a:lvl7pPr>
            <a:lvl8pPr marL="3657600" lvl="7" indent="-381000" algn="l" rtl="0">
              <a:lnSpc>
                <a:spcPct val="90000"/>
              </a:lnSpc>
              <a:spcBef>
                <a:spcPts val="1600"/>
              </a:spcBef>
              <a:spcAft>
                <a:spcPts val="0"/>
              </a:spcAft>
              <a:buClr>
                <a:schemeClr val="dk1"/>
              </a:buClr>
              <a:buSzPts val="2400"/>
              <a:buChar char="○"/>
              <a:defRPr/>
            </a:lvl8pPr>
            <a:lvl9pPr marL="4114800" lvl="8" indent="-381000" algn="l" rtl="0">
              <a:lnSpc>
                <a:spcPct val="90000"/>
              </a:lnSpc>
              <a:spcBef>
                <a:spcPts val="1600"/>
              </a:spcBef>
              <a:spcAft>
                <a:spcPts val="1600"/>
              </a:spcAft>
              <a:buClr>
                <a:schemeClr val="dk1"/>
              </a:buClr>
              <a:buSzPts val="2400"/>
              <a:buChar char="■"/>
              <a:defRPr/>
            </a:lvl9pPr>
          </a:lstStyle>
          <a:p>
            <a:endParaRPr/>
          </a:p>
        </p:txBody>
      </p:sp>
      <p:pic>
        <p:nvPicPr>
          <p:cNvPr id="738" name="Google Shape;738;g26e5df40995_1_301"/>
          <p:cNvPicPr preferRelativeResize="0"/>
          <p:nvPr/>
        </p:nvPicPr>
        <p:blipFill rotWithShape="1">
          <a:blip r:embed="rId2">
            <a:alphaModFix/>
          </a:blip>
          <a:srcRect/>
          <a:stretch/>
        </p:blipFill>
        <p:spPr>
          <a:xfrm>
            <a:off x="1" y="0"/>
            <a:ext cx="9143995" cy="1219200"/>
          </a:xfrm>
          <a:prstGeom prst="rect">
            <a:avLst/>
          </a:prstGeom>
          <a:noFill/>
          <a:ln>
            <a:noFill/>
          </a:ln>
        </p:spPr>
      </p:pic>
      <p:sp>
        <p:nvSpPr>
          <p:cNvPr id="739" name="Google Shape;739;g26e5df40995_1_301"/>
          <p:cNvSpPr txBox="1">
            <a:spLocks noGrp="1"/>
          </p:cNvSpPr>
          <p:nvPr>
            <p:ph type="title"/>
          </p:nvPr>
        </p:nvSpPr>
        <p:spPr>
          <a:xfrm>
            <a:off x="326924" y="254514"/>
            <a:ext cx="8109200" cy="756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Arial"/>
              <a:buChar char="●"/>
              <a:defRPr sz="3200">
                <a:solidFill>
                  <a:schemeClr val="lt1"/>
                </a:solidFill>
                <a:latin typeface="Arial"/>
                <a:ea typeface="Arial"/>
                <a:cs typeface="Arial"/>
                <a:sym typeface="Arial"/>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740" name="Google Shape;740;g26e5df40995_1_301"/>
          <p:cNvPicPr preferRelativeResize="0"/>
          <p:nvPr/>
        </p:nvPicPr>
        <p:blipFill rotWithShape="1">
          <a:blip r:embed="rId3">
            <a:alphaModFix/>
          </a:blip>
          <a:srcRect/>
          <a:stretch/>
        </p:blipFill>
        <p:spPr>
          <a:xfrm>
            <a:off x="10363200" y="6172200"/>
            <a:ext cx="1143000" cy="485919"/>
          </a:xfrm>
          <a:prstGeom prst="rect">
            <a:avLst/>
          </a:prstGeom>
          <a:noFill/>
          <a:ln>
            <a:noFill/>
          </a:ln>
        </p:spPr>
      </p:pic>
      <p:sp>
        <p:nvSpPr>
          <p:cNvPr id="741" name="Google Shape;741;g26e5df40995_1_301"/>
          <p:cNvSpPr txBox="1">
            <a:spLocks noGrp="1"/>
          </p:cNvSpPr>
          <p:nvPr>
            <p:ph type="sldNum" idx="12"/>
          </p:nvPr>
        </p:nvSpPr>
        <p:spPr>
          <a:xfrm>
            <a:off x="297428" y="6427018"/>
            <a:ext cx="2743200" cy="365200"/>
          </a:xfrm>
          <a:prstGeom prst="rect">
            <a:avLst/>
          </a:prstGeom>
          <a:noFill/>
          <a:ln>
            <a:noFill/>
          </a:ln>
        </p:spPr>
        <p:txBody>
          <a:bodyPr spcFirstLastPara="1" wrap="square" lIns="121900" tIns="60925" rIns="121900" bIns="60925" anchor="t" anchorCtr="0">
            <a:noAutofit/>
          </a:bodyPr>
          <a:lstStyle>
            <a:lvl1pPr marL="0" lvl="0" indent="0" algn="l" rtl="0">
              <a:spcBef>
                <a:spcPts val="0"/>
              </a:spcBef>
              <a:buNone/>
              <a:defRPr sz="2100">
                <a:solidFill>
                  <a:srgbClr val="7F7F7F"/>
                </a:solidFill>
                <a:latin typeface="Calibri"/>
                <a:ea typeface="Calibri"/>
                <a:cs typeface="Calibri"/>
                <a:sym typeface="Calibri"/>
              </a:defRPr>
            </a:lvl1pPr>
            <a:lvl2pPr marL="0" lvl="1" indent="0" algn="l" rtl="0">
              <a:spcBef>
                <a:spcPts val="0"/>
              </a:spcBef>
              <a:buNone/>
              <a:defRPr sz="2100">
                <a:solidFill>
                  <a:srgbClr val="7F7F7F"/>
                </a:solidFill>
                <a:latin typeface="Calibri"/>
                <a:ea typeface="Calibri"/>
                <a:cs typeface="Calibri"/>
                <a:sym typeface="Calibri"/>
              </a:defRPr>
            </a:lvl2pPr>
            <a:lvl3pPr marL="0" lvl="2" indent="0" algn="l" rtl="0">
              <a:spcBef>
                <a:spcPts val="0"/>
              </a:spcBef>
              <a:buNone/>
              <a:defRPr sz="2100">
                <a:solidFill>
                  <a:srgbClr val="7F7F7F"/>
                </a:solidFill>
                <a:latin typeface="Calibri"/>
                <a:ea typeface="Calibri"/>
                <a:cs typeface="Calibri"/>
                <a:sym typeface="Calibri"/>
              </a:defRPr>
            </a:lvl3pPr>
            <a:lvl4pPr marL="0" lvl="3" indent="0" algn="l" rtl="0">
              <a:spcBef>
                <a:spcPts val="0"/>
              </a:spcBef>
              <a:buNone/>
              <a:defRPr sz="2100">
                <a:solidFill>
                  <a:srgbClr val="7F7F7F"/>
                </a:solidFill>
                <a:latin typeface="Calibri"/>
                <a:ea typeface="Calibri"/>
                <a:cs typeface="Calibri"/>
                <a:sym typeface="Calibri"/>
              </a:defRPr>
            </a:lvl4pPr>
            <a:lvl5pPr marL="0" lvl="4" indent="0" algn="l" rtl="0">
              <a:spcBef>
                <a:spcPts val="0"/>
              </a:spcBef>
              <a:buNone/>
              <a:defRPr sz="2100">
                <a:solidFill>
                  <a:srgbClr val="7F7F7F"/>
                </a:solidFill>
                <a:latin typeface="Calibri"/>
                <a:ea typeface="Calibri"/>
                <a:cs typeface="Calibri"/>
                <a:sym typeface="Calibri"/>
              </a:defRPr>
            </a:lvl5pPr>
            <a:lvl6pPr marL="0" lvl="5" indent="0" algn="l" rtl="0">
              <a:spcBef>
                <a:spcPts val="0"/>
              </a:spcBef>
              <a:buNone/>
              <a:defRPr sz="2100">
                <a:solidFill>
                  <a:srgbClr val="7F7F7F"/>
                </a:solidFill>
                <a:latin typeface="Calibri"/>
                <a:ea typeface="Calibri"/>
                <a:cs typeface="Calibri"/>
                <a:sym typeface="Calibri"/>
              </a:defRPr>
            </a:lvl6pPr>
            <a:lvl7pPr marL="0" lvl="6" indent="0" algn="l" rtl="0">
              <a:spcBef>
                <a:spcPts val="0"/>
              </a:spcBef>
              <a:buNone/>
              <a:defRPr sz="2100">
                <a:solidFill>
                  <a:srgbClr val="7F7F7F"/>
                </a:solidFill>
                <a:latin typeface="Calibri"/>
                <a:ea typeface="Calibri"/>
                <a:cs typeface="Calibri"/>
                <a:sym typeface="Calibri"/>
              </a:defRPr>
            </a:lvl7pPr>
            <a:lvl8pPr marL="0" lvl="7" indent="0" algn="l" rtl="0">
              <a:spcBef>
                <a:spcPts val="0"/>
              </a:spcBef>
              <a:buNone/>
              <a:defRPr sz="2100">
                <a:solidFill>
                  <a:srgbClr val="7F7F7F"/>
                </a:solidFill>
                <a:latin typeface="Calibri"/>
                <a:ea typeface="Calibri"/>
                <a:cs typeface="Calibri"/>
                <a:sym typeface="Calibri"/>
              </a:defRPr>
            </a:lvl8pPr>
            <a:lvl9pPr marL="0" lvl="8" indent="0" algn="l" rtl="0">
              <a:spcBef>
                <a:spcPts val="0"/>
              </a:spcBef>
              <a:buNone/>
              <a:defRPr sz="21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42"/>
        <p:cNvGrpSpPr/>
        <p:nvPr/>
      </p:nvGrpSpPr>
      <p:grpSpPr>
        <a:xfrm>
          <a:off x="0" y="0"/>
          <a:ext cx="0" cy="0"/>
          <a:chOff x="0" y="0"/>
          <a:chExt cx="0" cy="0"/>
        </a:xfrm>
      </p:grpSpPr>
      <p:pic>
        <p:nvPicPr>
          <p:cNvPr id="743" name="Google Shape;743;g26e5df40995_1_30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4" name="Google Shape;744;g26e5df40995_1_308"/>
          <p:cNvSpPr txBox="1">
            <a:spLocks noGrp="1"/>
          </p:cNvSpPr>
          <p:nvPr>
            <p:ph type="ctrTitle"/>
          </p:nvPr>
        </p:nvSpPr>
        <p:spPr>
          <a:xfrm>
            <a:off x="914400" y="2595716"/>
            <a:ext cx="10363200" cy="2337600"/>
          </a:xfrm>
          <a:prstGeom prst="rect">
            <a:avLst/>
          </a:prstGeom>
          <a:noFill/>
          <a:ln>
            <a:noFill/>
          </a:ln>
        </p:spPr>
        <p:txBody>
          <a:bodyPr spcFirstLastPara="1" wrap="square" lIns="121900" tIns="60925" rIns="121900" bIns="60925" anchor="t" anchorCtr="0">
            <a:normAutofit/>
          </a:bodyPr>
          <a:lstStyle>
            <a:lvl1pPr lvl="0" algn="ctr" rtl="0">
              <a:lnSpc>
                <a:spcPct val="90000"/>
              </a:lnSpc>
              <a:spcBef>
                <a:spcPts val="0"/>
              </a:spcBef>
              <a:spcAft>
                <a:spcPts val="0"/>
              </a:spcAft>
              <a:buClr>
                <a:schemeClr val="lt1"/>
              </a:buClr>
              <a:buSzPts val="5300"/>
              <a:buFont typeface="Rockwell"/>
              <a:buNone/>
              <a:defRPr sz="5300">
                <a:solidFill>
                  <a:schemeClr val="lt1"/>
                </a:solidFill>
                <a:latin typeface="Rockwell"/>
                <a:ea typeface="Rockwell"/>
                <a:cs typeface="Rockwell"/>
                <a:sym typeface="Rockwell"/>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745" name="Google Shape;745;g26e5df40995_1_308"/>
          <p:cNvSpPr txBox="1">
            <a:spLocks noGrp="1"/>
          </p:cNvSpPr>
          <p:nvPr>
            <p:ph type="sldNum" idx="12"/>
          </p:nvPr>
        </p:nvSpPr>
        <p:spPr>
          <a:xfrm>
            <a:off x="287596" y="6427018"/>
            <a:ext cx="2743200" cy="3652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6"/>
        <p:cNvGrpSpPr/>
        <p:nvPr/>
      </p:nvGrpSpPr>
      <p:grpSpPr>
        <a:xfrm>
          <a:off x="0" y="0"/>
          <a:ext cx="0" cy="0"/>
          <a:chOff x="0" y="0"/>
          <a:chExt cx="0" cy="0"/>
        </a:xfrm>
      </p:grpSpPr>
      <p:sp>
        <p:nvSpPr>
          <p:cNvPr id="747" name="Google Shape;747;g26e5df40995_1_312"/>
          <p:cNvSpPr txBox="1">
            <a:spLocks noGrp="1"/>
          </p:cNvSpPr>
          <p:nvPr>
            <p:ph type="sldNum" idx="12"/>
          </p:nvPr>
        </p:nvSpPr>
        <p:spPr>
          <a:xfrm>
            <a:off x="297428" y="6427018"/>
            <a:ext cx="2743200" cy="3652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100"/>
              <a:buFont typeface="Arial"/>
              <a:buNone/>
              <a:defRPr sz="21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48" name="Google Shape;748;g26e5df40995_1_312"/>
          <p:cNvSpPr txBox="1">
            <a:spLocks noGrp="1"/>
          </p:cNvSpPr>
          <p:nvPr>
            <p:ph type="title"/>
          </p:nvPr>
        </p:nvSpPr>
        <p:spPr>
          <a:xfrm>
            <a:off x="326924" y="254514"/>
            <a:ext cx="8109200" cy="7564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200"/>
              <a:buFont typeface="Rockwell"/>
              <a:buNone/>
              <a:defRPr sz="3200">
                <a:solidFill>
                  <a:schemeClr val="dk1"/>
                </a:solidFill>
                <a:latin typeface="Rockwell"/>
                <a:ea typeface="Rockwell"/>
                <a:cs typeface="Rockwell"/>
                <a:sym typeface="Rockwell"/>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theme" Target="../theme/theme2.xml"/><Relationship Id="rId20" Type="http://schemas.openxmlformats.org/officeDocument/2006/relationships/slideLayout" Target="../slideLayouts/slideLayout33.xml"/><Relationship Id="rId4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2"/>
        <p:cNvGrpSpPr/>
        <p:nvPr/>
      </p:nvGrpSpPr>
      <p:grpSpPr>
        <a:xfrm>
          <a:off x="0" y="0"/>
          <a:ext cx="0" cy="0"/>
          <a:chOff x="0" y="0"/>
          <a:chExt cx="0" cy="0"/>
        </a:xfrm>
      </p:grpSpPr>
      <p:sp>
        <p:nvSpPr>
          <p:cNvPr id="93" name="Google Shape;93;g26d05c6ce85_0_468"/>
          <p:cNvSpPr txBox="1">
            <a:spLocks noGrp="1"/>
          </p:cNvSpPr>
          <p:nvPr>
            <p:ph type="body" idx="1"/>
          </p:nvPr>
        </p:nvSpPr>
        <p:spPr>
          <a:xfrm>
            <a:off x="415600" y="1536633"/>
            <a:ext cx="11360700" cy="4555200"/>
          </a:xfrm>
          <a:prstGeom prst="rect">
            <a:avLst/>
          </a:prstGeom>
          <a:noFill/>
          <a:ln>
            <a:noFill/>
          </a:ln>
        </p:spPr>
        <p:txBody>
          <a:bodyPr spcFirstLastPara="1" wrap="square" lIns="0" tIns="0" rIns="0" bIns="0" anchor="t" anchorCtr="0">
            <a:normAutofit/>
          </a:bodyPr>
          <a:lstStyle>
            <a:lvl1pPr marL="457200" lvl="0" indent="-381000" rtl="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marL="914400" lvl="1"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2pPr>
            <a:lvl3pPr marL="1371600" lvl="2"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3pPr>
            <a:lvl4pPr marL="1828800" lvl="3"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4pPr>
            <a:lvl5pPr marL="2286000" lvl="4"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5pPr>
            <a:lvl6pPr marL="2743200" lvl="5"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6pPr>
            <a:lvl7pPr marL="3200400" lvl="6"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7pPr>
            <a:lvl8pPr marL="3657600" lvl="7"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8pPr>
            <a:lvl9pPr marL="4114800" lvl="8"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9pPr>
          </a:lstStyle>
          <a:p>
            <a:endParaRPr/>
          </a:p>
        </p:txBody>
      </p:sp>
      <p:sp>
        <p:nvSpPr>
          <p:cNvPr id="94" name="Google Shape;94;g26d05c6ce85_0_46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95" name="Google Shape;95;g26d05c6ce85_0_468"/>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lvl="0" algn="r" rtl="0">
              <a:buNone/>
              <a:defRPr sz="1700">
                <a:solidFill>
                  <a:schemeClr val="dk2"/>
                </a:solidFill>
                <a:latin typeface="Calibri"/>
                <a:ea typeface="Calibri"/>
                <a:cs typeface="Calibri"/>
                <a:sym typeface="Calibri"/>
              </a:defRPr>
            </a:lvl1pPr>
            <a:lvl2pPr lvl="1" algn="r" rtl="0">
              <a:buNone/>
              <a:defRPr sz="1700">
                <a:solidFill>
                  <a:schemeClr val="dk2"/>
                </a:solidFill>
                <a:latin typeface="Calibri"/>
                <a:ea typeface="Calibri"/>
                <a:cs typeface="Calibri"/>
                <a:sym typeface="Calibri"/>
              </a:defRPr>
            </a:lvl2pPr>
            <a:lvl3pPr lvl="2" algn="r" rtl="0">
              <a:buNone/>
              <a:defRPr sz="1700">
                <a:solidFill>
                  <a:schemeClr val="dk2"/>
                </a:solidFill>
                <a:latin typeface="Calibri"/>
                <a:ea typeface="Calibri"/>
                <a:cs typeface="Calibri"/>
                <a:sym typeface="Calibri"/>
              </a:defRPr>
            </a:lvl3pPr>
            <a:lvl4pPr lvl="3" algn="r" rtl="0">
              <a:buNone/>
              <a:defRPr sz="1700">
                <a:solidFill>
                  <a:schemeClr val="dk2"/>
                </a:solidFill>
                <a:latin typeface="Calibri"/>
                <a:ea typeface="Calibri"/>
                <a:cs typeface="Calibri"/>
                <a:sym typeface="Calibri"/>
              </a:defRPr>
            </a:lvl4pPr>
            <a:lvl5pPr lvl="4" algn="r" rtl="0">
              <a:buNone/>
              <a:defRPr sz="1700">
                <a:solidFill>
                  <a:schemeClr val="dk2"/>
                </a:solidFill>
                <a:latin typeface="Calibri"/>
                <a:ea typeface="Calibri"/>
                <a:cs typeface="Calibri"/>
                <a:sym typeface="Calibri"/>
              </a:defRPr>
            </a:lvl5pPr>
            <a:lvl6pPr lvl="5" algn="r" rtl="0">
              <a:buNone/>
              <a:defRPr sz="1700">
                <a:solidFill>
                  <a:schemeClr val="dk2"/>
                </a:solidFill>
                <a:latin typeface="Calibri"/>
                <a:ea typeface="Calibri"/>
                <a:cs typeface="Calibri"/>
                <a:sym typeface="Calibri"/>
              </a:defRPr>
            </a:lvl6pPr>
            <a:lvl7pPr lvl="6" algn="r" rtl="0">
              <a:buNone/>
              <a:defRPr sz="1700">
                <a:solidFill>
                  <a:schemeClr val="dk2"/>
                </a:solidFill>
                <a:latin typeface="Calibri"/>
                <a:ea typeface="Calibri"/>
                <a:cs typeface="Calibri"/>
                <a:sym typeface="Calibri"/>
              </a:defRPr>
            </a:lvl7pPr>
            <a:lvl8pPr lvl="7" algn="r" rtl="0">
              <a:buNone/>
              <a:defRPr sz="1700">
                <a:solidFill>
                  <a:schemeClr val="dk2"/>
                </a:solidFill>
                <a:latin typeface="Calibri"/>
                <a:ea typeface="Calibri"/>
                <a:cs typeface="Calibri"/>
                <a:sym typeface="Calibri"/>
              </a:defRPr>
            </a:lvl8pPr>
            <a:lvl9pPr lvl="8" algn="r" rtl="0">
              <a:buNone/>
              <a:defRPr sz="17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g26d05c6ce85_0_468"/>
          <p:cNvSpPr txBox="1">
            <a:spLocks noGrp="1"/>
          </p:cNvSpPr>
          <p:nvPr>
            <p:ph type="sldNum" idx="2"/>
          </p:nvPr>
        </p:nvSpPr>
        <p:spPr>
          <a:xfrm>
            <a:off x="152400" y="6310000"/>
            <a:ext cx="462900" cy="375300"/>
          </a:xfrm>
          <a:prstGeom prst="rect">
            <a:avLst/>
          </a:prstGeom>
          <a:noFill/>
          <a:ln>
            <a:noFill/>
          </a:ln>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g26d05c6ce85_0_468"/>
          <p:cNvSpPr txBox="1"/>
          <p:nvPr/>
        </p:nvSpPr>
        <p:spPr>
          <a:xfrm>
            <a:off x="681600" y="6449767"/>
            <a:ext cx="3936300" cy="169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100">
                <a:solidFill>
                  <a:srgbClr val="999999"/>
                </a:solidFill>
                <a:latin typeface="Calibri"/>
                <a:ea typeface="Calibri"/>
                <a:cs typeface="Calibri"/>
                <a:sym typeface="Calibri"/>
              </a:rPr>
              <a:t>Colorado Department of Education</a:t>
            </a:r>
            <a:endParaRPr sz="11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4"/>
        <p:cNvGrpSpPr/>
        <p:nvPr/>
      </p:nvGrpSpPr>
      <p:grpSpPr>
        <a:xfrm>
          <a:off x="0" y="0"/>
          <a:ext cx="0" cy="0"/>
          <a:chOff x="0" y="0"/>
          <a:chExt cx="0" cy="0"/>
        </a:xfrm>
      </p:grpSpPr>
      <p:sp>
        <p:nvSpPr>
          <p:cNvPr id="435" name="Google Shape;435;g26e5df40995_1_0"/>
          <p:cNvSpPr txBox="1">
            <a:spLocks noGrp="1"/>
          </p:cNvSpPr>
          <p:nvPr>
            <p:ph type="body" idx="1"/>
          </p:nvPr>
        </p:nvSpPr>
        <p:spPr>
          <a:xfrm>
            <a:off x="415600" y="1536633"/>
            <a:ext cx="11360800" cy="4555200"/>
          </a:xfrm>
          <a:prstGeom prst="rect">
            <a:avLst/>
          </a:prstGeom>
          <a:noFill/>
          <a:ln>
            <a:noFill/>
          </a:ln>
        </p:spPr>
        <p:txBody>
          <a:bodyPr spcFirstLastPara="1" wrap="square" lIns="0" tIns="0" rIns="0" bIns="0" anchor="t" anchorCtr="0">
            <a:normAutofit/>
          </a:bodyPr>
          <a:lstStyle>
            <a:lvl1pPr marL="457200" lvl="0" indent="-381000" rtl="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marL="914400" lvl="1"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2pPr>
            <a:lvl3pPr marL="1371600" lvl="2"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3pPr>
            <a:lvl4pPr marL="1828800" lvl="3"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4pPr>
            <a:lvl5pPr marL="2286000" lvl="4"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5pPr>
            <a:lvl6pPr marL="2743200" lvl="5"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6pPr>
            <a:lvl7pPr marL="3200400" lvl="6"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7pPr>
            <a:lvl8pPr marL="3657600" lvl="7"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8pPr>
            <a:lvl9pPr marL="4114800" lvl="8"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9pPr>
          </a:lstStyle>
          <a:p>
            <a:endParaRPr/>
          </a:p>
        </p:txBody>
      </p:sp>
      <p:sp>
        <p:nvSpPr>
          <p:cNvPr id="436" name="Google Shape;436;g26e5df40995_1_0"/>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900"/>
              <a:buNone/>
              <a:defRPr sz="2700">
                <a:solidFill>
                  <a:srgbClr val="FFFFFF"/>
                </a:solidFill>
                <a:latin typeface="Rockwell"/>
                <a:ea typeface="Rockwell"/>
                <a:cs typeface="Rockwell"/>
                <a:sym typeface="Rockwell"/>
              </a:defRPr>
            </a:lvl1pPr>
            <a:lvl2pPr lvl="1">
              <a:spcBef>
                <a:spcPts val="0"/>
              </a:spcBef>
              <a:spcAft>
                <a:spcPts val="0"/>
              </a:spcAft>
              <a:buSzPts val="1900"/>
              <a:buNone/>
              <a:defRPr sz="2700">
                <a:solidFill>
                  <a:srgbClr val="FFFFFF"/>
                </a:solidFill>
                <a:latin typeface="Rockwell"/>
                <a:ea typeface="Rockwell"/>
                <a:cs typeface="Rockwell"/>
                <a:sym typeface="Rockwell"/>
              </a:defRPr>
            </a:lvl2pPr>
            <a:lvl3pPr lvl="2">
              <a:spcBef>
                <a:spcPts val="0"/>
              </a:spcBef>
              <a:spcAft>
                <a:spcPts val="0"/>
              </a:spcAft>
              <a:buSzPts val="1900"/>
              <a:buNone/>
              <a:defRPr sz="2700">
                <a:solidFill>
                  <a:srgbClr val="FFFFFF"/>
                </a:solidFill>
                <a:latin typeface="Rockwell"/>
                <a:ea typeface="Rockwell"/>
                <a:cs typeface="Rockwell"/>
                <a:sym typeface="Rockwell"/>
              </a:defRPr>
            </a:lvl3pPr>
            <a:lvl4pPr lvl="3">
              <a:spcBef>
                <a:spcPts val="0"/>
              </a:spcBef>
              <a:spcAft>
                <a:spcPts val="0"/>
              </a:spcAft>
              <a:buSzPts val="1900"/>
              <a:buNone/>
              <a:defRPr sz="2700">
                <a:solidFill>
                  <a:srgbClr val="FFFFFF"/>
                </a:solidFill>
                <a:latin typeface="Rockwell"/>
                <a:ea typeface="Rockwell"/>
                <a:cs typeface="Rockwell"/>
                <a:sym typeface="Rockwell"/>
              </a:defRPr>
            </a:lvl4pPr>
            <a:lvl5pPr lvl="4">
              <a:spcBef>
                <a:spcPts val="0"/>
              </a:spcBef>
              <a:spcAft>
                <a:spcPts val="0"/>
              </a:spcAft>
              <a:buSzPts val="1900"/>
              <a:buNone/>
              <a:defRPr sz="2700">
                <a:solidFill>
                  <a:srgbClr val="FFFFFF"/>
                </a:solidFill>
                <a:latin typeface="Rockwell"/>
                <a:ea typeface="Rockwell"/>
                <a:cs typeface="Rockwell"/>
                <a:sym typeface="Rockwell"/>
              </a:defRPr>
            </a:lvl5pPr>
            <a:lvl6pPr lvl="5">
              <a:spcBef>
                <a:spcPts val="0"/>
              </a:spcBef>
              <a:spcAft>
                <a:spcPts val="0"/>
              </a:spcAft>
              <a:buSzPts val="1900"/>
              <a:buNone/>
              <a:defRPr sz="2700">
                <a:solidFill>
                  <a:srgbClr val="FFFFFF"/>
                </a:solidFill>
                <a:latin typeface="Rockwell"/>
                <a:ea typeface="Rockwell"/>
                <a:cs typeface="Rockwell"/>
                <a:sym typeface="Rockwell"/>
              </a:defRPr>
            </a:lvl6pPr>
            <a:lvl7pPr lvl="6">
              <a:spcBef>
                <a:spcPts val="0"/>
              </a:spcBef>
              <a:spcAft>
                <a:spcPts val="0"/>
              </a:spcAft>
              <a:buSzPts val="1900"/>
              <a:buNone/>
              <a:defRPr sz="2700">
                <a:solidFill>
                  <a:srgbClr val="FFFFFF"/>
                </a:solidFill>
                <a:latin typeface="Rockwell"/>
                <a:ea typeface="Rockwell"/>
                <a:cs typeface="Rockwell"/>
                <a:sym typeface="Rockwell"/>
              </a:defRPr>
            </a:lvl7pPr>
            <a:lvl8pPr lvl="7">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437" name="Google Shape;437;g26e5df40995_1_0"/>
          <p:cNvSpPr txBox="1">
            <a:spLocks noGrp="1"/>
          </p:cNvSpPr>
          <p:nvPr>
            <p:ph type="sldNum" idx="12"/>
          </p:nvPr>
        </p:nvSpPr>
        <p:spPr>
          <a:xfrm>
            <a:off x="11409045" y="6333134"/>
            <a:ext cx="731600" cy="524800"/>
          </a:xfrm>
          <a:prstGeom prst="rect">
            <a:avLst/>
          </a:prstGeom>
          <a:noFill/>
          <a:ln>
            <a:noFill/>
          </a:ln>
        </p:spPr>
        <p:txBody>
          <a:bodyPr spcFirstLastPara="1" wrap="square" lIns="121900" tIns="121900" rIns="121900" bIns="121900" anchor="t" anchorCtr="0">
            <a:noAutofit/>
          </a:bodyPr>
          <a:lstStyle>
            <a:lvl1pPr lvl="0" algn="r">
              <a:buNone/>
              <a:defRPr sz="1700">
                <a:solidFill>
                  <a:schemeClr val="dk2"/>
                </a:solidFill>
                <a:latin typeface="Calibri"/>
                <a:ea typeface="Calibri"/>
                <a:cs typeface="Calibri"/>
                <a:sym typeface="Calibri"/>
              </a:defRPr>
            </a:lvl1pPr>
            <a:lvl2pPr lvl="1" algn="r">
              <a:buNone/>
              <a:defRPr sz="1700">
                <a:solidFill>
                  <a:schemeClr val="dk2"/>
                </a:solidFill>
                <a:latin typeface="Calibri"/>
                <a:ea typeface="Calibri"/>
                <a:cs typeface="Calibri"/>
                <a:sym typeface="Calibri"/>
              </a:defRPr>
            </a:lvl2pPr>
            <a:lvl3pPr lvl="2" algn="r">
              <a:buNone/>
              <a:defRPr sz="1700">
                <a:solidFill>
                  <a:schemeClr val="dk2"/>
                </a:solidFill>
                <a:latin typeface="Calibri"/>
                <a:ea typeface="Calibri"/>
                <a:cs typeface="Calibri"/>
                <a:sym typeface="Calibri"/>
              </a:defRPr>
            </a:lvl3pPr>
            <a:lvl4pPr lvl="3" algn="r">
              <a:buNone/>
              <a:defRPr sz="1700">
                <a:solidFill>
                  <a:schemeClr val="dk2"/>
                </a:solidFill>
                <a:latin typeface="Calibri"/>
                <a:ea typeface="Calibri"/>
                <a:cs typeface="Calibri"/>
                <a:sym typeface="Calibri"/>
              </a:defRPr>
            </a:lvl4pPr>
            <a:lvl5pPr lvl="4" algn="r">
              <a:buNone/>
              <a:defRPr sz="1700">
                <a:solidFill>
                  <a:schemeClr val="dk2"/>
                </a:solidFill>
                <a:latin typeface="Calibri"/>
                <a:ea typeface="Calibri"/>
                <a:cs typeface="Calibri"/>
                <a:sym typeface="Calibri"/>
              </a:defRPr>
            </a:lvl5pPr>
            <a:lvl6pPr lvl="5" algn="r">
              <a:buNone/>
              <a:defRPr sz="1700">
                <a:solidFill>
                  <a:schemeClr val="dk2"/>
                </a:solidFill>
                <a:latin typeface="Calibri"/>
                <a:ea typeface="Calibri"/>
                <a:cs typeface="Calibri"/>
                <a:sym typeface="Calibri"/>
              </a:defRPr>
            </a:lvl6pPr>
            <a:lvl7pPr lvl="6" algn="r">
              <a:buNone/>
              <a:defRPr sz="1700">
                <a:solidFill>
                  <a:schemeClr val="dk2"/>
                </a:solidFill>
                <a:latin typeface="Calibri"/>
                <a:ea typeface="Calibri"/>
                <a:cs typeface="Calibri"/>
                <a:sym typeface="Calibri"/>
              </a:defRPr>
            </a:lvl7pPr>
            <a:lvl8pPr lvl="7" algn="r">
              <a:buNone/>
              <a:defRPr sz="1700">
                <a:solidFill>
                  <a:schemeClr val="dk2"/>
                </a:solidFill>
                <a:latin typeface="Calibri"/>
                <a:ea typeface="Calibri"/>
                <a:cs typeface="Calibri"/>
                <a:sym typeface="Calibri"/>
              </a:defRPr>
            </a:lvl8pPr>
            <a:lvl9pPr lvl="8" algn="r">
              <a:buNone/>
              <a:defRPr sz="17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g26e5df40995_1_0"/>
          <p:cNvSpPr txBox="1">
            <a:spLocks noGrp="1"/>
          </p:cNvSpPr>
          <p:nvPr>
            <p:ph type="sldNum" idx="2"/>
          </p:nvPr>
        </p:nvSpPr>
        <p:spPr>
          <a:xfrm>
            <a:off x="152400" y="6310000"/>
            <a:ext cx="462800" cy="375200"/>
          </a:xfrm>
          <a:prstGeom prst="rect">
            <a:avLst/>
          </a:prstGeom>
          <a:noFill/>
          <a:ln>
            <a:noFill/>
          </a:ln>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39" name="Google Shape;439;g26e5df40995_1_0"/>
          <p:cNvSpPr txBox="1"/>
          <p:nvPr/>
        </p:nvSpPr>
        <p:spPr>
          <a:xfrm>
            <a:off x="681600" y="6449767"/>
            <a:ext cx="3936400" cy="164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100">
                <a:solidFill>
                  <a:srgbClr val="999999"/>
                </a:solidFill>
                <a:latin typeface="Calibri"/>
                <a:ea typeface="Calibri"/>
                <a:cs typeface="Calibri"/>
                <a:sym typeface="Calibri"/>
              </a:rPr>
              <a:t>Colorado Department of Education</a:t>
            </a:r>
            <a:endParaRPr sz="11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sites/default/files/docs/accountability/Newly%20Arrived%20Multilingual%20Learners.pdf" TargetMode="External"/><Relationship Id="rId2" Type="http://schemas.openxmlformats.org/officeDocument/2006/relationships/notesSlide" Target="../notesSlides/notesSlide20.xml"/><Relationship Id="rId1" Type="http://schemas.openxmlformats.org/officeDocument/2006/relationships/slideLayout" Target="../slideLayouts/slideLayout83.xml"/><Relationship Id="rId4" Type="http://schemas.openxmlformats.org/officeDocument/2006/relationships/hyperlink" Target="https://www.cde.state.co.us/accountability/2024changesdo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sites/default/files/docs/accountability/Newly%20Arrived%20Multilingual%20Learner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7" Type="http://schemas.openxmlformats.org/officeDocument/2006/relationships/hyperlink" Target="https://www.cde.state.co.us/accountability/1241taskforceinterimreport" TargetMode="External"/><Relationship Id="rId2" Type="http://schemas.openxmlformats.org/officeDocument/2006/relationships/notesSlide" Target="../notesSlides/notesSlide24.xml"/><Relationship Id="rId1" Type="http://schemas.openxmlformats.org/officeDocument/2006/relationships/slideLayout" Target="../slideLayouts/slideLayout83.xml"/><Relationship Id="rId6" Type="http://schemas.openxmlformats.org/officeDocument/2006/relationships/hyperlink" Target="https://www.cde.state.co.us/localaccountabilitysystemgrant" TargetMode="External"/><Relationship Id="rId5" Type="http://schemas.openxmlformats.org/officeDocument/2006/relationships/hyperlink" Target="https://leg.colorado.gov/audits/evaluation-colorado%E2%80%99s-k-12-education-accountability-system" TargetMode="External"/><Relationship Id="rId4" Type="http://schemas.openxmlformats.org/officeDocument/2006/relationships/hyperlink" Target="https://www.cde.state.co.us/accountability/accountability-task-forc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nC357cZx7SUiKRxHIA4oI2a-cIWgK2TEJyeZsUb5UD8/edit" TargetMode="External"/><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accountability/anticipatedframeworkchan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e.state.co.us/accountability/2024changesdo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a:t>Technical Advisory Panel Meeting</a:t>
            </a:r>
            <a:endParaRPr/>
          </a:p>
        </p:txBody>
      </p:sp>
      <p:sp>
        <p:nvSpPr>
          <p:cNvPr id="766" name="Google Shape;766;p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t>April 18, 2024</a:t>
            </a:r>
            <a:endParaRPr/>
          </a:p>
        </p:txBody>
      </p:sp>
      <p:sp>
        <p:nvSpPr>
          <p:cNvPr id="767" name="Google Shape;767;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2cd3bb15022_0_1"/>
          <p:cNvSpPr txBox="1">
            <a:spLocks noGrp="1"/>
          </p:cNvSpPr>
          <p:nvPr>
            <p:ph type="title"/>
          </p:nvPr>
        </p:nvSpPr>
        <p:spPr>
          <a:xfrm>
            <a:off x="443575" y="205175"/>
            <a:ext cx="10749000" cy="898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Follow Up Analysis- </a:t>
            </a:r>
            <a:r>
              <a:rPr lang="en-US">
                <a:latin typeface="Arial"/>
                <a:ea typeface="Arial"/>
                <a:cs typeface="Arial"/>
                <a:sym typeface="Arial"/>
              </a:rPr>
              <a:t>Distribution of the Difference between % Registrants and % Participants (School-Level, Less than 95% Participation)</a:t>
            </a:r>
            <a:endParaRPr/>
          </a:p>
        </p:txBody>
      </p:sp>
      <p:sp>
        <p:nvSpPr>
          <p:cNvPr id="846" name="Google Shape;846;g2cd3bb15022_0_1"/>
          <p:cNvSpPr txBox="1">
            <a:spLocks noGrp="1"/>
          </p:cNvSpPr>
          <p:nvPr>
            <p:ph type="body" idx="1"/>
          </p:nvPr>
        </p:nvSpPr>
        <p:spPr>
          <a:xfrm>
            <a:off x="7591175" y="1554475"/>
            <a:ext cx="41187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Schools with less than 95% of registered students participating in testing have more variable representativeness among demographic groups</a:t>
            </a:r>
            <a:endParaRPr/>
          </a:p>
          <a:p>
            <a:pPr marL="457200" lvl="0" indent="-381000" algn="l" rtl="0">
              <a:spcBef>
                <a:spcPts val="0"/>
              </a:spcBef>
              <a:spcAft>
                <a:spcPts val="0"/>
              </a:spcAft>
              <a:buSzPts val="2400"/>
              <a:buChar char="-"/>
            </a:pPr>
            <a:r>
              <a:rPr lang="en-US"/>
              <a:t>Females and non-Minority students were likely to be under-represented</a:t>
            </a:r>
            <a:endParaRPr/>
          </a:p>
        </p:txBody>
      </p:sp>
      <p:sp>
        <p:nvSpPr>
          <p:cNvPr id="847" name="Google Shape;847;g2cd3bb15022_0_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pic>
        <p:nvPicPr>
          <p:cNvPr id="848" name="Google Shape;848;g2cd3bb15022_0_1"/>
          <p:cNvPicPr preferRelativeResize="0"/>
          <p:nvPr/>
        </p:nvPicPr>
        <p:blipFill>
          <a:blip r:embed="rId3">
            <a:alphaModFix/>
          </a:blip>
          <a:stretch>
            <a:fillRect/>
          </a:stretch>
        </p:blipFill>
        <p:spPr>
          <a:xfrm>
            <a:off x="770300" y="1256075"/>
            <a:ext cx="6820874" cy="5465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2cd3bb15022_0_20"/>
          <p:cNvSpPr txBox="1">
            <a:spLocks noGrp="1"/>
          </p:cNvSpPr>
          <p:nvPr>
            <p:ph type="title"/>
          </p:nvPr>
        </p:nvSpPr>
        <p:spPr>
          <a:xfrm>
            <a:off x="443575" y="205175"/>
            <a:ext cx="10749000" cy="898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Follow Up Analysis- </a:t>
            </a:r>
            <a:r>
              <a:rPr lang="en-US">
                <a:latin typeface="Arial"/>
                <a:ea typeface="Arial"/>
                <a:cs typeface="Arial"/>
                <a:sym typeface="Arial"/>
              </a:rPr>
              <a:t>Distribution of the Difference between % Registrants and % Participants (School-Level, Decreased due to Participation)</a:t>
            </a:r>
            <a:endParaRPr/>
          </a:p>
        </p:txBody>
      </p:sp>
      <p:sp>
        <p:nvSpPr>
          <p:cNvPr id="855" name="Google Shape;855;g2cd3bb15022_0_20"/>
          <p:cNvSpPr txBox="1">
            <a:spLocks noGrp="1"/>
          </p:cNvSpPr>
          <p:nvPr>
            <p:ph type="body" idx="1"/>
          </p:nvPr>
        </p:nvSpPr>
        <p:spPr>
          <a:xfrm>
            <a:off x="7591175" y="1554475"/>
            <a:ext cx="41187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Schools that had their overall rating decreased due to low participation have more variable representativeness among demographic groups</a:t>
            </a:r>
            <a:endParaRPr/>
          </a:p>
          <a:p>
            <a:pPr marL="457200" lvl="0" indent="-381000" algn="l" rtl="0">
              <a:spcBef>
                <a:spcPts val="0"/>
              </a:spcBef>
              <a:spcAft>
                <a:spcPts val="0"/>
              </a:spcAft>
              <a:buSzPts val="2400"/>
              <a:buChar char="-"/>
            </a:pPr>
            <a:r>
              <a:rPr lang="en-US"/>
              <a:t>Males, Minority and Multilingual learners were likely to be over-represented</a:t>
            </a:r>
            <a:endParaRPr/>
          </a:p>
          <a:p>
            <a:pPr marL="457200" lvl="0" indent="-381000" algn="l" rtl="0">
              <a:spcBef>
                <a:spcPts val="0"/>
              </a:spcBef>
              <a:spcAft>
                <a:spcPts val="0"/>
              </a:spcAft>
              <a:buSzPts val="2400"/>
              <a:buChar char="-"/>
            </a:pPr>
            <a:r>
              <a:rPr lang="en-US"/>
              <a:t>Non-Minority students were likely to be underrepresented</a:t>
            </a:r>
            <a:endParaRPr/>
          </a:p>
        </p:txBody>
      </p:sp>
      <p:sp>
        <p:nvSpPr>
          <p:cNvPr id="856" name="Google Shape;856;g2cd3bb15022_0_2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pic>
        <p:nvPicPr>
          <p:cNvPr id="857" name="Google Shape;857;g2cd3bb15022_0_20"/>
          <p:cNvPicPr preferRelativeResize="0"/>
          <p:nvPr/>
        </p:nvPicPr>
        <p:blipFill>
          <a:blip r:embed="rId3">
            <a:alphaModFix/>
          </a:blip>
          <a:stretch>
            <a:fillRect/>
          </a:stretch>
        </p:blipFill>
        <p:spPr>
          <a:xfrm>
            <a:off x="727075" y="1221433"/>
            <a:ext cx="6864099" cy="5500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2cd3bb15022_0_9"/>
          <p:cNvSpPr txBox="1">
            <a:spLocks noGrp="1"/>
          </p:cNvSpPr>
          <p:nvPr>
            <p:ph type="title"/>
          </p:nvPr>
        </p:nvSpPr>
        <p:spPr>
          <a:xfrm>
            <a:off x="443575" y="205175"/>
            <a:ext cx="10749000" cy="898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Follow Up Analysis- </a:t>
            </a:r>
            <a:r>
              <a:rPr lang="en-US">
                <a:latin typeface="Arial"/>
                <a:ea typeface="Arial"/>
                <a:cs typeface="Arial"/>
                <a:sym typeface="Arial"/>
              </a:rPr>
              <a:t>Distribution of the Difference between % Registrants and % Participants (School-Level, At or above 85% Participation)</a:t>
            </a:r>
            <a:endParaRPr/>
          </a:p>
        </p:txBody>
      </p:sp>
      <p:sp>
        <p:nvSpPr>
          <p:cNvPr id="864" name="Google Shape;864;g2cd3bb15022_0_9"/>
          <p:cNvSpPr txBox="1">
            <a:spLocks noGrp="1"/>
          </p:cNvSpPr>
          <p:nvPr>
            <p:ph type="body" idx="1"/>
          </p:nvPr>
        </p:nvSpPr>
        <p:spPr>
          <a:xfrm>
            <a:off x="7591175" y="1554475"/>
            <a:ext cx="41187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Schools with 85% or more of registered students participating in testing tend to have good representativeness among demographic groups</a:t>
            </a:r>
            <a:endParaRPr/>
          </a:p>
          <a:p>
            <a:pPr marL="457200" lvl="0" indent="-381000" algn="l" rtl="0">
              <a:spcBef>
                <a:spcPts val="0"/>
              </a:spcBef>
              <a:spcAft>
                <a:spcPts val="0"/>
              </a:spcAft>
              <a:buSzPts val="2400"/>
              <a:buChar char="-"/>
            </a:pPr>
            <a:r>
              <a:rPr lang="en-US"/>
              <a:t>Females and non-Minority students were somewhat under-represented</a:t>
            </a:r>
            <a:endParaRPr/>
          </a:p>
          <a:p>
            <a:pPr marL="457200" lvl="0" indent="-381000" algn="l" rtl="0">
              <a:spcBef>
                <a:spcPts val="0"/>
              </a:spcBef>
              <a:spcAft>
                <a:spcPts val="0"/>
              </a:spcAft>
              <a:buSzPts val="2400"/>
              <a:buChar char="-"/>
            </a:pPr>
            <a:r>
              <a:rPr lang="en-US"/>
              <a:t>Males, Minority students, and multilingual learners were slightly over-represented</a:t>
            </a:r>
            <a:endParaRPr/>
          </a:p>
        </p:txBody>
      </p:sp>
      <p:sp>
        <p:nvSpPr>
          <p:cNvPr id="865" name="Google Shape;865;g2cd3bb15022_0_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pic>
        <p:nvPicPr>
          <p:cNvPr id="866" name="Google Shape;866;g2cd3bb15022_0_9"/>
          <p:cNvPicPr preferRelativeResize="0"/>
          <p:nvPr/>
        </p:nvPicPr>
        <p:blipFill>
          <a:blip r:embed="rId3">
            <a:alphaModFix/>
          </a:blip>
          <a:stretch>
            <a:fillRect/>
          </a:stretch>
        </p:blipFill>
        <p:spPr>
          <a:xfrm>
            <a:off x="732750" y="1227500"/>
            <a:ext cx="6856525" cy="549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cd3bb15022_0_31"/>
          <p:cNvSpPr txBox="1">
            <a:spLocks noGrp="1"/>
          </p:cNvSpPr>
          <p:nvPr>
            <p:ph type="title"/>
          </p:nvPr>
        </p:nvSpPr>
        <p:spPr>
          <a:xfrm>
            <a:off x="443575" y="205175"/>
            <a:ext cx="10749000" cy="898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Follow Up Analysis- </a:t>
            </a:r>
            <a:r>
              <a:rPr lang="en-US">
                <a:latin typeface="Arial"/>
                <a:ea typeface="Arial"/>
                <a:cs typeface="Arial"/>
                <a:sym typeface="Arial"/>
              </a:rPr>
              <a:t>Distribution of the Difference between % Registrants and % Participants (School-Level, Below 85% Participation)</a:t>
            </a:r>
            <a:endParaRPr/>
          </a:p>
        </p:txBody>
      </p:sp>
      <p:sp>
        <p:nvSpPr>
          <p:cNvPr id="873" name="Google Shape;873;g2cd3bb15022_0_31"/>
          <p:cNvSpPr txBox="1">
            <a:spLocks noGrp="1"/>
          </p:cNvSpPr>
          <p:nvPr>
            <p:ph type="body" idx="1"/>
          </p:nvPr>
        </p:nvSpPr>
        <p:spPr>
          <a:xfrm>
            <a:off x="7591175" y="1554475"/>
            <a:ext cx="4118700" cy="4892400"/>
          </a:xfrm>
          <a:prstGeom prst="rect">
            <a:avLst/>
          </a:prstGeom>
        </p:spPr>
        <p:txBody>
          <a:bodyPr spcFirstLastPara="1" wrap="square" lIns="0" tIns="0" rIns="0" bIns="0" anchor="t" anchorCtr="0">
            <a:normAutofit lnSpcReduction="10000"/>
          </a:bodyPr>
          <a:lstStyle/>
          <a:p>
            <a:pPr marL="457200" lvl="0" indent="-381000" algn="l" rtl="0">
              <a:spcBef>
                <a:spcPts val="1000"/>
              </a:spcBef>
              <a:spcAft>
                <a:spcPts val="0"/>
              </a:spcAft>
              <a:buSzPts val="2400"/>
              <a:buChar char="-"/>
            </a:pPr>
            <a:r>
              <a:rPr lang="en-US"/>
              <a:t>Schools with less than 85% of registered students participating in testing had more variable representativeness among demographic groups</a:t>
            </a:r>
            <a:endParaRPr/>
          </a:p>
          <a:p>
            <a:pPr marL="457200" lvl="0" indent="-381000" algn="l" rtl="0">
              <a:spcBef>
                <a:spcPts val="0"/>
              </a:spcBef>
              <a:spcAft>
                <a:spcPts val="0"/>
              </a:spcAft>
              <a:buSzPts val="2400"/>
              <a:buChar char="-"/>
            </a:pPr>
            <a:r>
              <a:rPr lang="en-US"/>
              <a:t>Females, non-Minority, and students on IEPs were under-represented, as well as FRL students to a lesser degree</a:t>
            </a:r>
            <a:endParaRPr/>
          </a:p>
          <a:p>
            <a:pPr marL="457200" lvl="0" indent="-381000" algn="l" rtl="0">
              <a:spcBef>
                <a:spcPts val="0"/>
              </a:spcBef>
              <a:spcAft>
                <a:spcPts val="0"/>
              </a:spcAft>
              <a:buSzPts val="2400"/>
              <a:buChar char="-"/>
            </a:pPr>
            <a:r>
              <a:rPr lang="en-US"/>
              <a:t>Males were over-represented with multilingual learners and non-FRL students also slightly over-represented</a:t>
            </a:r>
            <a:endParaRPr/>
          </a:p>
        </p:txBody>
      </p:sp>
      <p:sp>
        <p:nvSpPr>
          <p:cNvPr id="874" name="Google Shape;874;g2cd3bb15022_0_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pic>
        <p:nvPicPr>
          <p:cNvPr id="875" name="Google Shape;875;g2cd3bb15022_0_31"/>
          <p:cNvPicPr preferRelativeResize="0"/>
          <p:nvPr/>
        </p:nvPicPr>
        <p:blipFill>
          <a:blip r:embed="rId3">
            <a:alphaModFix/>
          </a:blip>
          <a:stretch>
            <a:fillRect/>
          </a:stretch>
        </p:blipFill>
        <p:spPr>
          <a:xfrm>
            <a:off x="746225" y="1236777"/>
            <a:ext cx="6844949" cy="5484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6ea06e620f_0_0"/>
          <p:cNvSpPr txBox="1">
            <a:spLocks noGrp="1"/>
          </p:cNvSpPr>
          <p:nvPr>
            <p:ph type="title"/>
          </p:nvPr>
        </p:nvSpPr>
        <p:spPr>
          <a:xfrm>
            <a:off x="443565" y="205176"/>
            <a:ext cx="8065200" cy="898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CDE Considerations</a:t>
            </a:r>
            <a:endParaRPr/>
          </a:p>
        </p:txBody>
      </p:sp>
      <p:sp>
        <p:nvSpPr>
          <p:cNvPr id="882" name="Google Shape;882;g26ea06e620f_0_0"/>
          <p:cNvSpPr txBox="1">
            <a:spLocks noGrp="1"/>
          </p:cNvSpPr>
          <p:nvPr>
            <p:ph type="body" idx="1"/>
          </p:nvPr>
        </p:nvSpPr>
        <p:spPr>
          <a:xfrm>
            <a:off x="838200" y="1631099"/>
            <a:ext cx="10515600" cy="4835100"/>
          </a:xfrm>
          <a:prstGeom prst="rect">
            <a:avLst/>
          </a:prstGeom>
        </p:spPr>
        <p:txBody>
          <a:bodyPr spcFirstLastPara="1" wrap="square" lIns="0" tIns="0" rIns="0" bIns="0" anchor="t" anchorCtr="0">
            <a:normAutofit lnSpcReduction="10000"/>
          </a:bodyPr>
          <a:lstStyle/>
          <a:p>
            <a:pPr marL="457200" lvl="0" indent="-394493" algn="l" rtl="0">
              <a:lnSpc>
                <a:spcPct val="100000"/>
              </a:lnSpc>
              <a:spcBef>
                <a:spcPts val="1000"/>
              </a:spcBef>
              <a:spcAft>
                <a:spcPts val="0"/>
              </a:spcAft>
              <a:buSzPts val="2613"/>
              <a:buChar char="-"/>
            </a:pPr>
            <a:r>
              <a:rPr lang="en-US" sz="2612"/>
              <a:t>Science achievement is legislatively required to be included in performance frameworks but will not contribute to Decreased Due to Participation penalty for 2024</a:t>
            </a:r>
            <a:endParaRPr sz="2612"/>
          </a:p>
          <a:p>
            <a:pPr marL="457200" lvl="0" indent="-394493" algn="l" rtl="0">
              <a:lnSpc>
                <a:spcPct val="100000"/>
              </a:lnSpc>
              <a:spcBef>
                <a:spcPts val="0"/>
              </a:spcBef>
              <a:spcAft>
                <a:spcPts val="0"/>
              </a:spcAft>
              <a:buSzPts val="2613"/>
              <a:buChar char="-"/>
            </a:pPr>
            <a:r>
              <a:rPr lang="en-US" sz="2612"/>
              <a:t>Not surprisingly, schools with lower levels of overall test participation had more variable levels of representativeness across demographic groups </a:t>
            </a:r>
            <a:endParaRPr sz="2612"/>
          </a:p>
          <a:p>
            <a:pPr marL="457200" lvl="0" indent="-394493" algn="l" rtl="0">
              <a:lnSpc>
                <a:spcPct val="100000"/>
              </a:lnSpc>
              <a:spcBef>
                <a:spcPts val="0"/>
              </a:spcBef>
              <a:spcAft>
                <a:spcPts val="0"/>
              </a:spcAft>
              <a:buSzPts val="2613"/>
              <a:buChar char="-"/>
            </a:pPr>
            <a:r>
              <a:rPr lang="en-US" sz="2612"/>
              <a:t>Concerns about setting a precedent that test data with low participation rates can be removed from accountability calculations</a:t>
            </a:r>
            <a:endParaRPr sz="2612"/>
          </a:p>
          <a:p>
            <a:pPr marL="457200" lvl="0" indent="-394493" algn="l" rtl="0">
              <a:lnSpc>
                <a:spcPct val="100000"/>
              </a:lnSpc>
              <a:spcBef>
                <a:spcPts val="0"/>
              </a:spcBef>
              <a:spcAft>
                <a:spcPts val="0"/>
              </a:spcAft>
              <a:buSzPts val="2613"/>
              <a:buChar char="-"/>
            </a:pPr>
            <a:r>
              <a:rPr lang="en-US" sz="2612"/>
              <a:t>In the past, districts and schools have sometimes been able to submit a request to reconsider (R2R) to remove the impact of a new measure in the first year it is included for points (e.g. WIDA ACCESS 2.0 Growth)</a:t>
            </a:r>
            <a:endParaRPr sz="2612"/>
          </a:p>
          <a:p>
            <a:pPr marL="457200" lvl="0" indent="-394493" algn="l" rtl="0">
              <a:lnSpc>
                <a:spcPct val="100000"/>
              </a:lnSpc>
              <a:spcBef>
                <a:spcPts val="0"/>
              </a:spcBef>
              <a:spcAft>
                <a:spcPts val="0"/>
              </a:spcAft>
              <a:buSzPts val="2613"/>
              <a:buChar char="-"/>
            </a:pPr>
            <a:r>
              <a:rPr lang="en-US" sz="2612"/>
              <a:t>AEC attendance and truancy don’t qualify as new for 2024 (</a:t>
            </a:r>
            <a:r>
              <a:rPr lang="en-US" sz="2612">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measures did not change</a:t>
            </a:r>
            <a:r>
              <a:rPr lang="en-US" sz="2612"/>
              <a:t>, only excluded due to timing issues in 2023) and will not be eligible for R2R </a:t>
            </a:r>
            <a:endParaRPr sz="1760"/>
          </a:p>
        </p:txBody>
      </p:sp>
      <p:sp>
        <p:nvSpPr>
          <p:cNvPr id="883" name="Google Shape;883;g26ea06e620f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6eb7bf9110_2_0"/>
          <p:cNvSpPr txBox="1">
            <a:spLocks noGrp="1"/>
          </p:cNvSpPr>
          <p:nvPr>
            <p:ph type="title"/>
          </p:nvPr>
        </p:nvSpPr>
        <p:spPr>
          <a:xfrm>
            <a:off x="443565" y="205176"/>
            <a:ext cx="8065200" cy="898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Proposed Approach for TAP Feedback</a:t>
            </a:r>
            <a:endParaRPr/>
          </a:p>
        </p:txBody>
      </p:sp>
      <p:sp>
        <p:nvSpPr>
          <p:cNvPr id="890" name="Google Shape;890;g26eb7bf9110_2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
        <p:nvSpPr>
          <p:cNvPr id="891" name="Google Shape;891;g26eb7bf9110_2_0"/>
          <p:cNvSpPr txBox="1">
            <a:spLocks noGrp="1"/>
          </p:cNvSpPr>
          <p:nvPr>
            <p:ph type="body" idx="1"/>
          </p:nvPr>
        </p:nvSpPr>
        <p:spPr>
          <a:xfrm>
            <a:off x="838200" y="1631100"/>
            <a:ext cx="10515600" cy="47253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sz="2800"/>
              <a:t>In recognition that this is the first year the new Science achievement measure will be included for points on the state accountability frameworks, districts and schools could use a request to reconsider to remove the impact of this measure for 2024. This would only be available for one year and would not be dependent upon overall or disaggregated group participation rates. </a:t>
            </a:r>
            <a:endParaRPr sz="2700"/>
          </a:p>
          <a:p>
            <a:pPr marL="0" lvl="0" indent="0" algn="l" rtl="0">
              <a:spcBef>
                <a:spcPts val="1000"/>
              </a:spcBef>
              <a:spcAft>
                <a:spcPts val="0"/>
              </a:spcAft>
              <a:buNone/>
            </a:pPr>
            <a:endParaRPr sz="2700"/>
          </a:p>
          <a:p>
            <a:pPr marL="0" lvl="0" indent="0" algn="l" rtl="0">
              <a:spcBef>
                <a:spcPts val="1000"/>
              </a:spcBef>
              <a:spcAft>
                <a:spcPts val="0"/>
              </a:spcAft>
              <a:buNone/>
            </a:pPr>
            <a:r>
              <a:rPr lang="en-US" sz="2700" b="1">
                <a:solidFill>
                  <a:srgbClr val="4472C4"/>
                </a:solidFill>
              </a:rPr>
              <a:t>TAP Feedback-</a:t>
            </a:r>
            <a:endParaRPr sz="2700" b="1">
              <a:solidFill>
                <a:srgbClr val="4472C4"/>
              </a:solidFill>
            </a:endParaRPr>
          </a:p>
          <a:p>
            <a:pPr marL="0" lvl="0" indent="0" algn="l" rtl="0">
              <a:spcBef>
                <a:spcPts val="1000"/>
              </a:spcBef>
              <a:spcAft>
                <a:spcPts val="0"/>
              </a:spcAft>
              <a:buNone/>
            </a:pPr>
            <a:r>
              <a:rPr lang="en-US" sz="2700">
                <a:solidFill>
                  <a:srgbClr val="4472C4"/>
                </a:solidFill>
              </a:rPr>
              <a:t>Does the TAP support the proposed approach? If not, what is the TAPs alternate recommendation?</a:t>
            </a:r>
            <a:endParaRPr sz="2700">
              <a:solidFill>
                <a:srgbClr val="4472C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6ef1a42c13_18_0"/>
          <p:cNvSpPr txBox="1">
            <a:spLocks noGrp="1"/>
          </p:cNvSpPr>
          <p:nvPr>
            <p:ph type="title"/>
          </p:nvPr>
        </p:nvSpPr>
        <p:spPr>
          <a:xfrm>
            <a:off x="443565" y="205176"/>
            <a:ext cx="8065200" cy="898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Revised Recommendation</a:t>
            </a:r>
            <a:endParaRPr/>
          </a:p>
        </p:txBody>
      </p:sp>
      <p:sp>
        <p:nvSpPr>
          <p:cNvPr id="898" name="Google Shape;898;g26ef1a42c13_18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b="1" dirty="0"/>
              <a:t>Recommendation:</a:t>
            </a:r>
            <a:r>
              <a:rPr lang="en-US" dirty="0"/>
              <a:t> </a:t>
            </a:r>
            <a:endParaRPr dirty="0"/>
          </a:p>
          <a:p>
            <a:pPr marL="0" lvl="0" indent="0" algn="l" rtl="0">
              <a:spcBef>
                <a:spcPts val="1000"/>
              </a:spcBef>
              <a:spcAft>
                <a:spcPts val="0"/>
              </a:spcAft>
              <a:buNone/>
            </a:pPr>
            <a:r>
              <a:rPr lang="en-US" dirty="0"/>
              <a:t>Continue with current request to reconsider conditions.</a:t>
            </a:r>
            <a:endParaRPr dirty="0"/>
          </a:p>
        </p:txBody>
      </p:sp>
      <p:sp>
        <p:nvSpPr>
          <p:cNvPr id="899" name="Google Shape;899;g26ef1a42c13_18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b="1"/>
              <a:t>Accountability Updates</a:t>
            </a:r>
            <a:br>
              <a:rPr lang="en-US"/>
            </a:br>
            <a:r>
              <a:rPr lang="en-US" sz="3600"/>
              <a:t>Information Item</a:t>
            </a:r>
            <a:br>
              <a:rPr lang="en-US"/>
            </a:br>
            <a:br>
              <a:rPr lang="en-US"/>
            </a:br>
            <a:br>
              <a:rPr lang="en-US"/>
            </a:br>
            <a:r>
              <a:rPr lang="en-US" b="1"/>
              <a:t>Lisa Medler</a:t>
            </a:r>
            <a:endParaRPr/>
          </a:p>
        </p:txBody>
      </p:sp>
      <p:sp>
        <p:nvSpPr>
          <p:cNvPr id="914" name="Google Shape;914;p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26e5df40995_1_327"/>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700"/>
              <a:buFont typeface="Rockwell"/>
              <a:buNone/>
            </a:pPr>
            <a:r>
              <a:rPr lang="en-US"/>
              <a:t>Overarching Accountability Timeline</a:t>
            </a:r>
            <a:endParaRPr/>
          </a:p>
        </p:txBody>
      </p:sp>
      <p:sp>
        <p:nvSpPr>
          <p:cNvPr id="920" name="Google Shape;920;g26e5df40995_1_327"/>
          <p:cNvSpPr txBox="1">
            <a:spLocks noGrp="1"/>
          </p:cNvSpPr>
          <p:nvPr>
            <p:ph type="sldNum" idx="12"/>
          </p:nvPr>
        </p:nvSpPr>
        <p:spPr>
          <a:xfrm>
            <a:off x="11409045" y="6333134"/>
            <a:ext cx="731700" cy="524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sz="1700">
                <a:solidFill>
                  <a:schemeClr val="dk2"/>
                </a:solidFill>
              </a:rPr>
              <a:t>18</a:t>
            </a:fld>
            <a:endParaRPr sz="1700">
              <a:solidFill>
                <a:schemeClr val="dk2"/>
              </a:solidFill>
            </a:endParaRPr>
          </a:p>
        </p:txBody>
      </p:sp>
      <p:sp>
        <p:nvSpPr>
          <p:cNvPr id="921" name="Google Shape;921;g26e5df40995_1_327"/>
          <p:cNvSpPr/>
          <p:nvPr/>
        </p:nvSpPr>
        <p:spPr>
          <a:xfrm>
            <a:off x="4809069" y="1524140"/>
            <a:ext cx="2803200" cy="3895200"/>
          </a:xfrm>
          <a:prstGeom prst="downArrow">
            <a:avLst>
              <a:gd name="adj1" fmla="val 50000"/>
              <a:gd name="adj2" fmla="val 50000"/>
            </a:avLst>
          </a:prstGeom>
          <a:solidFill>
            <a:srgbClr val="077682"/>
          </a:solidFill>
          <a:ln w="25400" cap="flat" cmpd="sng">
            <a:solidFill>
              <a:srgbClr val="05565E"/>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922" name="Google Shape;922;g26e5df40995_1_327"/>
          <p:cNvSpPr/>
          <p:nvPr/>
        </p:nvSpPr>
        <p:spPr>
          <a:xfrm>
            <a:off x="8186056" y="1828800"/>
            <a:ext cx="2456400" cy="61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453E7D"/>
                </a:solidFill>
                <a:latin typeface="Arial"/>
                <a:ea typeface="Arial"/>
                <a:cs typeface="Arial"/>
                <a:sym typeface="Arial"/>
              </a:rPr>
              <a:t>1241 Task Force Begins*</a:t>
            </a:r>
            <a:endParaRPr sz="1900" b="0" i="0" u="none" strike="noStrike" cap="none">
              <a:solidFill>
                <a:srgbClr val="000000"/>
              </a:solidFill>
              <a:latin typeface="Arial"/>
              <a:ea typeface="Arial"/>
              <a:cs typeface="Arial"/>
              <a:sym typeface="Arial"/>
            </a:endParaRPr>
          </a:p>
        </p:txBody>
      </p:sp>
      <p:sp>
        <p:nvSpPr>
          <p:cNvPr id="923" name="Google Shape;923;g26e5df40995_1_327"/>
          <p:cNvSpPr txBox="1"/>
          <p:nvPr/>
        </p:nvSpPr>
        <p:spPr>
          <a:xfrm>
            <a:off x="5520267" y="1979601"/>
            <a:ext cx="1347200" cy="4104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US" sz="1900" b="0" i="0" u="none" strike="noStrike" cap="none">
                <a:solidFill>
                  <a:schemeClr val="lt1"/>
                </a:solidFill>
                <a:latin typeface="Arial"/>
                <a:ea typeface="Arial"/>
                <a:cs typeface="Arial"/>
                <a:sym typeface="Arial"/>
              </a:rPr>
              <a:t>Fall 2023</a:t>
            </a:r>
            <a:endParaRPr sz="1900" b="0" i="0" u="none" strike="noStrike" cap="none">
              <a:solidFill>
                <a:srgbClr val="000000"/>
              </a:solidFill>
              <a:latin typeface="Arial"/>
              <a:ea typeface="Arial"/>
              <a:cs typeface="Arial"/>
              <a:sym typeface="Arial"/>
            </a:endParaRPr>
          </a:p>
        </p:txBody>
      </p:sp>
      <p:sp>
        <p:nvSpPr>
          <p:cNvPr id="924" name="Google Shape;924;g26e5df40995_1_327"/>
          <p:cNvSpPr txBox="1"/>
          <p:nvPr/>
        </p:nvSpPr>
        <p:spPr>
          <a:xfrm>
            <a:off x="5520267" y="2583906"/>
            <a:ext cx="1347200" cy="6976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US" sz="1900" b="0" i="0" u="none" strike="noStrike" cap="none">
                <a:solidFill>
                  <a:schemeClr val="lt1"/>
                </a:solidFill>
                <a:latin typeface="Arial"/>
                <a:ea typeface="Arial"/>
                <a:cs typeface="Arial"/>
                <a:sym typeface="Arial"/>
              </a:rPr>
              <a:t>Winter 2024</a:t>
            </a:r>
            <a:endParaRPr sz="1900" b="0" i="0" u="none" strike="noStrike" cap="none">
              <a:solidFill>
                <a:srgbClr val="000000"/>
              </a:solidFill>
              <a:latin typeface="Arial"/>
              <a:ea typeface="Arial"/>
              <a:cs typeface="Arial"/>
              <a:sym typeface="Arial"/>
            </a:endParaRPr>
          </a:p>
        </p:txBody>
      </p:sp>
      <p:sp>
        <p:nvSpPr>
          <p:cNvPr id="925" name="Google Shape;925;g26e5df40995_1_327"/>
          <p:cNvSpPr/>
          <p:nvPr/>
        </p:nvSpPr>
        <p:spPr>
          <a:xfrm>
            <a:off x="1770743" y="1838278"/>
            <a:ext cx="2456400" cy="61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055861"/>
                </a:solidFill>
                <a:latin typeface="Arial"/>
                <a:ea typeface="Arial"/>
                <a:cs typeface="Arial"/>
                <a:sym typeface="Arial"/>
              </a:rPr>
              <a:t>2023 Frameworks Released</a:t>
            </a:r>
            <a:endParaRPr sz="1900" b="0" i="0" u="none" strike="noStrike" cap="none">
              <a:solidFill>
                <a:srgbClr val="000000"/>
              </a:solidFill>
              <a:latin typeface="Arial"/>
              <a:ea typeface="Arial"/>
              <a:cs typeface="Arial"/>
              <a:sym typeface="Arial"/>
            </a:endParaRPr>
          </a:p>
        </p:txBody>
      </p:sp>
      <p:sp>
        <p:nvSpPr>
          <p:cNvPr id="926" name="Google Shape;926;g26e5df40995_1_327"/>
          <p:cNvSpPr/>
          <p:nvPr/>
        </p:nvSpPr>
        <p:spPr>
          <a:xfrm>
            <a:off x="1770743" y="2592019"/>
            <a:ext cx="2456400" cy="61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055861"/>
                </a:solidFill>
                <a:latin typeface="Arial"/>
                <a:ea typeface="Arial"/>
                <a:cs typeface="Arial"/>
                <a:sym typeface="Arial"/>
              </a:rPr>
              <a:t>2023 Supplemental Framework Report</a:t>
            </a:r>
            <a:endParaRPr sz="1900" b="0" i="0" u="none" strike="noStrike" cap="none">
              <a:solidFill>
                <a:srgbClr val="000000"/>
              </a:solidFill>
              <a:latin typeface="Arial"/>
              <a:ea typeface="Arial"/>
              <a:cs typeface="Arial"/>
              <a:sym typeface="Arial"/>
            </a:endParaRPr>
          </a:p>
        </p:txBody>
      </p:sp>
      <p:sp>
        <p:nvSpPr>
          <p:cNvPr id="927" name="Google Shape;927;g26e5df40995_1_327"/>
          <p:cNvSpPr/>
          <p:nvPr/>
        </p:nvSpPr>
        <p:spPr>
          <a:xfrm>
            <a:off x="8186056" y="3133943"/>
            <a:ext cx="2456400" cy="61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453E7D"/>
                </a:solidFill>
                <a:latin typeface="Arial"/>
                <a:ea typeface="Arial"/>
                <a:cs typeface="Arial"/>
                <a:sym typeface="Arial"/>
              </a:rPr>
              <a:t>Interim Report Due</a:t>
            </a:r>
            <a:endParaRPr sz="1900" b="0" i="0" u="none" strike="noStrike" cap="none">
              <a:solidFill>
                <a:srgbClr val="000000"/>
              </a:solidFill>
              <a:latin typeface="Arial"/>
              <a:ea typeface="Arial"/>
              <a:cs typeface="Arial"/>
              <a:sym typeface="Arial"/>
            </a:endParaRPr>
          </a:p>
        </p:txBody>
      </p:sp>
      <p:sp>
        <p:nvSpPr>
          <p:cNvPr id="928" name="Google Shape;928;g26e5df40995_1_327"/>
          <p:cNvSpPr txBox="1"/>
          <p:nvPr/>
        </p:nvSpPr>
        <p:spPr>
          <a:xfrm>
            <a:off x="5520267" y="4048752"/>
            <a:ext cx="1347200" cy="4104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US" sz="1900" b="0" i="0" u="none" strike="noStrike" cap="none">
                <a:solidFill>
                  <a:schemeClr val="lt1"/>
                </a:solidFill>
                <a:latin typeface="Arial"/>
                <a:ea typeface="Arial"/>
                <a:cs typeface="Arial"/>
                <a:sym typeface="Arial"/>
              </a:rPr>
              <a:t>Fall 2024</a:t>
            </a:r>
            <a:endParaRPr sz="1900" b="0" i="0" u="none" strike="noStrike" cap="none">
              <a:solidFill>
                <a:srgbClr val="000000"/>
              </a:solidFill>
              <a:latin typeface="Arial"/>
              <a:ea typeface="Arial"/>
              <a:cs typeface="Arial"/>
              <a:sym typeface="Arial"/>
            </a:endParaRPr>
          </a:p>
        </p:txBody>
      </p:sp>
      <p:sp>
        <p:nvSpPr>
          <p:cNvPr id="929" name="Google Shape;929;g26e5df40995_1_327"/>
          <p:cNvSpPr/>
          <p:nvPr/>
        </p:nvSpPr>
        <p:spPr>
          <a:xfrm>
            <a:off x="1770733" y="3879733"/>
            <a:ext cx="2456400" cy="826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055861"/>
                </a:solidFill>
                <a:latin typeface="Arial"/>
                <a:ea typeface="Arial"/>
                <a:cs typeface="Arial"/>
                <a:sym typeface="Arial"/>
              </a:rPr>
              <a:t>2024 Framework with New Measures for Points</a:t>
            </a:r>
            <a:endParaRPr sz="1900" b="0" i="0" u="none" strike="noStrike" cap="none">
              <a:solidFill>
                <a:srgbClr val="000000"/>
              </a:solidFill>
              <a:latin typeface="Arial"/>
              <a:ea typeface="Arial"/>
              <a:cs typeface="Arial"/>
              <a:sym typeface="Arial"/>
            </a:endParaRPr>
          </a:p>
        </p:txBody>
      </p:sp>
      <p:sp>
        <p:nvSpPr>
          <p:cNvPr id="930" name="Google Shape;930;g26e5df40995_1_327"/>
          <p:cNvSpPr/>
          <p:nvPr/>
        </p:nvSpPr>
        <p:spPr>
          <a:xfrm>
            <a:off x="8186056" y="3881948"/>
            <a:ext cx="2456400" cy="61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rgbClr val="453E7D"/>
                </a:solidFill>
                <a:latin typeface="Arial"/>
                <a:ea typeface="Arial"/>
                <a:cs typeface="Arial"/>
                <a:sym typeface="Arial"/>
              </a:rPr>
              <a:t>Final Report Due</a:t>
            </a:r>
            <a:endParaRPr sz="1900" b="0" i="0" u="none" strike="noStrike" cap="none">
              <a:solidFill>
                <a:srgbClr val="000000"/>
              </a:solidFill>
              <a:latin typeface="Arial"/>
              <a:ea typeface="Arial"/>
              <a:cs typeface="Arial"/>
              <a:sym typeface="Arial"/>
            </a:endParaRPr>
          </a:p>
        </p:txBody>
      </p:sp>
      <p:sp>
        <p:nvSpPr>
          <p:cNvPr id="931" name="Google Shape;931;g26e5df40995_1_327"/>
          <p:cNvSpPr txBox="1"/>
          <p:nvPr/>
        </p:nvSpPr>
        <p:spPr>
          <a:xfrm>
            <a:off x="8602132" y="4706645"/>
            <a:ext cx="2456400" cy="4104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US" sz="1900" b="0" i="0" u="none" strike="noStrike" cap="none">
                <a:solidFill>
                  <a:srgbClr val="000000"/>
                </a:solidFill>
                <a:latin typeface="Arial"/>
                <a:ea typeface="Arial"/>
                <a:cs typeface="Arial"/>
                <a:sym typeface="Arial"/>
              </a:rPr>
              <a:t>* Per </a:t>
            </a:r>
            <a:r>
              <a:rPr lang="en-US" sz="19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900" b="0" i="0" u="none" strike="noStrike" cap="none">
              <a:solidFill>
                <a:srgbClr val="000000"/>
              </a:solidFill>
              <a:latin typeface="Arial"/>
              <a:ea typeface="Arial"/>
              <a:cs typeface="Arial"/>
              <a:sym typeface="Arial"/>
            </a:endParaRPr>
          </a:p>
        </p:txBody>
      </p:sp>
      <p:sp>
        <p:nvSpPr>
          <p:cNvPr id="932" name="Google Shape;932;g26e5df40995_1_327"/>
          <p:cNvSpPr txBox="1"/>
          <p:nvPr/>
        </p:nvSpPr>
        <p:spPr>
          <a:xfrm>
            <a:off x="5520267" y="3224876"/>
            <a:ext cx="1347200" cy="6976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US" sz="1900" b="0" i="0" u="none" strike="noStrike" cap="none">
                <a:solidFill>
                  <a:schemeClr val="lt1"/>
                </a:solidFill>
                <a:latin typeface="Arial"/>
                <a:ea typeface="Arial"/>
                <a:cs typeface="Arial"/>
                <a:sym typeface="Arial"/>
              </a:rPr>
              <a:t>Spring 2024</a:t>
            </a:r>
            <a:endParaRPr sz="1900" b="0" i="0" u="none" strike="noStrike" cap="none">
              <a:solidFill>
                <a:srgbClr val="000000"/>
              </a:solidFill>
              <a:latin typeface="Arial"/>
              <a:ea typeface="Arial"/>
              <a:cs typeface="Arial"/>
              <a:sym typeface="Arial"/>
            </a:endParaRPr>
          </a:p>
        </p:txBody>
      </p:sp>
      <p:sp>
        <p:nvSpPr>
          <p:cNvPr id="933" name="Google Shape;933;g26e5df40995_1_327"/>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g26e5df40995_1_345"/>
          <p:cNvSpPr txBox="1">
            <a:spLocks noGrp="1"/>
          </p:cNvSpPr>
          <p:nvPr>
            <p:ph type="title"/>
          </p:nvPr>
        </p:nvSpPr>
        <p:spPr>
          <a:xfrm>
            <a:off x="270525" y="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700">
                <a:solidFill>
                  <a:srgbClr val="FFFFFF"/>
                </a:solidFill>
                <a:latin typeface="Rockwell"/>
                <a:ea typeface="Rockwell"/>
                <a:cs typeface="Rockwell"/>
                <a:sym typeface="Rockwell"/>
              </a:rPr>
              <a:t>Elements of the Current State Accountability System</a:t>
            </a:r>
            <a:endParaRPr/>
          </a:p>
        </p:txBody>
      </p:sp>
      <p:sp>
        <p:nvSpPr>
          <p:cNvPr id="939" name="Google Shape;939;g26e5df40995_1_345"/>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sz="1700">
                <a:solidFill>
                  <a:schemeClr val="dk2"/>
                </a:solidFill>
              </a:rPr>
              <a:t>19</a:t>
            </a:fld>
            <a:endParaRPr sz="1700">
              <a:solidFill>
                <a:schemeClr val="dk2"/>
              </a:solidFill>
            </a:endParaRPr>
          </a:p>
        </p:txBody>
      </p:sp>
      <p:pic>
        <p:nvPicPr>
          <p:cNvPr id="940" name="Google Shape;940;g26e5df40995_1_345"/>
          <p:cNvPicPr preferRelativeResize="0"/>
          <p:nvPr/>
        </p:nvPicPr>
        <p:blipFill>
          <a:blip r:embed="rId3">
            <a:alphaModFix/>
          </a:blip>
          <a:stretch>
            <a:fillRect/>
          </a:stretch>
        </p:blipFill>
        <p:spPr>
          <a:xfrm>
            <a:off x="0" y="700123"/>
            <a:ext cx="12192000" cy="5457755"/>
          </a:xfrm>
          <a:prstGeom prst="rect">
            <a:avLst/>
          </a:prstGeom>
          <a:noFill/>
          <a:ln>
            <a:noFill/>
          </a:ln>
        </p:spPr>
      </p:pic>
      <p:sp>
        <p:nvSpPr>
          <p:cNvPr id="941" name="Google Shape;941;g26e5df40995_1_345"/>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Welcome &amp; Introductions</a:t>
            </a:r>
            <a:endParaRPr/>
          </a:p>
        </p:txBody>
      </p:sp>
      <p:sp>
        <p:nvSpPr>
          <p:cNvPr id="773" name="Google Shape;773;p2"/>
          <p:cNvSpPr txBox="1">
            <a:spLocks noGrp="1"/>
          </p:cNvSpPr>
          <p:nvPr>
            <p:ph type="body" idx="1"/>
          </p:nvPr>
        </p:nvSpPr>
        <p:spPr>
          <a:xfrm>
            <a:off x="838200" y="1554475"/>
            <a:ext cx="10748400" cy="43515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Welcome from CDE  </a:t>
            </a:r>
            <a:endParaRPr/>
          </a:p>
          <a:p>
            <a:pPr marL="685800" lvl="1" indent="-228600" algn="l" rtl="0">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endParaRPr/>
          </a:p>
          <a:p>
            <a:pPr marL="228600" lvl="0" indent="-228600" algn="l" rtl="0">
              <a:lnSpc>
                <a:spcPct val="90000"/>
              </a:lnSpc>
              <a:spcBef>
                <a:spcPts val="1000"/>
              </a:spcBef>
              <a:spcAft>
                <a:spcPts val="0"/>
              </a:spcAft>
              <a:buClr>
                <a:schemeClr val="dk1"/>
              </a:buClr>
              <a:buSzPts val="2200"/>
              <a:buChar char="•"/>
            </a:pPr>
            <a:r>
              <a:rPr lang="en-US" sz="2200" b="1"/>
              <a:t>Meeting Logistics:  </a:t>
            </a:r>
            <a:endParaRPr/>
          </a:p>
          <a:p>
            <a:pPr marL="685800" lvl="1" indent="-228600" algn="l" rtl="0">
              <a:lnSpc>
                <a:spcPct val="90000"/>
              </a:lnSpc>
              <a:spcBef>
                <a:spcPts val="500"/>
              </a:spcBef>
              <a:spcAft>
                <a:spcPts val="0"/>
              </a:spcAft>
              <a:buClr>
                <a:schemeClr val="dk1"/>
              </a:buClr>
              <a:buSzPts val="2000"/>
              <a:buChar char="•"/>
            </a:pPr>
            <a:r>
              <a:rPr lang="en-US"/>
              <a:t>Non‐members, please add your Name/Affiliation to the chat box. </a:t>
            </a:r>
            <a:endParaRPr/>
          </a:p>
          <a:p>
            <a:pPr marL="685800" lvl="1" indent="-228600" algn="l" rtl="0">
              <a:lnSpc>
                <a:spcPct val="90000"/>
              </a:lnSpc>
              <a:spcBef>
                <a:spcPts val="500"/>
              </a:spcBef>
              <a:spcAft>
                <a:spcPts val="0"/>
              </a:spcAft>
              <a:buClr>
                <a:schemeClr val="dk1"/>
              </a:buClr>
              <a:buSzPts val="2000"/>
              <a:buChar char="•"/>
            </a:pPr>
            <a:r>
              <a:rPr lang="en-US"/>
              <a:t>Everyone please mute your sound. </a:t>
            </a:r>
            <a:endParaRPr/>
          </a:p>
          <a:p>
            <a:pPr marL="685800" lvl="1" indent="-228600" algn="l" rtl="0">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endParaRPr/>
          </a:p>
          <a:p>
            <a:pPr marL="228600" lvl="0" indent="-228600" algn="l" rtl="0">
              <a:lnSpc>
                <a:spcPct val="90000"/>
              </a:lnSpc>
              <a:spcBef>
                <a:spcPts val="1000"/>
              </a:spcBef>
              <a:spcAft>
                <a:spcPts val="0"/>
              </a:spcAft>
              <a:buClr>
                <a:schemeClr val="dk1"/>
              </a:buClr>
              <a:buSzPts val="2200"/>
              <a:buChar char="•"/>
            </a:pPr>
            <a:r>
              <a:rPr lang="en-US" sz="2200" b="1"/>
              <a:t>Introductions with Ryan Marks, TAP Chair</a:t>
            </a:r>
            <a:endParaRPr/>
          </a:p>
        </p:txBody>
      </p:sp>
      <p:sp>
        <p:nvSpPr>
          <p:cNvPr id="774" name="Google Shape;774;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26e5df40995_1_352"/>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800"/>
              <a:buNone/>
            </a:pPr>
            <a:r>
              <a:rPr lang="en-US"/>
              <a:t>Reminders on Changes for 2024 Accountability</a:t>
            </a:r>
            <a:endParaRPr/>
          </a:p>
        </p:txBody>
      </p:sp>
      <p:sp>
        <p:nvSpPr>
          <p:cNvPr id="947" name="Google Shape;947;g26e5df40995_1_352"/>
          <p:cNvSpPr txBox="1">
            <a:spLocks noGrp="1"/>
          </p:cNvSpPr>
          <p:nvPr>
            <p:ph type="body" idx="4294967295"/>
          </p:nvPr>
        </p:nvSpPr>
        <p:spPr>
          <a:xfrm>
            <a:off x="245200" y="1438467"/>
            <a:ext cx="10515600" cy="4972800"/>
          </a:xfrm>
          <a:prstGeom prst="rect">
            <a:avLst/>
          </a:prstGeom>
        </p:spPr>
        <p:txBody>
          <a:bodyPr spcFirstLastPara="1" wrap="square" lIns="0" tIns="0" rIns="0" bIns="0" anchor="t" anchorCtr="0">
            <a:normAutofit fontScale="77500" lnSpcReduction="20000"/>
          </a:bodyPr>
          <a:lstStyle/>
          <a:p>
            <a:pPr marL="0" lvl="0" indent="0" algn="l" rtl="0">
              <a:lnSpc>
                <a:spcPct val="107916"/>
              </a:lnSpc>
              <a:spcBef>
                <a:spcPts val="0"/>
              </a:spcBef>
              <a:spcAft>
                <a:spcPts val="0"/>
              </a:spcAft>
              <a:buNone/>
            </a:pPr>
            <a:r>
              <a:rPr lang="en-US" b="1"/>
              <a:t>Performance Frameworks</a:t>
            </a:r>
            <a:endParaRPr b="1"/>
          </a:p>
          <a:p>
            <a:pPr marL="609600" lvl="0" indent="-422910" algn="l" rtl="0">
              <a:lnSpc>
                <a:spcPct val="107916"/>
              </a:lnSpc>
              <a:spcBef>
                <a:spcPts val="1300"/>
              </a:spcBef>
              <a:spcAft>
                <a:spcPts val="0"/>
              </a:spcAft>
              <a:buSzPct val="100000"/>
              <a:buChar char="●"/>
            </a:pPr>
            <a:r>
              <a:rPr lang="en-US" b="1"/>
              <a:t>CMAS Science Achievement</a:t>
            </a:r>
            <a:r>
              <a:rPr lang="en-US"/>
              <a:t> for all schools, including disaggregated groups</a:t>
            </a:r>
            <a:endParaRPr/>
          </a:p>
          <a:p>
            <a:pPr marL="609600" lvl="0" indent="-422910" algn="l" rtl="0">
              <a:lnSpc>
                <a:spcPct val="107916"/>
              </a:lnSpc>
              <a:spcBef>
                <a:spcPts val="0"/>
              </a:spcBef>
              <a:spcAft>
                <a:spcPts val="0"/>
              </a:spcAft>
              <a:buSzPct val="100000"/>
              <a:buChar char="●"/>
            </a:pPr>
            <a:r>
              <a:rPr lang="en-US" b="1"/>
              <a:t>Attendance and Truancy rates</a:t>
            </a:r>
            <a:r>
              <a:rPr lang="en-US"/>
              <a:t> for Alternative Education Campuses (AECs)</a:t>
            </a:r>
            <a:endParaRPr/>
          </a:p>
          <a:p>
            <a:pPr marL="609600" lvl="0" indent="-422910" algn="l" rtl="0">
              <a:lnSpc>
                <a:spcPct val="107916"/>
              </a:lnSpc>
              <a:spcBef>
                <a:spcPts val="0"/>
              </a:spcBef>
              <a:spcAft>
                <a:spcPts val="0"/>
              </a:spcAft>
              <a:buSzPct val="100000"/>
              <a:buChar char="●"/>
            </a:pPr>
            <a:r>
              <a:rPr lang="en-US"/>
              <a:t>Informational Frameworks with these measures included for points were </a:t>
            </a:r>
            <a:br>
              <a:rPr lang="en-US"/>
            </a:br>
            <a:r>
              <a:rPr lang="en-US"/>
              <a:t>released to district accountability contacts on January 31 via Syncplicity.</a:t>
            </a:r>
            <a:endParaRPr/>
          </a:p>
          <a:p>
            <a:pPr marL="609600" lvl="0" indent="-422910" algn="l" rtl="0">
              <a:lnSpc>
                <a:spcPct val="107916"/>
              </a:lnSpc>
              <a:spcBef>
                <a:spcPts val="0"/>
              </a:spcBef>
              <a:spcAft>
                <a:spcPts val="0"/>
              </a:spcAft>
              <a:buSzPct val="100000"/>
              <a:buChar char="●"/>
            </a:pPr>
            <a:r>
              <a:rPr lang="en-US"/>
              <a:t>Plan is to officially include these measures for points for fall 2024. </a:t>
            </a:r>
            <a:endParaRPr/>
          </a:p>
          <a:p>
            <a:pPr marL="609600" lvl="0" indent="-422910" algn="l" rtl="0">
              <a:lnSpc>
                <a:spcPct val="107916"/>
              </a:lnSpc>
              <a:spcBef>
                <a:spcPts val="0"/>
              </a:spcBef>
              <a:spcAft>
                <a:spcPts val="0"/>
              </a:spcAft>
              <a:buSzPct val="100000"/>
              <a:buChar char="●"/>
            </a:pPr>
            <a:r>
              <a:rPr lang="en-US"/>
              <a:t>Recent clarifications on </a:t>
            </a:r>
            <a:r>
              <a:rPr lang="en-US" u="sng">
                <a:solidFill>
                  <a:schemeClr val="hlink"/>
                </a:solidFill>
                <a:hlinkClick r:id="rId3"/>
              </a:rPr>
              <a:t>newcomers</a:t>
            </a:r>
            <a:r>
              <a:rPr lang="en-US"/>
              <a:t> and implications for accountability</a:t>
            </a:r>
            <a:endParaRPr/>
          </a:p>
          <a:p>
            <a:pPr marL="609600" lvl="0" indent="-422910" algn="l" rtl="0">
              <a:lnSpc>
                <a:spcPct val="107916"/>
              </a:lnSpc>
              <a:spcBef>
                <a:spcPts val="0"/>
              </a:spcBef>
              <a:spcAft>
                <a:spcPts val="0"/>
              </a:spcAft>
              <a:buSzPct val="100000"/>
              <a:buChar char="●"/>
            </a:pPr>
            <a:r>
              <a:rPr lang="en-US"/>
              <a:t>State Board of Education voted to delay inclusion of On Track Growth </a:t>
            </a:r>
            <a:br>
              <a:rPr lang="en-US"/>
            </a:br>
            <a:r>
              <a:rPr lang="en-US"/>
              <a:t>indicator and higher bar sub-indicators for Postsecondary and Workforce </a:t>
            </a:r>
            <a:br>
              <a:rPr lang="en-US"/>
            </a:br>
            <a:r>
              <a:rPr lang="en-US"/>
              <a:t>Readiness.  </a:t>
            </a:r>
            <a:endParaRPr/>
          </a:p>
          <a:p>
            <a:pPr marL="609600" lvl="0" indent="-422910" algn="l" rtl="0">
              <a:lnSpc>
                <a:spcPct val="107916"/>
              </a:lnSpc>
              <a:spcBef>
                <a:spcPts val="0"/>
              </a:spcBef>
              <a:spcAft>
                <a:spcPts val="0"/>
              </a:spcAft>
              <a:buSzPct val="100000"/>
              <a:buChar char="●"/>
            </a:pPr>
            <a:r>
              <a:rPr lang="en-US"/>
              <a:t>CDE will release On Track Growth data for elementary and middle school levels for </a:t>
            </a:r>
            <a:br>
              <a:rPr lang="en-US"/>
            </a:br>
            <a:r>
              <a:rPr lang="en-US"/>
              <a:t>informational purposes to support school improvement efforts.</a:t>
            </a:r>
            <a:br>
              <a:rPr lang="en-US"/>
            </a:br>
            <a:endParaRPr/>
          </a:p>
          <a:p>
            <a:pPr marL="0" lvl="0" indent="0" algn="l" rtl="0">
              <a:lnSpc>
                <a:spcPct val="107916"/>
              </a:lnSpc>
              <a:spcBef>
                <a:spcPts val="1300"/>
              </a:spcBef>
              <a:spcAft>
                <a:spcPts val="0"/>
              </a:spcAft>
              <a:buNone/>
            </a:pPr>
            <a:r>
              <a:rPr lang="en-US" b="1"/>
              <a:t>Improvement Planning</a:t>
            </a:r>
            <a:endParaRPr b="1"/>
          </a:p>
          <a:p>
            <a:pPr marL="609600" lvl="0" indent="-422910" algn="l" rtl="0">
              <a:lnSpc>
                <a:spcPct val="107916"/>
              </a:lnSpc>
              <a:spcBef>
                <a:spcPts val="1300"/>
              </a:spcBef>
              <a:spcAft>
                <a:spcPts val="0"/>
              </a:spcAft>
              <a:buSzPct val="100000"/>
              <a:buChar char="●"/>
            </a:pPr>
            <a:r>
              <a:rPr lang="en-US"/>
              <a:t>Option to use new streamlined UIP template.  Rollover scheduled for April 15 for the 2024-25 plans.</a:t>
            </a:r>
            <a:endParaRPr/>
          </a:p>
          <a:p>
            <a:pPr marL="0" lvl="0" indent="0" algn="ctr" rtl="0">
              <a:lnSpc>
                <a:spcPct val="107916"/>
              </a:lnSpc>
              <a:spcBef>
                <a:spcPts val="1300"/>
              </a:spcBef>
              <a:spcAft>
                <a:spcPts val="1300"/>
              </a:spcAft>
              <a:buNone/>
            </a:pPr>
            <a:r>
              <a:rPr lang="en-US"/>
              <a:t>More details are available in 2024 </a:t>
            </a:r>
            <a:r>
              <a:rPr lang="en-US" u="sng">
                <a:solidFill>
                  <a:schemeClr val="hlink"/>
                </a:solidFill>
                <a:hlinkClick r:id="rId4"/>
              </a:rPr>
              <a:t>Accountability Changes </a:t>
            </a:r>
            <a:r>
              <a:rPr lang="en-US" u="sng">
                <a:solidFill>
                  <a:schemeClr val="hlink"/>
                </a:solidFill>
                <a:hlinkClick r:id="rId4"/>
              </a:rPr>
              <a:t>Summary</a:t>
            </a:r>
            <a:endParaRPr/>
          </a:p>
        </p:txBody>
      </p:sp>
      <p:graphicFrame>
        <p:nvGraphicFramePr>
          <p:cNvPr id="948" name="Google Shape;948;g26e5df40995_1_352"/>
          <p:cNvGraphicFramePr/>
          <p:nvPr/>
        </p:nvGraphicFramePr>
        <p:xfrm>
          <a:off x="9265333" y="0"/>
          <a:ext cx="2952425" cy="4089360"/>
        </p:xfrm>
        <a:graphic>
          <a:graphicData uri="http://schemas.openxmlformats.org/drawingml/2006/table">
            <a:tbl>
              <a:tblPr>
                <a:noFill/>
                <a:tableStyleId>{A464481A-2054-4A27-99C2-122DDC98E82F}</a:tableStyleId>
              </a:tblPr>
              <a:tblGrid>
                <a:gridCol w="2952425">
                  <a:extLst>
                    <a:ext uri="{9D8B030D-6E8A-4147-A177-3AD203B41FA5}">
                      <a16:colId xmlns:a16="http://schemas.microsoft.com/office/drawing/2014/main" val="20000"/>
                    </a:ext>
                  </a:extLst>
                </a:gridCol>
              </a:tblGrid>
              <a:tr h="508000">
                <a:tc>
                  <a:txBody>
                    <a:bodyPr/>
                    <a:lstStyle/>
                    <a:p>
                      <a:pPr marL="0" lvl="0" indent="0" algn="ctr" rtl="0">
                        <a:spcBef>
                          <a:spcPts val="0"/>
                        </a:spcBef>
                        <a:spcAft>
                          <a:spcPts val="0"/>
                        </a:spcAft>
                        <a:buNone/>
                      </a:pPr>
                      <a:r>
                        <a:rPr lang="en-US" sz="1900">
                          <a:solidFill>
                            <a:schemeClr val="lt1"/>
                          </a:solidFill>
                        </a:rPr>
                        <a:t>Accountability Elements</a:t>
                      </a:r>
                      <a:endParaRPr sz="1900">
                        <a:solidFill>
                          <a:schemeClr val="lt1"/>
                        </a:solidFill>
                      </a:endParaRPr>
                    </a:p>
                  </a:txBody>
                  <a:tcPr marL="121900" marR="121900" marT="121900" marB="121900">
                    <a:solidFill>
                      <a:srgbClr val="0B5394"/>
                    </a:solidFill>
                  </a:tcPr>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300">
                          <a:solidFill>
                            <a:schemeClr val="dk1"/>
                          </a:solidFill>
                        </a:rPr>
                        <a:t>Performance Frameworks</a:t>
                      </a:r>
                      <a:endParaRPr sz="1300">
                        <a:solidFill>
                          <a:schemeClr val="dk1"/>
                        </a:solidFill>
                      </a:endParaRPr>
                    </a:p>
                  </a:txBody>
                  <a:tcPr marL="121900" marR="121900" marT="121900" marB="121900">
                    <a:solidFill>
                      <a:srgbClr val="FFF2CC"/>
                    </a:solidFill>
                  </a:tcPr>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300">
                          <a:solidFill>
                            <a:schemeClr val="dk1"/>
                          </a:solidFill>
                        </a:rPr>
                        <a:t>Public Reporting</a:t>
                      </a:r>
                      <a:endParaRPr sz="1300">
                        <a:solidFill>
                          <a:schemeClr val="dk1"/>
                        </a:solidFill>
                      </a:endParaRPr>
                    </a:p>
                  </a:txBody>
                  <a:tcPr marL="121900" marR="121900" marT="121900" marB="121900">
                    <a:solidFill>
                      <a:srgbClr val="B6F3FC"/>
                    </a:solidFill>
                  </a:tcPr>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US" sz="1300">
                          <a:solidFill>
                            <a:schemeClr val="dk1"/>
                          </a:solidFill>
                        </a:rPr>
                        <a:t>Improvement Planning</a:t>
                      </a:r>
                      <a:endParaRPr sz="1300">
                        <a:solidFill>
                          <a:schemeClr val="dk1"/>
                        </a:solidFill>
                      </a:endParaRPr>
                    </a:p>
                  </a:txBody>
                  <a:tcPr marL="121900" marR="121900" marT="121900" marB="121900">
                    <a:solidFill>
                      <a:srgbClr val="F6B26B"/>
                    </a:solidFill>
                  </a:tcPr>
                </a:tc>
                <a:extLst>
                  <a:ext uri="{0D108BD9-81ED-4DB2-BD59-A6C34878D82A}">
                    <a16:rowId xmlns:a16="http://schemas.microsoft.com/office/drawing/2014/main" val="10003"/>
                  </a:ext>
                </a:extLst>
              </a:tr>
              <a:tr h="508000">
                <a:tc>
                  <a:txBody>
                    <a:bodyPr/>
                    <a:lstStyle/>
                    <a:p>
                      <a:pPr marL="0" lvl="0" indent="0" algn="l" rtl="0">
                        <a:spcBef>
                          <a:spcPts val="0"/>
                        </a:spcBef>
                        <a:spcAft>
                          <a:spcPts val="0"/>
                        </a:spcAft>
                        <a:buNone/>
                      </a:pPr>
                      <a:r>
                        <a:rPr lang="en-US" sz="1300">
                          <a:solidFill>
                            <a:schemeClr val="lt1"/>
                          </a:solidFill>
                        </a:rPr>
                        <a:t>Stakeholder Engagement</a:t>
                      </a:r>
                      <a:endParaRPr sz="1300">
                        <a:solidFill>
                          <a:schemeClr val="lt1"/>
                        </a:solidFill>
                      </a:endParaRPr>
                    </a:p>
                  </a:txBody>
                  <a:tcPr marL="121900" marR="121900" marT="121900" marB="121900">
                    <a:solidFill>
                      <a:srgbClr val="999999"/>
                    </a:solidFill>
                  </a:tcPr>
                </a:tc>
                <a:extLst>
                  <a:ext uri="{0D108BD9-81ED-4DB2-BD59-A6C34878D82A}">
                    <a16:rowId xmlns:a16="http://schemas.microsoft.com/office/drawing/2014/main" val="10004"/>
                  </a:ext>
                </a:extLst>
              </a:tr>
              <a:tr h="508000">
                <a:tc>
                  <a:txBody>
                    <a:bodyPr/>
                    <a:lstStyle/>
                    <a:p>
                      <a:pPr marL="0" lvl="0" indent="0" algn="l" rtl="0">
                        <a:spcBef>
                          <a:spcPts val="0"/>
                        </a:spcBef>
                        <a:spcAft>
                          <a:spcPts val="0"/>
                        </a:spcAft>
                        <a:buNone/>
                      </a:pPr>
                      <a:r>
                        <a:rPr lang="en-US" sz="1300">
                          <a:solidFill>
                            <a:schemeClr val="lt1"/>
                          </a:solidFill>
                        </a:rPr>
                        <a:t>Supports &amp; Interventions</a:t>
                      </a:r>
                      <a:endParaRPr sz="1300">
                        <a:solidFill>
                          <a:schemeClr val="lt1"/>
                        </a:solidFill>
                      </a:endParaRPr>
                    </a:p>
                  </a:txBody>
                  <a:tcPr marL="121900" marR="121900" marT="121900" marB="121900">
                    <a:solidFill>
                      <a:srgbClr val="999999"/>
                    </a:solidFill>
                  </a:tcPr>
                </a:tc>
                <a:extLst>
                  <a:ext uri="{0D108BD9-81ED-4DB2-BD59-A6C34878D82A}">
                    <a16:rowId xmlns:a16="http://schemas.microsoft.com/office/drawing/2014/main" val="10005"/>
                  </a:ext>
                </a:extLst>
              </a:tr>
              <a:tr h="508000">
                <a:tc>
                  <a:txBody>
                    <a:bodyPr/>
                    <a:lstStyle/>
                    <a:p>
                      <a:pPr marL="0" lvl="0" indent="0" algn="l" rtl="0">
                        <a:spcBef>
                          <a:spcPts val="0"/>
                        </a:spcBef>
                        <a:spcAft>
                          <a:spcPts val="0"/>
                        </a:spcAft>
                        <a:buNone/>
                      </a:pPr>
                      <a:r>
                        <a:rPr lang="en-US" sz="1300">
                          <a:solidFill>
                            <a:schemeClr val="lt1"/>
                          </a:solidFill>
                        </a:rPr>
                        <a:t>Accreditation </a:t>
                      </a:r>
                      <a:endParaRPr sz="1300">
                        <a:solidFill>
                          <a:schemeClr val="lt1"/>
                        </a:solidFill>
                      </a:endParaRPr>
                    </a:p>
                  </a:txBody>
                  <a:tcPr marL="121900" marR="121900" marT="121900" marB="121900">
                    <a:solidFill>
                      <a:srgbClr val="999999"/>
                    </a:solidFill>
                  </a:tcPr>
                </a:tc>
                <a:extLst>
                  <a:ext uri="{0D108BD9-81ED-4DB2-BD59-A6C34878D82A}">
                    <a16:rowId xmlns:a16="http://schemas.microsoft.com/office/drawing/2014/main" val="10006"/>
                  </a:ext>
                </a:extLst>
              </a:tr>
              <a:tr h="508000">
                <a:tc>
                  <a:txBody>
                    <a:bodyPr/>
                    <a:lstStyle/>
                    <a:p>
                      <a:pPr marL="0" lvl="0" indent="0" algn="l" rtl="0">
                        <a:spcBef>
                          <a:spcPts val="0"/>
                        </a:spcBef>
                        <a:spcAft>
                          <a:spcPts val="0"/>
                        </a:spcAft>
                        <a:buNone/>
                      </a:pPr>
                      <a:r>
                        <a:rPr lang="en-US" sz="1300">
                          <a:solidFill>
                            <a:schemeClr val="lt1"/>
                          </a:solidFill>
                        </a:rPr>
                        <a:t>Awards</a:t>
                      </a:r>
                      <a:endParaRPr sz="1300">
                        <a:solidFill>
                          <a:schemeClr val="lt1"/>
                        </a:solidFill>
                      </a:endParaRPr>
                    </a:p>
                  </a:txBody>
                  <a:tcPr marL="121900" marR="121900" marT="121900" marB="121900">
                    <a:solidFill>
                      <a:srgbClr val="999999"/>
                    </a:solidFill>
                  </a:tcPr>
                </a:tc>
                <a:extLst>
                  <a:ext uri="{0D108BD9-81ED-4DB2-BD59-A6C34878D82A}">
                    <a16:rowId xmlns:a16="http://schemas.microsoft.com/office/drawing/2014/main" val="10007"/>
                  </a:ext>
                </a:extLst>
              </a:tr>
            </a:tbl>
          </a:graphicData>
        </a:graphic>
      </p:graphicFrame>
      <p:sp>
        <p:nvSpPr>
          <p:cNvPr id="949" name="Google Shape;949;g26e5df40995_1_352"/>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950" name="Google Shape;950;g26e5df40995_1_352"/>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Newcomer Multilingual Learners (MLs) </a:t>
            </a:r>
            <a:endParaRPr/>
          </a:p>
        </p:txBody>
      </p:sp>
      <p:sp>
        <p:nvSpPr>
          <p:cNvPr id="956" name="Google Shape;956;p6"/>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lnSpcReduction="20000"/>
          </a:bodyPr>
          <a:lstStyle/>
          <a:p>
            <a:pPr marL="0" lvl="0" indent="0" algn="l" rtl="0">
              <a:lnSpc>
                <a:spcPct val="100000"/>
              </a:lnSpc>
              <a:spcBef>
                <a:spcPts val="0"/>
              </a:spcBef>
              <a:spcAft>
                <a:spcPts val="0"/>
              </a:spcAft>
              <a:buNone/>
            </a:pPr>
            <a:r>
              <a:rPr lang="en-US" sz="2800" b="1"/>
              <a:t>Newly Arrived Multilingual Learners for Accountability Purposes: </a:t>
            </a:r>
            <a:r>
              <a:rPr lang="en-US" sz="2800"/>
              <a:t>Students with a language proficiency designation of Non-English Proficient (NEP) or Limited English Proficient (LEP) who are recently or newly arrived to U.S. schools within the last 12 months.  A subset of Newly Arrived MLs of interest this year includes </a:t>
            </a:r>
            <a:r>
              <a:rPr lang="en-US" sz="2800" b="1"/>
              <a:t>students with limited or interrupted formal education (SLIFE) </a:t>
            </a:r>
            <a:r>
              <a:rPr lang="en-US" sz="2800"/>
              <a:t>who first enrolled in a U.S. school after October 1 of the current school year. </a:t>
            </a:r>
            <a:endParaRPr sz="2800"/>
          </a:p>
          <a:p>
            <a:pPr marL="0" lvl="0" indent="0" algn="l" rtl="0">
              <a:lnSpc>
                <a:spcPct val="100000"/>
              </a:lnSpc>
              <a:spcBef>
                <a:spcPts val="0"/>
              </a:spcBef>
              <a:spcAft>
                <a:spcPts val="0"/>
              </a:spcAft>
              <a:buClr>
                <a:schemeClr val="dk1"/>
              </a:buClr>
              <a:buSzPts val="3143"/>
              <a:buNone/>
            </a:pPr>
            <a:endParaRPr sz="2800"/>
          </a:p>
          <a:p>
            <a:pPr marL="88900" lvl="0" indent="0" algn="l" rtl="0">
              <a:lnSpc>
                <a:spcPct val="100000"/>
              </a:lnSpc>
              <a:spcBef>
                <a:spcPts val="0"/>
              </a:spcBef>
              <a:spcAft>
                <a:spcPts val="0"/>
              </a:spcAft>
              <a:buClr>
                <a:schemeClr val="dk1"/>
              </a:buClr>
              <a:buSzPts val="3143"/>
              <a:buNone/>
            </a:pPr>
            <a:endParaRPr sz="2800" b="1"/>
          </a:p>
          <a:p>
            <a:pPr marL="88900" lvl="0" indent="0" algn="l" rtl="0">
              <a:lnSpc>
                <a:spcPct val="100000"/>
              </a:lnSpc>
              <a:spcBef>
                <a:spcPts val="0"/>
              </a:spcBef>
              <a:spcAft>
                <a:spcPts val="0"/>
              </a:spcAft>
              <a:buClr>
                <a:schemeClr val="dk1"/>
              </a:buClr>
              <a:buSzPts val="3143"/>
              <a:buNone/>
            </a:pPr>
            <a:r>
              <a:rPr lang="en-US" sz="2800" b="1"/>
              <a:t>New Resource:</a:t>
            </a:r>
            <a:endParaRPr sz="2800" b="1"/>
          </a:p>
          <a:p>
            <a:pPr marL="457200" lvl="0" indent="-428171" algn="l" rtl="0">
              <a:lnSpc>
                <a:spcPct val="100000"/>
              </a:lnSpc>
              <a:spcBef>
                <a:spcPts val="0"/>
              </a:spcBef>
              <a:spcAft>
                <a:spcPts val="0"/>
              </a:spcAft>
              <a:buClr>
                <a:schemeClr val="dk1"/>
              </a:buClr>
              <a:buSzPts val="3143"/>
              <a:buChar char="•"/>
            </a:pPr>
            <a:r>
              <a:rPr lang="en-US" sz="2800" u="sng">
                <a:solidFill>
                  <a:schemeClr val="hlink"/>
                </a:solidFill>
                <a:hlinkClick r:id="rId3"/>
              </a:rPr>
              <a:t>Newly Arrived Multilingual Learners - Performance Framework Implications fact sheet</a:t>
            </a:r>
            <a:endParaRPr sz="2800"/>
          </a:p>
        </p:txBody>
      </p:sp>
      <p:sp>
        <p:nvSpPr>
          <p:cNvPr id="957" name="Google Shape;957;p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26e917ca958_0_6"/>
          <p:cNvSpPr txBox="1">
            <a:spLocks noGrp="1"/>
          </p:cNvSpPr>
          <p:nvPr>
            <p:ph type="title"/>
          </p:nvPr>
        </p:nvSpPr>
        <p:spPr>
          <a:xfrm>
            <a:off x="443565" y="205176"/>
            <a:ext cx="8065200" cy="898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Matriculation Concordance Study Update</a:t>
            </a:r>
            <a:endParaRPr/>
          </a:p>
        </p:txBody>
      </p:sp>
      <p:sp>
        <p:nvSpPr>
          <p:cNvPr id="964" name="Google Shape;964;g26e917ca958_0_6"/>
          <p:cNvSpPr txBox="1">
            <a:spLocks noGrp="1"/>
          </p:cNvSpPr>
          <p:nvPr>
            <p:ph type="body" idx="1"/>
          </p:nvPr>
        </p:nvSpPr>
        <p:spPr>
          <a:xfrm>
            <a:off x="831150" y="1758975"/>
            <a:ext cx="6582300" cy="4563900"/>
          </a:xfrm>
          <a:prstGeom prst="rect">
            <a:avLst/>
          </a:prstGeom>
        </p:spPr>
        <p:txBody>
          <a:bodyPr spcFirstLastPara="1" wrap="square" lIns="0" tIns="0" rIns="0" bIns="0" anchor="t" anchorCtr="0">
            <a:normAutofit lnSpcReduction="10000"/>
          </a:bodyPr>
          <a:lstStyle/>
          <a:p>
            <a:pPr marL="457200" lvl="0" indent="-381000" algn="l" rtl="0">
              <a:spcBef>
                <a:spcPts val="1000"/>
              </a:spcBef>
              <a:spcAft>
                <a:spcPts val="0"/>
              </a:spcAft>
              <a:buSzPts val="2400"/>
              <a:buChar char="●"/>
            </a:pPr>
            <a:r>
              <a:rPr lang="en-US"/>
              <a:t>We currently have partnerships with three districts and are working on preliminary analyses.</a:t>
            </a:r>
            <a:endParaRPr/>
          </a:p>
          <a:p>
            <a:pPr marL="457200" lvl="0" indent="-381000" algn="l" rtl="0">
              <a:spcBef>
                <a:spcPts val="0"/>
              </a:spcBef>
              <a:spcAft>
                <a:spcPts val="0"/>
              </a:spcAft>
              <a:buSzPts val="2400"/>
              <a:buChar char="●"/>
            </a:pPr>
            <a:r>
              <a:rPr lang="en-US"/>
              <a:t>Data collection has been extremely challenging, and we are still in the process of obtaining records for the most recent year from our largest collaborating district.</a:t>
            </a:r>
            <a:endParaRPr/>
          </a:p>
          <a:p>
            <a:pPr marL="457200" lvl="0" indent="-381000" algn="l" rtl="0">
              <a:spcBef>
                <a:spcPts val="0"/>
              </a:spcBef>
              <a:spcAft>
                <a:spcPts val="0"/>
              </a:spcAft>
              <a:buSzPts val="2400"/>
              <a:buChar char="●"/>
            </a:pPr>
            <a:r>
              <a:rPr lang="en-US"/>
              <a:t>We will provide results of analyses once we have a more comprehensive data set.</a:t>
            </a:r>
            <a:endParaRPr/>
          </a:p>
          <a:p>
            <a:pPr marL="457200" lvl="0" indent="-381000" algn="l" rtl="0">
              <a:spcBef>
                <a:spcPts val="0"/>
              </a:spcBef>
              <a:spcAft>
                <a:spcPts val="0"/>
              </a:spcAft>
              <a:buSzPts val="2400"/>
              <a:buChar char="●"/>
            </a:pPr>
            <a:r>
              <a:rPr lang="en-US"/>
              <a:t>We are seeking at least one additional collaborating district, preferably medium-large enrollment. </a:t>
            </a:r>
            <a:endParaRPr/>
          </a:p>
          <a:p>
            <a:pPr marL="457200" lvl="0" indent="-381000" algn="l" rtl="0">
              <a:spcBef>
                <a:spcPts val="0"/>
              </a:spcBef>
              <a:spcAft>
                <a:spcPts val="0"/>
              </a:spcAft>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Beginning with 2024 frameworks, we are planning to include ASCENT, PTECH, and TREP as a new “Postsecondary Program” pathway for matriculation.</a:t>
            </a:r>
            <a:endParaRPr/>
          </a:p>
        </p:txBody>
      </p:sp>
      <p:sp>
        <p:nvSpPr>
          <p:cNvPr id="965" name="Google Shape;965;g26e917ca958_0_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pic>
        <p:nvPicPr>
          <p:cNvPr id="966" name="Google Shape;966;g26e917ca958_0_6"/>
          <p:cNvPicPr preferRelativeResize="0"/>
          <p:nvPr/>
        </p:nvPicPr>
        <p:blipFill>
          <a:blip r:embed="rId3">
            <a:alphaModFix/>
          </a:blip>
          <a:stretch>
            <a:fillRect/>
          </a:stretch>
        </p:blipFill>
        <p:spPr>
          <a:xfrm>
            <a:off x="7734171" y="1758975"/>
            <a:ext cx="4163975" cy="1356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7"/>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b="1"/>
              <a:t>Taskforce Updates and Stakeholder Discussion</a:t>
            </a:r>
            <a:br>
              <a:rPr lang="en-US"/>
            </a:br>
            <a:r>
              <a:rPr lang="en-US" sz="3600"/>
              <a:t>Feedback Item</a:t>
            </a:r>
            <a:br>
              <a:rPr lang="en-US"/>
            </a:br>
            <a:br>
              <a:rPr lang="en-US"/>
            </a:br>
            <a:br>
              <a:rPr lang="en-US"/>
            </a:br>
            <a:r>
              <a:rPr lang="en-US" b="1"/>
              <a:t>Lisa Medler &amp; Ryan Marks</a:t>
            </a:r>
            <a:endParaRPr/>
          </a:p>
        </p:txBody>
      </p:sp>
      <p:sp>
        <p:nvSpPr>
          <p:cNvPr id="972" name="Google Shape;972;p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g26e5df40995_1_358"/>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300"/>
              <a:buFont typeface="Arial"/>
              <a:buNone/>
            </a:pPr>
            <a:r>
              <a:rPr lang="en-US" sz="3000">
                <a:latin typeface="Rockwell"/>
                <a:ea typeface="Rockwell"/>
                <a:cs typeface="Rockwell"/>
                <a:sym typeface="Rockwell"/>
              </a:rPr>
              <a:t>H.B. 23-1241:  Accountability, Accreditation, Student Performance, and Resource Inequity Task Force</a:t>
            </a:r>
            <a:endParaRPr sz="2000">
              <a:latin typeface="Rockwell"/>
              <a:ea typeface="Rockwell"/>
              <a:cs typeface="Rockwell"/>
              <a:sym typeface="Rockwell"/>
            </a:endParaRPr>
          </a:p>
        </p:txBody>
      </p:sp>
      <p:sp>
        <p:nvSpPr>
          <p:cNvPr id="978" name="Google Shape;978;g26e5df40995_1_358"/>
          <p:cNvSpPr txBox="1">
            <a:spLocks noGrp="1"/>
          </p:cNvSpPr>
          <p:nvPr>
            <p:ph type="body" idx="4294967295"/>
          </p:nvPr>
        </p:nvSpPr>
        <p:spPr>
          <a:xfrm>
            <a:off x="63175" y="1464574"/>
            <a:ext cx="10929600" cy="4756200"/>
          </a:xfrm>
          <a:prstGeom prst="rect">
            <a:avLst/>
          </a:prstGeom>
        </p:spPr>
        <p:txBody>
          <a:bodyPr spcFirstLastPara="1" wrap="square" lIns="762000" tIns="121900" rIns="121900" bIns="121900" anchor="t" anchorCtr="0">
            <a:normAutofit fontScale="77500" lnSpcReduction="20000"/>
          </a:bodyPr>
          <a:lstStyle/>
          <a:p>
            <a:pPr marL="609600" lvl="0" indent="-403225" algn="l" rtl="0">
              <a:spcBef>
                <a:spcPts val="0"/>
              </a:spcBef>
              <a:spcAft>
                <a:spcPts val="0"/>
              </a:spcAft>
              <a:buSzPct val="100000"/>
              <a:buChar char="●"/>
            </a:pPr>
            <a:r>
              <a:rPr lang="en-US" sz="2000">
                <a:solidFill>
                  <a:schemeClr val="dk1"/>
                </a:solidFill>
              </a:rPr>
              <a:t>Link to Bill: </a:t>
            </a:r>
            <a:r>
              <a:rPr lang="en-US" sz="2000">
                <a:solidFill>
                  <a:schemeClr val="dk1"/>
                </a:solidFill>
                <a:uFill>
                  <a:noFill/>
                </a:uFill>
                <a:hlinkClick r:id="rId3">
                  <a:extLst>
                    <a:ext uri="{A12FA001-AC4F-418D-AE19-62706E023703}">
                      <ahyp:hlinkClr xmlns:ahyp="http://schemas.microsoft.com/office/drawing/2018/hyperlinkcolor" val="tx"/>
                    </a:ext>
                  </a:extLst>
                </a:hlinkClick>
              </a:rPr>
              <a:t> </a:t>
            </a:r>
            <a:r>
              <a:rPr lang="en-US" sz="2000" u="sng">
                <a:solidFill>
                  <a:schemeClr val="hlink"/>
                </a:solidFill>
                <a:hlinkClick r:id="rId3"/>
              </a:rPr>
              <a:t>https://leg.colorado.gov/bills/hb23-1241</a:t>
            </a:r>
            <a:endParaRPr sz="2000" u="sng">
              <a:solidFill>
                <a:schemeClr val="hlink"/>
              </a:solidFill>
            </a:endParaRPr>
          </a:p>
          <a:p>
            <a:pPr marL="609600" lvl="0" indent="-403225" algn="l" rtl="0">
              <a:spcBef>
                <a:spcPts val="0"/>
              </a:spcBef>
              <a:spcAft>
                <a:spcPts val="0"/>
              </a:spcAft>
              <a:buClr>
                <a:schemeClr val="dk1"/>
              </a:buClr>
              <a:buSzPct val="100000"/>
              <a:buChar char="●"/>
            </a:pPr>
            <a:r>
              <a:rPr lang="en-US" sz="2000">
                <a:solidFill>
                  <a:schemeClr val="dk1"/>
                </a:solidFill>
              </a:rPr>
              <a:t>Purpose:  Creates a representative task force of 26-members that studies academic opportunities, inequities, promising practices in schools, and improvements to the accountability and accreditation system.</a:t>
            </a:r>
            <a:endParaRPr sz="2000">
              <a:solidFill>
                <a:schemeClr val="dk1"/>
              </a:solidFill>
            </a:endParaRPr>
          </a:p>
          <a:p>
            <a:pPr marL="609600" lvl="0" indent="-403225" algn="l" rtl="0">
              <a:spcBef>
                <a:spcPts val="0"/>
              </a:spcBef>
              <a:spcAft>
                <a:spcPts val="0"/>
              </a:spcAft>
              <a:buSzPct val="100000"/>
              <a:buChar char="●"/>
            </a:pPr>
            <a:r>
              <a:rPr lang="en-US" sz="2000">
                <a:solidFill>
                  <a:schemeClr val="dk1"/>
                </a:solidFill>
              </a:rPr>
              <a:t>Website: </a:t>
            </a:r>
            <a:r>
              <a:rPr lang="en-US" sz="2000" u="sng">
                <a:solidFill>
                  <a:schemeClr val="hlink"/>
                </a:solidFill>
                <a:hlinkClick r:id="rId4"/>
              </a:rPr>
              <a:t>https://www.cde.state.co.us/accountability/accountability-task-force</a:t>
            </a:r>
            <a:r>
              <a:rPr lang="en-US" sz="2000">
                <a:solidFill>
                  <a:schemeClr val="dk1"/>
                </a:solidFill>
              </a:rPr>
              <a:t> </a:t>
            </a:r>
            <a:endParaRPr sz="2000">
              <a:solidFill>
                <a:schemeClr val="dk1"/>
              </a:solidFill>
            </a:endParaRPr>
          </a:p>
          <a:p>
            <a:pPr marL="609600" lvl="0" indent="-403225" algn="l" rtl="0">
              <a:spcBef>
                <a:spcPts val="0"/>
              </a:spcBef>
              <a:spcAft>
                <a:spcPts val="0"/>
              </a:spcAft>
              <a:buSzPct val="100000"/>
              <a:buChar char="●"/>
            </a:pPr>
            <a:r>
              <a:rPr lang="en-US" sz="2000">
                <a:solidFill>
                  <a:schemeClr val="dk1"/>
                </a:solidFill>
              </a:rPr>
              <a:t>Builds upon: </a:t>
            </a:r>
            <a:r>
              <a:rPr lang="en-US" sz="2000">
                <a:solidFill>
                  <a:schemeClr val="dk1"/>
                </a:solidFill>
                <a:uFill>
                  <a:noFill/>
                </a:uFill>
                <a:hlinkClick r:id="rId5">
                  <a:extLst>
                    <a:ext uri="{A12FA001-AC4F-418D-AE19-62706E023703}">
                      <ahyp:hlinkClr xmlns:ahyp="http://schemas.microsoft.com/office/drawing/2018/hyperlinkcolor" val="tx"/>
                    </a:ext>
                  </a:extLst>
                </a:hlinkClick>
              </a:rPr>
              <a:t> </a:t>
            </a:r>
            <a:r>
              <a:rPr lang="en-US" sz="2000" u="sng">
                <a:solidFill>
                  <a:schemeClr val="hlink"/>
                </a:solidFill>
                <a:hlinkClick r:id="rId5"/>
              </a:rPr>
              <a:t>Accountability Audit</a:t>
            </a:r>
            <a:r>
              <a:rPr lang="en-US" sz="2000">
                <a:solidFill>
                  <a:schemeClr val="dk1"/>
                </a:solidFill>
              </a:rPr>
              <a:t> and the</a:t>
            </a:r>
            <a:r>
              <a:rPr lang="en-US" sz="2000">
                <a:solidFill>
                  <a:schemeClr val="dk1"/>
                </a:solidFill>
                <a:uFill>
                  <a:noFill/>
                </a:uFill>
                <a:hlinkClick r:id="rId6">
                  <a:extLst>
                    <a:ext uri="{A12FA001-AC4F-418D-AE19-62706E023703}">
                      <ahyp:hlinkClr xmlns:ahyp="http://schemas.microsoft.com/office/drawing/2018/hyperlinkcolor" val="tx"/>
                    </a:ext>
                  </a:extLst>
                </a:hlinkClick>
              </a:rPr>
              <a:t> </a:t>
            </a:r>
            <a:r>
              <a:rPr lang="en-US" sz="2000" u="sng">
                <a:solidFill>
                  <a:schemeClr val="hlink"/>
                </a:solidFill>
                <a:hlinkClick r:id="rId6"/>
              </a:rPr>
              <a:t>Local Accountability System Grant</a:t>
            </a:r>
            <a:endParaRPr sz="2000" u="sng">
              <a:solidFill>
                <a:schemeClr val="hlink"/>
              </a:solidFill>
            </a:endParaRPr>
          </a:p>
          <a:p>
            <a:pPr marL="609600" lvl="0" indent="-403225" algn="l" rtl="0">
              <a:spcBef>
                <a:spcPts val="0"/>
              </a:spcBef>
              <a:spcAft>
                <a:spcPts val="0"/>
              </a:spcAft>
              <a:buClr>
                <a:schemeClr val="dk1"/>
              </a:buClr>
              <a:buSzPct val="100000"/>
              <a:buChar char="●"/>
            </a:pPr>
            <a:r>
              <a:rPr lang="en-US" sz="2000">
                <a:solidFill>
                  <a:schemeClr val="dk1"/>
                </a:solidFill>
              </a:rPr>
              <a:t>Task Force members are working in study groups now focused on frameworks and then will focus on the other accountability elements later this spring.</a:t>
            </a:r>
            <a:endParaRPr sz="2000">
              <a:solidFill>
                <a:schemeClr val="dk1"/>
              </a:solidFill>
            </a:endParaRPr>
          </a:p>
          <a:p>
            <a:pPr marL="609600" lvl="0" indent="-403225" algn="l" rtl="0">
              <a:spcBef>
                <a:spcPts val="0"/>
              </a:spcBef>
              <a:spcAft>
                <a:spcPts val="0"/>
              </a:spcAft>
              <a:buClr>
                <a:schemeClr val="dk1"/>
              </a:buClr>
              <a:buSzPct val="100000"/>
              <a:buChar char="●"/>
            </a:pPr>
            <a:r>
              <a:rPr lang="en-US" sz="2000">
                <a:solidFill>
                  <a:schemeClr val="dk1"/>
                </a:solidFill>
              </a:rPr>
              <a:t>Gathering stakeholder input now through stakeholder panels and a survey.  Go to </a:t>
            </a:r>
            <a:r>
              <a:rPr lang="en-US" sz="2000" u="sng">
                <a:solidFill>
                  <a:schemeClr val="hlink"/>
                </a:solidFill>
                <a:hlinkClick r:id="rId4"/>
              </a:rPr>
              <a:t>website </a:t>
            </a:r>
            <a:r>
              <a:rPr lang="en-US" sz="2000">
                <a:solidFill>
                  <a:schemeClr val="dk1"/>
                </a:solidFill>
              </a:rPr>
              <a:t>for links to access the survey.</a:t>
            </a:r>
            <a:endParaRPr sz="2000">
              <a:solidFill>
                <a:schemeClr val="dk1"/>
              </a:solidFill>
            </a:endParaRPr>
          </a:p>
          <a:p>
            <a:pPr marL="609600" lvl="0" indent="-403225" algn="l" rtl="0">
              <a:spcBef>
                <a:spcPts val="0"/>
              </a:spcBef>
              <a:spcAft>
                <a:spcPts val="0"/>
              </a:spcAft>
              <a:buClr>
                <a:schemeClr val="dk1"/>
              </a:buClr>
              <a:buSzPct val="100000"/>
              <a:buChar char="●"/>
            </a:pPr>
            <a:r>
              <a:rPr lang="en-US" sz="2000">
                <a:solidFill>
                  <a:schemeClr val="dk1"/>
                </a:solidFill>
              </a:rPr>
              <a:t>Timeline:</a:t>
            </a:r>
            <a:endParaRPr sz="2000">
              <a:solidFill>
                <a:schemeClr val="dk1"/>
              </a:solidFill>
            </a:endParaRPr>
          </a:p>
          <a:p>
            <a:pPr marL="1219200" lvl="1" indent="-388461" algn="l" rtl="0">
              <a:spcBef>
                <a:spcPts val="0"/>
              </a:spcBef>
              <a:spcAft>
                <a:spcPts val="0"/>
              </a:spcAft>
              <a:buClr>
                <a:schemeClr val="dk1"/>
              </a:buClr>
              <a:buSzPct val="100000"/>
              <a:buChar char="○"/>
            </a:pPr>
            <a:r>
              <a:rPr lang="en-US" sz="1700">
                <a:solidFill>
                  <a:schemeClr val="dk1"/>
                </a:solidFill>
              </a:rPr>
              <a:t>July 1, 2023:  Task force members appointed</a:t>
            </a:r>
            <a:endParaRPr sz="1700">
              <a:solidFill>
                <a:schemeClr val="dk1"/>
              </a:solidFill>
            </a:endParaRPr>
          </a:p>
          <a:p>
            <a:pPr marL="1219200" lvl="1" indent="-388461" algn="l" rtl="0">
              <a:spcBef>
                <a:spcPts val="0"/>
              </a:spcBef>
              <a:spcAft>
                <a:spcPts val="0"/>
              </a:spcAft>
              <a:buClr>
                <a:schemeClr val="dk1"/>
              </a:buClr>
              <a:buSzPct val="100000"/>
              <a:buChar char="○"/>
            </a:pPr>
            <a:r>
              <a:rPr lang="en-US" sz="1700">
                <a:solidFill>
                  <a:schemeClr val="dk1"/>
                </a:solidFill>
              </a:rPr>
              <a:t>August 15, 2023:  Department contracts with a facilitator</a:t>
            </a:r>
            <a:endParaRPr sz="1700">
              <a:solidFill>
                <a:schemeClr val="dk1"/>
              </a:solidFill>
            </a:endParaRPr>
          </a:p>
          <a:p>
            <a:pPr marL="1219200" lvl="1" indent="-388461" algn="l" rtl="0">
              <a:spcBef>
                <a:spcPts val="0"/>
              </a:spcBef>
              <a:spcAft>
                <a:spcPts val="0"/>
              </a:spcAft>
              <a:buClr>
                <a:schemeClr val="dk1"/>
              </a:buClr>
              <a:buSzPct val="100000"/>
              <a:buChar char="○"/>
            </a:pPr>
            <a:r>
              <a:rPr lang="en-US" sz="1700">
                <a:solidFill>
                  <a:schemeClr val="dk1"/>
                </a:solidFill>
              </a:rPr>
              <a:t>No later than September 1, 2023:  Convene first meeting</a:t>
            </a:r>
            <a:endParaRPr sz="1700">
              <a:solidFill>
                <a:schemeClr val="dk1"/>
              </a:solidFill>
            </a:endParaRPr>
          </a:p>
          <a:p>
            <a:pPr marL="1219200" lvl="1" indent="-388461" algn="l" rtl="0">
              <a:spcBef>
                <a:spcPts val="0"/>
              </a:spcBef>
              <a:spcAft>
                <a:spcPts val="0"/>
              </a:spcAft>
              <a:buClr>
                <a:schemeClr val="dk1"/>
              </a:buClr>
              <a:buSzPct val="100000"/>
              <a:buChar char="○"/>
            </a:pPr>
            <a:r>
              <a:rPr lang="en-US" sz="1700">
                <a:solidFill>
                  <a:schemeClr val="dk1"/>
                </a:solidFill>
              </a:rPr>
              <a:t>March 1, 2024:  </a:t>
            </a:r>
            <a:r>
              <a:rPr lang="en-US" sz="1700" u="sng">
                <a:solidFill>
                  <a:schemeClr val="hlink"/>
                </a:solidFill>
                <a:hlinkClick r:id="rId7"/>
              </a:rPr>
              <a:t>Interim report</a:t>
            </a:r>
            <a:endParaRPr sz="1700">
              <a:solidFill>
                <a:schemeClr val="dk1"/>
              </a:solidFill>
            </a:endParaRPr>
          </a:p>
          <a:p>
            <a:pPr marL="1219200" lvl="1" indent="-388461" algn="l" rtl="0">
              <a:spcBef>
                <a:spcPts val="0"/>
              </a:spcBef>
              <a:spcAft>
                <a:spcPts val="0"/>
              </a:spcAft>
              <a:buClr>
                <a:schemeClr val="dk1"/>
              </a:buClr>
              <a:buSzPct val="100000"/>
              <a:buChar char="○"/>
            </a:pPr>
            <a:r>
              <a:rPr lang="en-US" sz="1700">
                <a:solidFill>
                  <a:schemeClr val="dk1"/>
                </a:solidFill>
              </a:rPr>
              <a:t>November 15, 2024:  Final report reflecting findings and recommendations to the education committees of the house of representatives and senate, the governor, the state board, the commissioner of education and the department.</a:t>
            </a:r>
            <a:endParaRPr sz="1700">
              <a:solidFill>
                <a:schemeClr val="dk1"/>
              </a:solidFill>
            </a:endParaRPr>
          </a:p>
          <a:p>
            <a:pPr marL="609600" lvl="0" indent="-403225" algn="l" rtl="0">
              <a:spcBef>
                <a:spcPts val="0"/>
              </a:spcBef>
              <a:spcAft>
                <a:spcPts val="0"/>
              </a:spcAft>
              <a:buSzPct val="100000"/>
              <a:buFont typeface="Arial"/>
              <a:buChar char="●"/>
            </a:pPr>
            <a:r>
              <a:rPr lang="en-US" sz="2000">
                <a:solidFill>
                  <a:schemeClr val="dk1"/>
                </a:solidFill>
              </a:rPr>
              <a:t>Upcoming Meetings:</a:t>
            </a:r>
            <a:endParaRPr sz="2000">
              <a:solidFill>
                <a:schemeClr val="dk1"/>
              </a:solidFill>
            </a:endParaRPr>
          </a:p>
          <a:p>
            <a:pPr marL="1219200" lvl="1" indent="-383539" algn="l" rtl="0">
              <a:spcBef>
                <a:spcPts val="0"/>
              </a:spcBef>
              <a:spcAft>
                <a:spcPts val="0"/>
              </a:spcAft>
              <a:buSzPct val="100000"/>
              <a:buFont typeface="Arial"/>
              <a:buChar char="○"/>
            </a:pPr>
            <a:r>
              <a:rPr lang="en-US" sz="1600">
                <a:solidFill>
                  <a:schemeClr val="dk1"/>
                </a:solidFill>
              </a:rPr>
              <a:t>May 7</a:t>
            </a:r>
            <a:endParaRPr sz="1600">
              <a:solidFill>
                <a:schemeClr val="dk1"/>
              </a:solidFill>
            </a:endParaRPr>
          </a:p>
          <a:p>
            <a:pPr marL="1219200" lvl="1" indent="-383539" algn="l" rtl="0">
              <a:spcBef>
                <a:spcPts val="0"/>
              </a:spcBef>
              <a:spcAft>
                <a:spcPts val="0"/>
              </a:spcAft>
              <a:buSzPct val="100000"/>
              <a:buFont typeface="Arial"/>
              <a:buChar char="○"/>
            </a:pPr>
            <a:r>
              <a:rPr lang="en-US" sz="1600">
                <a:solidFill>
                  <a:schemeClr val="dk1"/>
                </a:solidFill>
              </a:rPr>
              <a:t>June 4 </a:t>
            </a:r>
            <a:endParaRPr sz="1600">
              <a:solidFill>
                <a:schemeClr val="dk1"/>
              </a:solidFill>
            </a:endParaRPr>
          </a:p>
          <a:p>
            <a:pPr marL="1219200" lvl="1" indent="-383539" algn="l" rtl="0">
              <a:spcBef>
                <a:spcPts val="0"/>
              </a:spcBef>
              <a:spcAft>
                <a:spcPts val="0"/>
              </a:spcAft>
              <a:buSzPct val="100000"/>
              <a:buFont typeface="Arial"/>
              <a:buChar char="○"/>
            </a:pPr>
            <a:r>
              <a:rPr lang="en-US" sz="1600">
                <a:solidFill>
                  <a:schemeClr val="dk1"/>
                </a:solidFill>
              </a:rPr>
              <a:t>Fall meetings have not yet been set</a:t>
            </a:r>
            <a:endParaRPr sz="1600">
              <a:solidFill>
                <a:schemeClr val="dk1"/>
              </a:solidFill>
            </a:endParaRPr>
          </a:p>
        </p:txBody>
      </p:sp>
      <p:sp>
        <p:nvSpPr>
          <p:cNvPr id="979" name="Google Shape;979;g26e5df40995_1_358"/>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sz="1700">
                <a:solidFill>
                  <a:schemeClr val="dk2"/>
                </a:solidFill>
              </a:rPr>
              <a:t>24</a:t>
            </a:fld>
            <a:endParaRPr sz="1700">
              <a:solidFill>
                <a:schemeClr val="dk2"/>
              </a:solidFill>
            </a:endParaRPr>
          </a:p>
        </p:txBody>
      </p:sp>
      <p:sp>
        <p:nvSpPr>
          <p:cNvPr id="980" name="Google Shape;980;g26e5df40995_1_358"/>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cd38de4f5b_0_0"/>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25</a:t>
            </a:fld>
            <a:endParaRPr/>
          </a:p>
        </p:txBody>
      </p:sp>
      <p:sp>
        <p:nvSpPr>
          <p:cNvPr id="987" name="Google Shape;987;g2cd38de4f5b_0_0"/>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Draft TAP Principles</a:t>
            </a:r>
            <a:endParaRPr/>
          </a:p>
        </p:txBody>
      </p:sp>
      <p:sp>
        <p:nvSpPr>
          <p:cNvPr id="988" name="Google Shape;988;g2cd38de4f5b_0_0"/>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lnSpcReduction="10000"/>
          </a:bodyPr>
          <a:lstStyle/>
          <a:p>
            <a:pPr marL="457200" lvl="0" indent="-361950" algn="l" rtl="0">
              <a:spcBef>
                <a:spcPts val="0"/>
              </a:spcBef>
              <a:spcAft>
                <a:spcPts val="0"/>
              </a:spcAft>
              <a:buSzPts val="2100"/>
              <a:buChar char="●"/>
            </a:pPr>
            <a:r>
              <a:rPr lang="en-US"/>
              <a:t>Growth data is a highly valued part of the accountability system.</a:t>
            </a:r>
            <a:endParaRPr/>
          </a:p>
          <a:p>
            <a:pPr marL="457200" lvl="0" indent="-361950" algn="l" rtl="0">
              <a:spcBef>
                <a:spcPts val="0"/>
              </a:spcBef>
              <a:spcAft>
                <a:spcPts val="0"/>
              </a:spcAft>
              <a:buSzPts val="2100"/>
              <a:buChar char="●"/>
            </a:pPr>
            <a:r>
              <a:rPr lang="en-US"/>
              <a:t>Data included in the accountability system should be verifiable and valid, accessible and transparent.</a:t>
            </a:r>
            <a:endParaRPr/>
          </a:p>
          <a:p>
            <a:pPr marL="457200" lvl="0" indent="-361950" algn="l" rtl="0">
              <a:spcBef>
                <a:spcPts val="0"/>
              </a:spcBef>
              <a:spcAft>
                <a:spcPts val="0"/>
              </a:spcAft>
              <a:buSzPts val="2100"/>
              <a:buChar char="●"/>
            </a:pPr>
            <a:r>
              <a:rPr lang="en-US"/>
              <a:t>There should be consistency across grade bands, schools, and districts.</a:t>
            </a:r>
            <a:endParaRPr/>
          </a:p>
          <a:p>
            <a:pPr marL="457200" lvl="0" indent="-361950" algn="l" rtl="0">
              <a:spcBef>
                <a:spcPts val="0"/>
              </a:spcBef>
              <a:spcAft>
                <a:spcPts val="0"/>
              </a:spcAft>
              <a:buSzPts val="2100"/>
              <a:buChar char="●"/>
            </a:pPr>
            <a:r>
              <a:rPr lang="en-US"/>
              <a:t>Recommendations should be grounded in empirical analysis when possible.</a:t>
            </a:r>
            <a:endParaRPr/>
          </a:p>
          <a:p>
            <a:pPr marL="457200" lvl="0" indent="-361950" algn="l" rtl="0">
              <a:spcBef>
                <a:spcPts val="0"/>
              </a:spcBef>
              <a:spcAft>
                <a:spcPts val="0"/>
              </a:spcAft>
              <a:buSzPts val="2100"/>
              <a:buChar char="●"/>
            </a:pPr>
            <a:r>
              <a:rPr lang="en-US"/>
              <a:t>Recommendations should consider the need for flexibility to adapt to changing contexts across schools.</a:t>
            </a:r>
            <a:endParaRPr/>
          </a:p>
          <a:p>
            <a:pPr marL="457200" lvl="0" indent="0" algn="l" rtl="0">
              <a:spcBef>
                <a:spcPts val="1200"/>
              </a:spcBef>
              <a:spcAft>
                <a:spcPts val="0"/>
              </a:spcAft>
              <a:buNone/>
            </a:pPr>
            <a:endParaRPr/>
          </a:p>
          <a:p>
            <a:pPr marL="0" lvl="0" indent="0" algn="l" rtl="0">
              <a:lnSpc>
                <a:spcPct val="90000"/>
              </a:lnSpc>
              <a:spcBef>
                <a:spcPts val="1200"/>
              </a:spcBef>
              <a:spcAft>
                <a:spcPts val="0"/>
              </a:spcAft>
              <a:buNone/>
            </a:pPr>
            <a:r>
              <a:rPr lang="en-US" sz="2700" b="1">
                <a:solidFill>
                  <a:srgbClr val="4472C4"/>
                </a:solidFill>
              </a:rPr>
              <a:t>TAP Feedback-</a:t>
            </a:r>
            <a:endParaRPr/>
          </a:p>
          <a:p>
            <a:pPr marL="0" lvl="0" indent="0" algn="l" rtl="0">
              <a:spcBef>
                <a:spcPts val="0"/>
              </a:spcBef>
              <a:spcAft>
                <a:spcPts val="1600"/>
              </a:spcAft>
              <a:buNone/>
            </a:pPr>
            <a:r>
              <a:rPr lang="en-US" u="sng">
                <a:solidFill>
                  <a:schemeClr val="hlink"/>
                </a:solidFill>
                <a:hlinkClick r:id="rId3"/>
              </a:rPr>
              <a:t>Link to Google Document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5"/>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Break</a:t>
            </a:r>
            <a:br>
              <a:rPr lang="en-US" b="1"/>
            </a:br>
            <a:r>
              <a:rPr lang="en-US" b="1"/>
              <a:t>(10 minutes)</a:t>
            </a:r>
            <a:endParaRPr/>
          </a:p>
        </p:txBody>
      </p:sp>
      <p:sp>
        <p:nvSpPr>
          <p:cNvPr id="994" name="Google Shape;994;p15"/>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g26d05c6ce85_0_19"/>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b="1"/>
              <a:t>On Track Growth Reporting</a:t>
            </a:r>
            <a:br>
              <a:rPr lang="en-US"/>
            </a:br>
            <a:r>
              <a:rPr lang="en-US" sz="3600"/>
              <a:t>Feedback Item</a:t>
            </a:r>
            <a:br>
              <a:rPr lang="en-US"/>
            </a:br>
            <a:br>
              <a:rPr lang="en-US"/>
            </a:br>
            <a:br>
              <a:rPr lang="en-US"/>
            </a:br>
            <a:r>
              <a:rPr lang="en-US" b="1"/>
              <a:t>Aislinn Wales &amp; Lisa Steffen</a:t>
            </a:r>
            <a:endParaRPr/>
          </a:p>
        </p:txBody>
      </p:sp>
      <p:sp>
        <p:nvSpPr>
          <p:cNvPr id="1000" name="Google Shape;1000;g26d05c6ce85_0_19"/>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26d05c6ce85_0_431"/>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On Track Growth in Colorado</a:t>
            </a:r>
            <a:endParaRPr/>
          </a:p>
        </p:txBody>
      </p:sp>
      <p:grpSp>
        <p:nvGrpSpPr>
          <p:cNvPr id="1006" name="Google Shape;1006;g26d05c6ce85_0_431"/>
          <p:cNvGrpSpPr/>
          <p:nvPr/>
        </p:nvGrpSpPr>
        <p:grpSpPr>
          <a:xfrm>
            <a:off x="6018454" y="1186924"/>
            <a:ext cx="3306771" cy="2681212"/>
            <a:chOff x="4526679" y="1575694"/>
            <a:chExt cx="2480140" cy="2010959"/>
          </a:xfrm>
        </p:grpSpPr>
        <p:sp>
          <p:nvSpPr>
            <p:cNvPr id="1007" name="Google Shape;1007;g26d05c6ce85_0_431"/>
            <p:cNvSpPr/>
            <p:nvPr/>
          </p:nvSpPr>
          <p:spPr>
            <a:xfrm>
              <a:off x="4849302" y="3079475"/>
              <a:ext cx="1958400" cy="133500"/>
            </a:xfrm>
            <a:prstGeom prst="rect">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08" name="Google Shape;1008;g26d05c6ce85_0_431"/>
            <p:cNvGrpSpPr/>
            <p:nvPr/>
          </p:nvGrpSpPr>
          <p:grpSpPr>
            <a:xfrm>
              <a:off x="4526679" y="1575694"/>
              <a:ext cx="2480140" cy="2010959"/>
              <a:chOff x="4526679" y="1575694"/>
              <a:chExt cx="2480140" cy="2010959"/>
            </a:xfrm>
          </p:grpSpPr>
          <p:grpSp>
            <p:nvGrpSpPr>
              <p:cNvPr id="1009" name="Google Shape;1009;g26d05c6ce85_0_431"/>
              <p:cNvGrpSpPr/>
              <p:nvPr/>
            </p:nvGrpSpPr>
            <p:grpSpPr>
              <a:xfrm>
                <a:off x="4808316" y="2800065"/>
                <a:ext cx="92400" cy="411825"/>
                <a:chOff x="845575" y="2563700"/>
                <a:chExt cx="92400" cy="411825"/>
              </a:xfrm>
            </p:grpSpPr>
            <p:cxnSp>
              <p:nvCxnSpPr>
                <p:cNvPr id="1010" name="Google Shape;1010;g26d05c6ce85_0_431"/>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11" name="Google Shape;1011;g26d05c6ce85_0_431"/>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12" name="Google Shape;1012;g26d05c6ce85_0_431"/>
              <p:cNvSpPr txBox="1"/>
              <p:nvPr/>
            </p:nvSpPr>
            <p:spPr>
              <a:xfrm>
                <a:off x="4526679" y="3215253"/>
                <a:ext cx="692700"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b="1">
                    <a:latin typeface="Roboto"/>
                    <a:ea typeface="Roboto"/>
                    <a:cs typeface="Roboto"/>
                    <a:sym typeface="Roboto"/>
                  </a:rPr>
                  <a:t>2020</a:t>
                </a:r>
                <a:endParaRPr sz="1600" b="1">
                  <a:latin typeface="Roboto"/>
                  <a:ea typeface="Roboto"/>
                  <a:cs typeface="Roboto"/>
                  <a:sym typeface="Roboto"/>
                </a:endParaRPr>
              </a:p>
            </p:txBody>
          </p:sp>
          <p:sp>
            <p:nvSpPr>
              <p:cNvPr id="1013" name="Google Shape;1013;g26d05c6ce85_0_431"/>
              <p:cNvSpPr txBox="1"/>
              <p:nvPr/>
            </p:nvSpPr>
            <p:spPr>
              <a:xfrm>
                <a:off x="4753219" y="1575694"/>
                <a:ext cx="2253600" cy="1226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b="1">
                    <a:latin typeface="Roboto"/>
                    <a:ea typeface="Roboto"/>
                    <a:cs typeface="Roboto"/>
                    <a:sym typeface="Roboto"/>
                  </a:rPr>
                  <a:t>Pandemic Interrupts HS and District Methodology Conversations</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2100"/>
                  </a:spcAft>
                  <a:buNone/>
                </a:pPr>
                <a:r>
                  <a:rPr lang="en-US">
                    <a:latin typeface="Roboto"/>
                    <a:ea typeface="Roboto"/>
                    <a:cs typeface="Roboto"/>
                    <a:sym typeface="Roboto"/>
                  </a:rPr>
                  <a:t>Discussions on how to approach this measure for high schools and districts were paused.</a:t>
                </a:r>
                <a:endParaRPr b="1">
                  <a:latin typeface="Roboto"/>
                  <a:ea typeface="Roboto"/>
                  <a:cs typeface="Roboto"/>
                  <a:sym typeface="Roboto"/>
                </a:endParaRPr>
              </a:p>
            </p:txBody>
          </p:sp>
        </p:grpSp>
      </p:grpSp>
      <p:grpSp>
        <p:nvGrpSpPr>
          <p:cNvPr id="1014" name="Google Shape;1014;g26d05c6ce85_0_431"/>
          <p:cNvGrpSpPr/>
          <p:nvPr/>
        </p:nvGrpSpPr>
        <p:grpSpPr>
          <a:xfrm>
            <a:off x="8563899" y="2689423"/>
            <a:ext cx="3628096" cy="2314145"/>
            <a:chOff x="6435810" y="2702596"/>
            <a:chExt cx="2721140" cy="1735652"/>
          </a:xfrm>
        </p:grpSpPr>
        <p:sp>
          <p:nvSpPr>
            <p:cNvPr id="1015" name="Google Shape;1015;g26d05c6ce85_0_431"/>
            <p:cNvSpPr/>
            <p:nvPr/>
          </p:nvSpPr>
          <p:spPr>
            <a:xfrm>
              <a:off x="6807650" y="3079475"/>
              <a:ext cx="2349300" cy="133500"/>
            </a:xfrm>
            <a:prstGeom prst="rect">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16" name="Google Shape;1016;g26d05c6ce85_0_431"/>
            <p:cNvGrpSpPr/>
            <p:nvPr/>
          </p:nvGrpSpPr>
          <p:grpSpPr>
            <a:xfrm>
              <a:off x="6435810" y="2702596"/>
              <a:ext cx="2594985" cy="1735652"/>
              <a:chOff x="6435810" y="2702596"/>
              <a:chExt cx="2594985" cy="1735652"/>
            </a:xfrm>
          </p:grpSpPr>
          <p:grpSp>
            <p:nvGrpSpPr>
              <p:cNvPr id="1017" name="Google Shape;1017;g26d05c6ce85_0_431"/>
              <p:cNvGrpSpPr/>
              <p:nvPr/>
            </p:nvGrpSpPr>
            <p:grpSpPr>
              <a:xfrm rot="10800000">
                <a:off x="6760035" y="3079467"/>
                <a:ext cx="92400" cy="411825"/>
                <a:chOff x="2070100" y="2563700"/>
                <a:chExt cx="92400" cy="411825"/>
              </a:xfrm>
            </p:grpSpPr>
            <p:cxnSp>
              <p:nvCxnSpPr>
                <p:cNvPr id="1018" name="Google Shape;1018;g26d05c6ce85_0_431"/>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19" name="Google Shape;1019;g26d05c6ce85_0_431"/>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20" name="Google Shape;1020;g26d05c6ce85_0_431"/>
              <p:cNvSpPr txBox="1"/>
              <p:nvPr/>
            </p:nvSpPr>
            <p:spPr>
              <a:xfrm>
                <a:off x="6435810" y="2702596"/>
                <a:ext cx="745800"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b="1">
                    <a:latin typeface="Roboto"/>
                    <a:ea typeface="Roboto"/>
                    <a:cs typeface="Roboto"/>
                    <a:sym typeface="Roboto"/>
                  </a:rPr>
                  <a:t>2023</a:t>
                </a:r>
                <a:endParaRPr sz="1600" b="1">
                  <a:latin typeface="Roboto"/>
                  <a:ea typeface="Roboto"/>
                  <a:cs typeface="Roboto"/>
                  <a:sym typeface="Roboto"/>
                </a:endParaRPr>
              </a:p>
            </p:txBody>
          </p:sp>
          <p:sp>
            <p:nvSpPr>
              <p:cNvPr id="1021" name="Google Shape;1021;g26d05c6ce85_0_431"/>
              <p:cNvSpPr txBox="1"/>
              <p:nvPr/>
            </p:nvSpPr>
            <p:spPr>
              <a:xfrm>
                <a:off x="6550695" y="3494449"/>
                <a:ext cx="2480100"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b="1">
                    <a:latin typeface="Roboto"/>
                    <a:ea typeface="Roboto"/>
                    <a:cs typeface="Roboto"/>
                    <a:sym typeface="Roboto"/>
                  </a:rPr>
                  <a:t>State Board votes to Delay Implementation</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2100"/>
                  </a:spcAft>
                  <a:buNone/>
                </a:pPr>
                <a:r>
                  <a:rPr lang="en-US">
                    <a:latin typeface="Roboto"/>
                    <a:ea typeface="Roboto"/>
                    <a:cs typeface="Roboto"/>
                    <a:sym typeface="Roboto"/>
                  </a:rPr>
                  <a:t>The State Board of Education voted to delay implementation of the On Track Growth indicator in the performance frameworks until all school levels are available for inclusion. </a:t>
                </a:r>
                <a:r>
                  <a:rPr lang="en-US" b="1">
                    <a:solidFill>
                      <a:srgbClr val="0B713F"/>
                    </a:solidFill>
                    <a:latin typeface="Roboto"/>
                    <a:ea typeface="Roboto"/>
                    <a:cs typeface="Roboto"/>
                    <a:sym typeface="Roboto"/>
                  </a:rPr>
                  <a:t>Public reporting of the measure is required in the meantime.</a:t>
                </a:r>
                <a:endParaRPr b="1">
                  <a:solidFill>
                    <a:srgbClr val="0B713F"/>
                  </a:solidFill>
                  <a:latin typeface="Roboto"/>
                  <a:ea typeface="Roboto"/>
                  <a:cs typeface="Roboto"/>
                  <a:sym typeface="Roboto"/>
                </a:endParaRPr>
              </a:p>
            </p:txBody>
          </p:sp>
        </p:grpSp>
      </p:grpSp>
      <p:grpSp>
        <p:nvGrpSpPr>
          <p:cNvPr id="1022" name="Google Shape;1022;g26d05c6ce85_0_431"/>
          <p:cNvGrpSpPr/>
          <p:nvPr/>
        </p:nvGrpSpPr>
        <p:grpSpPr>
          <a:xfrm>
            <a:off x="644338" y="1319627"/>
            <a:ext cx="3440893" cy="2548522"/>
            <a:chOff x="495991" y="1675224"/>
            <a:chExt cx="2580734" cy="1911439"/>
          </a:xfrm>
        </p:grpSpPr>
        <p:sp>
          <p:nvSpPr>
            <p:cNvPr id="1023" name="Google Shape;1023;g26d05c6ce85_0_431"/>
            <p:cNvSpPr/>
            <p:nvPr/>
          </p:nvSpPr>
          <p:spPr>
            <a:xfrm>
              <a:off x="932600" y="3079475"/>
              <a:ext cx="1958400" cy="133500"/>
            </a:xfrm>
            <a:prstGeom prst="rect">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24" name="Google Shape;1024;g26d05c6ce85_0_431"/>
            <p:cNvGrpSpPr/>
            <p:nvPr/>
          </p:nvGrpSpPr>
          <p:grpSpPr>
            <a:xfrm>
              <a:off x="495991" y="1675224"/>
              <a:ext cx="2580734" cy="1911439"/>
              <a:chOff x="495991" y="1675224"/>
              <a:chExt cx="2580734" cy="1911439"/>
            </a:xfrm>
          </p:grpSpPr>
          <p:sp>
            <p:nvSpPr>
              <p:cNvPr id="1025" name="Google Shape;1025;g26d05c6ce85_0_431"/>
              <p:cNvSpPr txBox="1"/>
              <p:nvPr/>
            </p:nvSpPr>
            <p:spPr>
              <a:xfrm>
                <a:off x="495991" y="3215263"/>
                <a:ext cx="871200"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b="1">
                    <a:latin typeface="Roboto"/>
                    <a:ea typeface="Roboto"/>
                    <a:cs typeface="Roboto"/>
                    <a:sym typeface="Roboto"/>
                  </a:rPr>
                  <a:t>2015</a:t>
                </a:r>
                <a:endParaRPr sz="1600" b="1">
                  <a:latin typeface="Roboto"/>
                  <a:ea typeface="Roboto"/>
                  <a:cs typeface="Roboto"/>
                  <a:sym typeface="Roboto"/>
                </a:endParaRPr>
              </a:p>
            </p:txBody>
          </p:sp>
          <p:grpSp>
            <p:nvGrpSpPr>
              <p:cNvPr id="1026" name="Google Shape;1026;g26d05c6ce85_0_431"/>
              <p:cNvGrpSpPr/>
              <p:nvPr/>
            </p:nvGrpSpPr>
            <p:grpSpPr>
              <a:xfrm>
                <a:off x="881025" y="2800065"/>
                <a:ext cx="92400" cy="411825"/>
                <a:chOff x="845575" y="2563700"/>
                <a:chExt cx="92400" cy="411825"/>
              </a:xfrm>
            </p:grpSpPr>
            <p:cxnSp>
              <p:nvCxnSpPr>
                <p:cNvPr id="1027" name="Google Shape;1027;g26d05c6ce85_0_431"/>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28" name="Google Shape;1028;g26d05c6ce85_0_431"/>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29" name="Google Shape;1029;g26d05c6ce85_0_431"/>
              <p:cNvSpPr txBox="1"/>
              <p:nvPr/>
            </p:nvSpPr>
            <p:spPr>
              <a:xfrm>
                <a:off x="823125" y="1675224"/>
                <a:ext cx="2253600" cy="1126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b="1">
                    <a:latin typeface="Roboto"/>
                    <a:ea typeface="Roboto"/>
                    <a:cs typeface="Roboto"/>
                    <a:sym typeface="Roboto"/>
                  </a:rPr>
                  <a:t>Transition to CMAS</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2100"/>
                  </a:spcAft>
                  <a:buNone/>
                </a:pPr>
                <a:r>
                  <a:rPr lang="en-US">
                    <a:latin typeface="Roboto"/>
                    <a:ea typeface="Roboto"/>
                    <a:cs typeface="Roboto"/>
                    <a:sym typeface="Roboto"/>
                  </a:rPr>
                  <a:t>Adequate growth measure is retired. CDE is charged with exploring other methodologies in partnership with the TAP.</a:t>
                </a:r>
                <a:endParaRPr b="1">
                  <a:latin typeface="Roboto"/>
                  <a:ea typeface="Roboto"/>
                  <a:cs typeface="Roboto"/>
                  <a:sym typeface="Roboto"/>
                </a:endParaRPr>
              </a:p>
            </p:txBody>
          </p:sp>
        </p:grpSp>
      </p:grpSp>
      <p:grpSp>
        <p:nvGrpSpPr>
          <p:cNvPr id="1030" name="Google Shape;1030;g26d05c6ce85_0_431"/>
          <p:cNvGrpSpPr/>
          <p:nvPr/>
        </p:nvGrpSpPr>
        <p:grpSpPr>
          <a:xfrm>
            <a:off x="3350409" y="2689423"/>
            <a:ext cx="4270938" cy="2314145"/>
            <a:chOff x="2525595" y="2702596"/>
            <a:chExt cx="3203283" cy="1735652"/>
          </a:xfrm>
        </p:grpSpPr>
        <p:sp>
          <p:nvSpPr>
            <p:cNvPr id="1031" name="Google Shape;1031;g26d05c6ce85_0_431"/>
            <p:cNvSpPr/>
            <p:nvPr/>
          </p:nvSpPr>
          <p:spPr>
            <a:xfrm>
              <a:off x="2890952" y="3079475"/>
              <a:ext cx="1958400" cy="133500"/>
            </a:xfrm>
            <a:prstGeom prst="rect">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32" name="Google Shape;1032;g26d05c6ce85_0_431"/>
            <p:cNvGrpSpPr/>
            <p:nvPr/>
          </p:nvGrpSpPr>
          <p:grpSpPr>
            <a:xfrm>
              <a:off x="2525595" y="2702596"/>
              <a:ext cx="3203283" cy="1735652"/>
              <a:chOff x="2525595" y="2702596"/>
              <a:chExt cx="3203283" cy="1735652"/>
            </a:xfrm>
          </p:grpSpPr>
          <p:sp>
            <p:nvSpPr>
              <p:cNvPr id="1033" name="Google Shape;1033;g26d05c6ce85_0_431"/>
              <p:cNvSpPr txBox="1"/>
              <p:nvPr/>
            </p:nvSpPr>
            <p:spPr>
              <a:xfrm>
                <a:off x="2525595" y="2702596"/>
                <a:ext cx="745800"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b="1">
                    <a:latin typeface="Roboto"/>
                    <a:ea typeface="Roboto"/>
                    <a:cs typeface="Roboto"/>
                    <a:sym typeface="Roboto"/>
                  </a:rPr>
                  <a:t>2019</a:t>
                </a:r>
                <a:endParaRPr sz="1600" b="1">
                  <a:latin typeface="Roboto"/>
                  <a:ea typeface="Roboto"/>
                  <a:cs typeface="Roboto"/>
                  <a:sym typeface="Roboto"/>
                </a:endParaRPr>
              </a:p>
            </p:txBody>
          </p:sp>
          <p:grpSp>
            <p:nvGrpSpPr>
              <p:cNvPr id="1034" name="Google Shape;1034;g26d05c6ce85_0_431"/>
              <p:cNvGrpSpPr/>
              <p:nvPr/>
            </p:nvGrpSpPr>
            <p:grpSpPr>
              <a:xfrm rot="10800000">
                <a:off x="2849073" y="3079467"/>
                <a:ext cx="92400" cy="411825"/>
                <a:chOff x="2070100" y="2563700"/>
                <a:chExt cx="92400" cy="411825"/>
              </a:xfrm>
            </p:grpSpPr>
            <p:cxnSp>
              <p:nvCxnSpPr>
                <p:cNvPr id="1035" name="Google Shape;1035;g26d05c6ce85_0_431"/>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36" name="Google Shape;1036;g26d05c6ce85_0_431"/>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7" name="Google Shape;1037;g26d05c6ce85_0_431"/>
              <p:cNvSpPr txBox="1"/>
              <p:nvPr/>
            </p:nvSpPr>
            <p:spPr>
              <a:xfrm>
                <a:off x="2632579" y="3494449"/>
                <a:ext cx="3096300"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b="1">
                    <a:latin typeface="Roboto"/>
                    <a:ea typeface="Roboto"/>
                    <a:cs typeface="Roboto"/>
                    <a:sym typeface="Roboto"/>
                  </a:rPr>
                  <a:t>On Track Growth Calculation Methodology Adopted for Elementary and Middle Schools</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2100"/>
                  </a:spcAft>
                  <a:buNone/>
                </a:pPr>
                <a:r>
                  <a:rPr lang="en-US">
                    <a:latin typeface="Roboto"/>
                    <a:ea typeface="Roboto"/>
                    <a:cs typeface="Roboto"/>
                    <a:sym typeface="Roboto"/>
                  </a:rPr>
                  <a:t>For grades 3-8: students that are not at grade level and need to </a:t>
                </a:r>
                <a:r>
                  <a:rPr lang="en-US" b="1">
                    <a:latin typeface="Roboto"/>
                    <a:ea typeface="Roboto"/>
                    <a:cs typeface="Roboto"/>
                    <a:sym typeface="Roboto"/>
                  </a:rPr>
                  <a:t>Catch Up </a:t>
                </a:r>
                <a:r>
                  <a:rPr lang="en-US">
                    <a:latin typeface="Roboto"/>
                    <a:ea typeface="Roboto"/>
                    <a:cs typeface="Roboto"/>
                    <a:sym typeface="Roboto"/>
                  </a:rPr>
                  <a:t>should be supported to move to the next performance level within two years. Students who are currently meeting expectations and need to </a:t>
                </a:r>
                <a:r>
                  <a:rPr lang="en-US" b="1">
                    <a:latin typeface="Roboto"/>
                    <a:ea typeface="Roboto"/>
                    <a:cs typeface="Roboto"/>
                    <a:sym typeface="Roboto"/>
                  </a:rPr>
                  <a:t>Keep Up </a:t>
                </a:r>
                <a:r>
                  <a:rPr lang="en-US">
                    <a:latin typeface="Roboto"/>
                    <a:ea typeface="Roboto"/>
                    <a:cs typeface="Roboto"/>
                    <a:sym typeface="Roboto"/>
                  </a:rPr>
                  <a:t>should be supported to maintain grade level proficiency for the next three years.</a:t>
                </a:r>
                <a:endParaRPr b="1">
                  <a:latin typeface="Roboto"/>
                  <a:ea typeface="Roboto"/>
                  <a:cs typeface="Roboto"/>
                  <a:sym typeface="Roboto"/>
                </a:endParaRPr>
              </a:p>
            </p:txBody>
          </p:sp>
        </p:grpSp>
      </p:grpSp>
      <p:sp>
        <p:nvSpPr>
          <p:cNvPr id="1038" name="Google Shape;1038;g26d05c6ce85_0_431"/>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g26d05c6ce85_0_812"/>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Why We Are Here</a:t>
            </a:r>
            <a:endParaRPr/>
          </a:p>
        </p:txBody>
      </p:sp>
      <p:sp>
        <p:nvSpPr>
          <p:cNvPr id="1044" name="Google Shape;1044;g26d05c6ce85_0_812"/>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500"/>
              <a:buFont typeface="Arial"/>
              <a:buNone/>
            </a:pPr>
            <a:r>
              <a:rPr lang="en-US" sz="2700"/>
              <a:t>CDE is re-introducing On Track Growth into public reports and performance frameworks. </a:t>
            </a:r>
            <a:endParaRPr sz="2700"/>
          </a:p>
          <a:p>
            <a:pPr marL="0" lvl="0" indent="0" algn="l" rtl="0">
              <a:lnSpc>
                <a:spcPct val="100000"/>
              </a:lnSpc>
              <a:spcBef>
                <a:spcPts val="0"/>
              </a:spcBef>
              <a:spcAft>
                <a:spcPts val="0"/>
              </a:spcAft>
              <a:buClr>
                <a:schemeClr val="dk1"/>
              </a:buClr>
              <a:buSzPts val="1500"/>
              <a:buFont typeface="Arial"/>
              <a:buNone/>
            </a:pPr>
            <a:endParaRPr sz="2700"/>
          </a:p>
          <a:p>
            <a:pPr marL="0" lvl="0" indent="0" algn="l" rtl="0">
              <a:lnSpc>
                <a:spcPct val="100000"/>
              </a:lnSpc>
              <a:spcBef>
                <a:spcPts val="0"/>
              </a:spcBef>
              <a:spcAft>
                <a:spcPts val="0"/>
              </a:spcAft>
              <a:buClr>
                <a:schemeClr val="dk1"/>
              </a:buClr>
              <a:buSzPts val="1500"/>
              <a:buFont typeface="Arial"/>
              <a:buNone/>
            </a:pPr>
            <a:r>
              <a:rPr lang="en-US" sz="2700"/>
              <a:t>To do this, CDE is creating new reports, resources, and a training and technical assistance plan and we want to make sure the resources are useful, meet the district’s needs, and are timely and relevant.</a:t>
            </a:r>
            <a:endParaRPr sz="2700"/>
          </a:p>
          <a:p>
            <a:pPr marL="0" lvl="0" indent="0" algn="l" rtl="0">
              <a:lnSpc>
                <a:spcPct val="100000"/>
              </a:lnSpc>
              <a:spcBef>
                <a:spcPts val="0"/>
              </a:spcBef>
              <a:spcAft>
                <a:spcPts val="0"/>
              </a:spcAft>
              <a:buClr>
                <a:schemeClr val="dk1"/>
              </a:buClr>
              <a:buSzPts val="1500"/>
              <a:buFont typeface="Arial"/>
              <a:buNone/>
            </a:pPr>
            <a:endParaRPr sz="2700"/>
          </a:p>
          <a:p>
            <a:pPr marL="0" lvl="0" indent="0" algn="l" rtl="0">
              <a:lnSpc>
                <a:spcPct val="100000"/>
              </a:lnSpc>
              <a:spcBef>
                <a:spcPts val="0"/>
              </a:spcBef>
              <a:spcAft>
                <a:spcPts val="0"/>
              </a:spcAft>
              <a:buClr>
                <a:schemeClr val="dk1"/>
              </a:buClr>
              <a:buSzPts val="1500"/>
              <a:buFont typeface="Arial"/>
              <a:buNone/>
            </a:pPr>
            <a:r>
              <a:rPr lang="en-US" sz="2700"/>
              <a:t>Today’s conversation will focus on public reporting and technical assistance for On Track Growth next Fall/Winter.</a:t>
            </a:r>
            <a:endParaRPr sz="2700"/>
          </a:p>
        </p:txBody>
      </p:sp>
      <p:sp>
        <p:nvSpPr>
          <p:cNvPr id="1045" name="Google Shape;1045;g26d05c6ce85_0_812"/>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Agenda for Today</a:t>
            </a:r>
            <a:endParaRPr/>
          </a:p>
        </p:txBody>
      </p:sp>
      <p:sp>
        <p:nvSpPr>
          <p:cNvPr id="780" name="Google Shape;780;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457200" lvl="0" indent="-368300" algn="l" rtl="0">
              <a:lnSpc>
                <a:spcPct val="100000"/>
              </a:lnSpc>
              <a:spcBef>
                <a:spcPts val="0"/>
              </a:spcBef>
              <a:spcAft>
                <a:spcPts val="0"/>
              </a:spcAft>
              <a:buSzPts val="2200"/>
              <a:buChar char="●"/>
            </a:pPr>
            <a:r>
              <a:rPr lang="en-US" sz="2200" b="1"/>
              <a:t>Welcome and Introductions</a:t>
            </a:r>
            <a:endParaRPr/>
          </a:p>
          <a:p>
            <a:pPr marL="914400" lvl="1" indent="-355600" algn="l" rtl="0">
              <a:lnSpc>
                <a:spcPct val="100000"/>
              </a:lnSpc>
              <a:spcBef>
                <a:spcPts val="0"/>
              </a:spcBef>
              <a:spcAft>
                <a:spcPts val="0"/>
              </a:spcAft>
              <a:buSzPts val="2000"/>
              <a:buChar char="○"/>
            </a:pPr>
            <a:r>
              <a:rPr lang="en-US"/>
              <a:t>Information Item</a:t>
            </a:r>
            <a:endParaRPr sz="2200" b="1"/>
          </a:p>
          <a:p>
            <a:pPr marL="457200" lvl="0" indent="-368300" algn="l" rtl="0">
              <a:lnSpc>
                <a:spcPct val="100000"/>
              </a:lnSpc>
              <a:spcBef>
                <a:spcPts val="0"/>
              </a:spcBef>
              <a:spcAft>
                <a:spcPts val="0"/>
              </a:spcAft>
              <a:buSzPts val="2200"/>
              <a:buChar char="●"/>
            </a:pPr>
            <a:r>
              <a:rPr lang="en-US" sz="2200" b="1"/>
              <a:t>CMAS Science - Marie Huchton &amp; Aislinn Wales</a:t>
            </a:r>
            <a:endParaRPr/>
          </a:p>
          <a:p>
            <a:pPr marL="914400" lvl="1" indent="-355600" algn="l" rtl="0">
              <a:lnSpc>
                <a:spcPct val="100000"/>
              </a:lnSpc>
              <a:spcBef>
                <a:spcPts val="0"/>
              </a:spcBef>
              <a:spcAft>
                <a:spcPts val="0"/>
              </a:spcAft>
              <a:buSzPts val="2000"/>
              <a:buChar char="○"/>
            </a:pPr>
            <a:r>
              <a:rPr lang="en-US"/>
              <a:t>Feedback Item</a:t>
            </a:r>
            <a:endParaRPr sz="2200" b="1"/>
          </a:p>
          <a:p>
            <a:pPr marL="457200" lvl="0" indent="-368300" algn="l" rtl="0">
              <a:lnSpc>
                <a:spcPct val="100000"/>
              </a:lnSpc>
              <a:spcBef>
                <a:spcPts val="0"/>
              </a:spcBef>
              <a:spcAft>
                <a:spcPts val="0"/>
              </a:spcAft>
              <a:buSzPts val="2200"/>
              <a:buChar char="●"/>
            </a:pPr>
            <a:r>
              <a:rPr lang="en-US" sz="2200" b="1"/>
              <a:t>Accountability Updates – Lisa Medler</a:t>
            </a:r>
            <a:endParaRPr/>
          </a:p>
          <a:p>
            <a:pPr marL="914400" lvl="1" indent="-355600" algn="l" rtl="0">
              <a:lnSpc>
                <a:spcPct val="100000"/>
              </a:lnSpc>
              <a:spcBef>
                <a:spcPts val="0"/>
              </a:spcBef>
              <a:spcAft>
                <a:spcPts val="0"/>
              </a:spcAft>
              <a:buSzPts val="2000"/>
              <a:buChar char="○"/>
            </a:pPr>
            <a:r>
              <a:rPr lang="en-US"/>
              <a:t>Information Item</a:t>
            </a:r>
            <a:endParaRPr/>
          </a:p>
          <a:p>
            <a:pPr marL="457200" lvl="0" indent="-368300" algn="l" rtl="0">
              <a:lnSpc>
                <a:spcPct val="100000"/>
              </a:lnSpc>
              <a:spcBef>
                <a:spcPts val="0"/>
              </a:spcBef>
              <a:spcAft>
                <a:spcPts val="0"/>
              </a:spcAft>
              <a:buSzPts val="2200"/>
              <a:buChar char="●"/>
            </a:pPr>
            <a:r>
              <a:rPr lang="en-US" sz="2200" b="1"/>
              <a:t>Taskforce Updates and Stakeholder Discussion – Lisa Medler &amp; Ryan Marks</a:t>
            </a:r>
            <a:endParaRPr/>
          </a:p>
          <a:p>
            <a:pPr marL="914400" lvl="1" indent="-355600" algn="l" rtl="0">
              <a:lnSpc>
                <a:spcPct val="100000"/>
              </a:lnSpc>
              <a:spcBef>
                <a:spcPts val="0"/>
              </a:spcBef>
              <a:spcAft>
                <a:spcPts val="0"/>
              </a:spcAft>
              <a:buSzPts val="2000"/>
              <a:buChar char="○"/>
            </a:pPr>
            <a:r>
              <a:rPr lang="en-US"/>
              <a:t>Feedback Item</a:t>
            </a:r>
            <a:endParaRPr sz="2000"/>
          </a:p>
          <a:p>
            <a:pPr marL="457200" lvl="0" indent="-368300" algn="l" rtl="0">
              <a:lnSpc>
                <a:spcPct val="100000"/>
              </a:lnSpc>
              <a:spcBef>
                <a:spcPts val="0"/>
              </a:spcBef>
              <a:spcAft>
                <a:spcPts val="0"/>
              </a:spcAft>
              <a:buSzPts val="2200"/>
              <a:buChar char="●"/>
            </a:pPr>
            <a:r>
              <a:rPr lang="en-US" sz="2200" b="1"/>
              <a:t>On Track Growth Reporting - Aislinn Wales &amp; Lisa Steffen</a:t>
            </a:r>
            <a:endParaRPr sz="2400"/>
          </a:p>
          <a:p>
            <a:pPr marL="914400" lvl="1" indent="-368300" algn="l" rtl="0">
              <a:lnSpc>
                <a:spcPct val="100000"/>
              </a:lnSpc>
              <a:spcBef>
                <a:spcPts val="0"/>
              </a:spcBef>
              <a:spcAft>
                <a:spcPts val="0"/>
              </a:spcAft>
              <a:buSzPts val="2200"/>
              <a:buChar char="○"/>
            </a:pPr>
            <a:r>
              <a:rPr lang="en-US" sz="2000"/>
              <a:t>Feedback Item</a:t>
            </a:r>
            <a:endParaRPr/>
          </a:p>
          <a:p>
            <a:pPr marL="457200" lvl="0" indent="-368300" algn="l" rtl="0">
              <a:lnSpc>
                <a:spcPct val="100000"/>
              </a:lnSpc>
              <a:spcBef>
                <a:spcPts val="0"/>
              </a:spcBef>
              <a:spcAft>
                <a:spcPts val="0"/>
              </a:spcAft>
              <a:buSzPts val="2200"/>
              <a:buChar char="●"/>
            </a:pPr>
            <a:r>
              <a:rPr lang="en-US" sz="2200" b="1"/>
              <a:t>Wrap-Up</a:t>
            </a:r>
            <a:endParaRPr/>
          </a:p>
        </p:txBody>
      </p:sp>
      <p:sp>
        <p:nvSpPr>
          <p:cNvPr id="781" name="Google Shape;781;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g26d05c6ce85_0_818"/>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What Are Our Goals</a:t>
            </a:r>
            <a:endParaRPr/>
          </a:p>
        </p:txBody>
      </p:sp>
      <p:sp>
        <p:nvSpPr>
          <p:cNvPr id="1051" name="Google Shape;1051;g26d05c6ce85_0_818"/>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lnSpcReduction="20000"/>
          </a:bodyPr>
          <a:lstStyle/>
          <a:p>
            <a:pPr marL="609600" lvl="0" indent="-476250" algn="l" rtl="0">
              <a:lnSpc>
                <a:spcPct val="100000"/>
              </a:lnSpc>
              <a:spcBef>
                <a:spcPts val="0"/>
              </a:spcBef>
              <a:spcAft>
                <a:spcPts val="0"/>
              </a:spcAft>
              <a:buClr>
                <a:srgbClr val="000000"/>
              </a:buClr>
              <a:buSzPts val="2700"/>
              <a:buChar char="●"/>
            </a:pPr>
            <a:r>
              <a:rPr lang="en-US" sz="2700">
                <a:solidFill>
                  <a:srgbClr val="000000"/>
                </a:solidFill>
              </a:rPr>
              <a:t>Stakeholders understand the basics of what On Track Growth means, how CDE uses it, and what data it uses.</a:t>
            </a:r>
            <a:endParaRPr sz="2700">
              <a:solidFill>
                <a:srgbClr val="000000"/>
              </a:solidFill>
            </a:endParaRPr>
          </a:p>
          <a:p>
            <a:pPr marL="609600" lvl="0" indent="0" algn="l" rtl="0">
              <a:lnSpc>
                <a:spcPct val="100000"/>
              </a:lnSpc>
              <a:spcBef>
                <a:spcPts val="0"/>
              </a:spcBef>
              <a:spcAft>
                <a:spcPts val="0"/>
              </a:spcAft>
              <a:buNone/>
            </a:pPr>
            <a:endParaRPr sz="2700">
              <a:solidFill>
                <a:srgbClr val="000000"/>
              </a:solidFill>
            </a:endParaRPr>
          </a:p>
          <a:p>
            <a:pPr marL="609600" lvl="0" indent="-476250" algn="l" rtl="0">
              <a:lnSpc>
                <a:spcPct val="100000"/>
              </a:lnSpc>
              <a:spcBef>
                <a:spcPts val="0"/>
              </a:spcBef>
              <a:spcAft>
                <a:spcPts val="0"/>
              </a:spcAft>
              <a:buClr>
                <a:srgbClr val="000000"/>
              </a:buClr>
              <a:buSzPts val="2700"/>
              <a:buChar char="●"/>
            </a:pPr>
            <a:r>
              <a:rPr lang="en-US" sz="2700">
                <a:solidFill>
                  <a:srgbClr val="000000"/>
                </a:solidFill>
              </a:rPr>
              <a:t>Stakeholders have a </a:t>
            </a:r>
            <a:r>
              <a:rPr lang="en-US" sz="27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more detailed grasp</a:t>
            </a:r>
            <a:r>
              <a:rPr lang="en-US" sz="2700">
                <a:solidFill>
                  <a:srgbClr val="000000"/>
                </a:solidFill>
              </a:rPr>
              <a:t> of how On Track growth is calculated.</a:t>
            </a:r>
            <a:endParaRPr sz="2700">
              <a:solidFill>
                <a:srgbClr val="000000"/>
              </a:solidFill>
            </a:endParaRPr>
          </a:p>
          <a:p>
            <a:pPr marL="609600" lvl="0" indent="0" algn="l" rtl="0">
              <a:lnSpc>
                <a:spcPct val="100000"/>
              </a:lnSpc>
              <a:spcBef>
                <a:spcPts val="0"/>
              </a:spcBef>
              <a:spcAft>
                <a:spcPts val="0"/>
              </a:spcAft>
              <a:buNone/>
            </a:pPr>
            <a:endParaRPr sz="2700">
              <a:solidFill>
                <a:srgbClr val="000000"/>
              </a:solidFill>
            </a:endParaRPr>
          </a:p>
          <a:p>
            <a:pPr marL="609600" lvl="0" indent="-476250" algn="l" rtl="0">
              <a:lnSpc>
                <a:spcPct val="100000"/>
              </a:lnSpc>
              <a:spcBef>
                <a:spcPts val="0"/>
              </a:spcBef>
              <a:spcAft>
                <a:spcPts val="0"/>
              </a:spcAft>
              <a:buClr>
                <a:srgbClr val="000000"/>
              </a:buClr>
              <a:buSzPts val="2700"/>
              <a:buChar char="●"/>
            </a:pPr>
            <a:r>
              <a:rPr lang="en-US" sz="2700">
                <a:solidFill>
                  <a:srgbClr val="000000"/>
                </a:solidFill>
              </a:rPr>
              <a:t>District staff can use the data to identify areas of need or understand patterns in their own data to share with their school staff, board, and parent community.</a:t>
            </a:r>
            <a:endParaRPr sz="2700">
              <a:solidFill>
                <a:srgbClr val="000000"/>
              </a:solidFill>
            </a:endParaRPr>
          </a:p>
          <a:p>
            <a:pPr marL="0" lvl="0" indent="0" algn="l" rtl="0">
              <a:lnSpc>
                <a:spcPct val="100000"/>
              </a:lnSpc>
              <a:spcBef>
                <a:spcPts val="0"/>
              </a:spcBef>
              <a:spcAft>
                <a:spcPts val="0"/>
              </a:spcAft>
              <a:buNone/>
            </a:pPr>
            <a:endParaRPr sz="27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052" name="Google Shape;1052;g26d05c6ce85_0_818"/>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g26d05c6ce85_0_1902"/>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Plans for Reporting</a:t>
            </a:r>
            <a:endParaRPr/>
          </a:p>
        </p:txBody>
      </p:sp>
      <p:sp>
        <p:nvSpPr>
          <p:cNvPr id="1058" name="Google Shape;1058;g26d05c6ce85_0_1902"/>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p>
            <a:pPr marL="457200" lvl="0" indent="-400050" algn="l" rtl="0">
              <a:lnSpc>
                <a:spcPct val="100000"/>
              </a:lnSpc>
              <a:spcBef>
                <a:spcPts val="0"/>
              </a:spcBef>
              <a:spcAft>
                <a:spcPts val="0"/>
              </a:spcAft>
              <a:buClr>
                <a:srgbClr val="000000"/>
              </a:buClr>
              <a:buSzPts val="2700"/>
              <a:buChar char="●"/>
            </a:pPr>
            <a:r>
              <a:rPr lang="en-US" sz="2700">
                <a:solidFill>
                  <a:srgbClr val="000000"/>
                </a:solidFill>
              </a:rPr>
              <a:t>CDE produces student-level growth data files for districts. </a:t>
            </a:r>
            <a:endParaRPr sz="2700">
              <a:solidFill>
                <a:srgbClr val="000000"/>
              </a:solidFill>
            </a:endParaRPr>
          </a:p>
          <a:p>
            <a:pPr marL="0" lvl="0" indent="0" algn="l" rtl="0">
              <a:lnSpc>
                <a:spcPct val="100000"/>
              </a:lnSpc>
              <a:spcBef>
                <a:spcPts val="0"/>
              </a:spcBef>
              <a:spcAft>
                <a:spcPts val="0"/>
              </a:spcAft>
              <a:buNone/>
            </a:pPr>
            <a:endParaRPr sz="2700">
              <a:solidFill>
                <a:srgbClr val="000000"/>
              </a:solidFill>
            </a:endParaRPr>
          </a:p>
          <a:p>
            <a:pPr marL="914400" lvl="1" indent="-400050" algn="l" rtl="0">
              <a:lnSpc>
                <a:spcPct val="100000"/>
              </a:lnSpc>
              <a:spcBef>
                <a:spcPts val="0"/>
              </a:spcBef>
              <a:spcAft>
                <a:spcPts val="0"/>
              </a:spcAft>
              <a:buClr>
                <a:srgbClr val="000000"/>
              </a:buClr>
              <a:buSzPts val="2700"/>
              <a:buChar char="○"/>
            </a:pPr>
            <a:r>
              <a:rPr lang="en-US" sz="2700" b="1">
                <a:solidFill>
                  <a:srgbClr val="0B713F"/>
                </a:solidFill>
              </a:rPr>
              <a:t>CDE will include On Track Growth for elementary and middle school students in student-level reports in the Fall.</a:t>
            </a:r>
            <a:endParaRPr sz="2700" b="1">
              <a:solidFill>
                <a:srgbClr val="0B713F"/>
              </a:solidFill>
            </a:endParaRPr>
          </a:p>
          <a:p>
            <a:pPr marL="0" lvl="0" indent="0" algn="l" rtl="0">
              <a:lnSpc>
                <a:spcPct val="100000"/>
              </a:lnSpc>
              <a:spcBef>
                <a:spcPts val="0"/>
              </a:spcBef>
              <a:spcAft>
                <a:spcPts val="0"/>
              </a:spcAft>
              <a:buNone/>
            </a:pPr>
            <a:endParaRPr sz="2700">
              <a:solidFill>
                <a:srgbClr val="000000"/>
              </a:solidFill>
            </a:endParaRPr>
          </a:p>
          <a:p>
            <a:pPr marL="457200" lvl="0" indent="-400050" algn="l" rtl="0">
              <a:lnSpc>
                <a:spcPct val="100000"/>
              </a:lnSpc>
              <a:spcBef>
                <a:spcPts val="0"/>
              </a:spcBef>
              <a:spcAft>
                <a:spcPts val="0"/>
              </a:spcAft>
              <a:buSzPts val="2700"/>
              <a:buChar char="●"/>
            </a:pPr>
            <a:r>
              <a:rPr lang="en-US" sz="2700"/>
              <a:t>CDE has existing public reports that include additional detail on performance framework measures.</a:t>
            </a:r>
            <a:endParaRPr sz="2700"/>
          </a:p>
          <a:p>
            <a:pPr marL="457200" lvl="0" indent="0" algn="l" rtl="0">
              <a:lnSpc>
                <a:spcPct val="100000"/>
              </a:lnSpc>
              <a:spcBef>
                <a:spcPts val="0"/>
              </a:spcBef>
              <a:spcAft>
                <a:spcPts val="0"/>
              </a:spcAft>
              <a:buClr>
                <a:schemeClr val="dk1"/>
              </a:buClr>
              <a:buSzPts val="1100"/>
              <a:buFont typeface="Arial"/>
              <a:buNone/>
            </a:pPr>
            <a:endParaRPr sz="2700"/>
          </a:p>
          <a:p>
            <a:pPr marL="914400" lvl="1" indent="-400050" algn="l" rtl="0">
              <a:lnSpc>
                <a:spcPct val="100000"/>
              </a:lnSpc>
              <a:spcBef>
                <a:spcPts val="0"/>
              </a:spcBef>
              <a:spcAft>
                <a:spcPts val="0"/>
              </a:spcAft>
              <a:buSzPts val="2700"/>
              <a:buChar char="○"/>
            </a:pPr>
            <a:r>
              <a:rPr lang="en-US" sz="2700" b="1">
                <a:solidFill>
                  <a:srgbClr val="0B713F"/>
                </a:solidFill>
              </a:rPr>
              <a:t>CDE will create a public On Track Growth report containing elementary and middle school data in the Fall.</a:t>
            </a:r>
            <a:endParaRPr sz="2700" b="1">
              <a:solidFill>
                <a:srgbClr val="0B713F"/>
              </a:solidFill>
            </a:endParaRPr>
          </a:p>
        </p:txBody>
      </p:sp>
      <p:sp>
        <p:nvSpPr>
          <p:cNvPr id="1059" name="Google Shape;1059;g26d05c6ce85_0_1902"/>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1065" name="Google Shape;1065;g26d05c6ce85_0_1533"/>
          <p:cNvPicPr preferRelativeResize="0"/>
          <p:nvPr/>
        </p:nvPicPr>
        <p:blipFill rotWithShape="1">
          <a:blip r:embed="rId3">
            <a:alphaModFix/>
          </a:blip>
          <a:srcRect l="7749"/>
          <a:stretch/>
        </p:blipFill>
        <p:spPr>
          <a:xfrm>
            <a:off x="994075" y="1198900"/>
            <a:ext cx="10021074" cy="5542299"/>
          </a:xfrm>
          <a:prstGeom prst="rect">
            <a:avLst/>
          </a:prstGeom>
          <a:noFill/>
          <a:ln>
            <a:noFill/>
          </a:ln>
        </p:spPr>
      </p:pic>
      <p:sp>
        <p:nvSpPr>
          <p:cNvPr id="1066" name="Google Shape;1066;g26d05c6ce85_0_1533"/>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Sample Content of Student Level Data Files - Available to Districts</a:t>
            </a:r>
            <a:endParaRPr/>
          </a:p>
        </p:txBody>
      </p:sp>
      <p:sp>
        <p:nvSpPr>
          <p:cNvPr id="1067" name="Google Shape;1067;g26d05c6ce85_0_1533"/>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1068" name="Google Shape;1068;g26d05c6ce85_0_1533"/>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26ef1a42c13_1_0"/>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2800"/>
              <a:t>Using student-level data files, districts would have access to individual student scale scores, growth percentiles, which students are considered “Catch Up”, “Keep Up”, and “On Track”.</a:t>
            </a:r>
            <a:endParaRPr sz="2800"/>
          </a:p>
          <a:p>
            <a:pPr marL="0" lvl="0" indent="0" algn="l" rtl="0">
              <a:lnSpc>
                <a:spcPct val="90000"/>
              </a:lnSpc>
              <a:spcBef>
                <a:spcPts val="1000"/>
              </a:spcBef>
              <a:spcAft>
                <a:spcPts val="0"/>
              </a:spcAft>
              <a:buNone/>
            </a:pPr>
            <a:endParaRPr sz="2700" b="1">
              <a:solidFill>
                <a:srgbClr val="4472C4"/>
              </a:solidFill>
            </a:endParaRPr>
          </a:p>
          <a:p>
            <a:pPr marL="0" lvl="0" indent="0" algn="l" rtl="0">
              <a:lnSpc>
                <a:spcPct val="90000"/>
              </a:lnSpc>
              <a:spcBef>
                <a:spcPts val="1000"/>
              </a:spcBef>
              <a:spcAft>
                <a:spcPts val="0"/>
              </a:spcAft>
              <a:buNone/>
            </a:pPr>
            <a:r>
              <a:rPr lang="en-US" sz="2700" b="1">
                <a:solidFill>
                  <a:srgbClr val="4472C4"/>
                </a:solidFill>
              </a:rPr>
              <a:t>TAP Feedback-</a:t>
            </a:r>
            <a:endParaRPr sz="2800"/>
          </a:p>
          <a:p>
            <a:pPr marL="609600" lvl="0" indent="-482600" algn="l" rtl="0">
              <a:spcBef>
                <a:spcPts val="0"/>
              </a:spcBef>
              <a:spcAft>
                <a:spcPts val="1000"/>
              </a:spcAft>
              <a:buClr>
                <a:srgbClr val="4472C4"/>
              </a:buClr>
              <a:buSzPts val="2800"/>
              <a:buChar char="●"/>
            </a:pPr>
            <a:r>
              <a:rPr lang="en-US" sz="2800">
                <a:solidFill>
                  <a:srgbClr val="4472C4"/>
                </a:solidFill>
              </a:rPr>
              <a:t>Does the student level data file meet your needs? Why or why not?</a:t>
            </a:r>
            <a:endParaRPr/>
          </a:p>
        </p:txBody>
      </p:sp>
      <p:sp>
        <p:nvSpPr>
          <p:cNvPr id="1074" name="Google Shape;1074;g26ef1a42c13_1_0"/>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33</a:t>
            </a:fld>
            <a:endParaRPr/>
          </a:p>
        </p:txBody>
      </p:sp>
      <p:sp>
        <p:nvSpPr>
          <p:cNvPr id="1075" name="Google Shape;1075;g26ef1a42c13_1_0"/>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5"/>
              </a:buClr>
              <a:buSzPts val="2800"/>
              <a:buFont typeface="Arial"/>
              <a:buNone/>
            </a:pPr>
            <a:r>
              <a:rPr lang="en-US" b="1"/>
              <a:t>TAP Recommendation</a:t>
            </a:r>
            <a:r>
              <a:rPr lang="en-US"/>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g26d05c6ce85_0_1545"/>
          <p:cNvSpPr txBox="1">
            <a:spLocks noGrp="1"/>
          </p:cNvSpPr>
          <p:nvPr>
            <p:ph type="sldNum" idx="2"/>
          </p:nvPr>
        </p:nvSpPr>
        <p:spPr>
          <a:xfrm>
            <a:off x="203200" y="8413333"/>
            <a:ext cx="617100" cy="50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34</a:t>
            </a:fld>
            <a:endParaRPr/>
          </a:p>
        </p:txBody>
      </p:sp>
      <p:pic>
        <p:nvPicPr>
          <p:cNvPr id="1081" name="Google Shape;1081;g26d05c6ce85_0_1545"/>
          <p:cNvPicPr preferRelativeResize="0"/>
          <p:nvPr/>
        </p:nvPicPr>
        <p:blipFill>
          <a:blip r:embed="rId3">
            <a:alphaModFix/>
          </a:blip>
          <a:stretch>
            <a:fillRect/>
          </a:stretch>
        </p:blipFill>
        <p:spPr>
          <a:xfrm>
            <a:off x="845049" y="0"/>
            <a:ext cx="10064433" cy="6857998"/>
          </a:xfrm>
          <a:prstGeom prst="rect">
            <a:avLst/>
          </a:prstGeom>
          <a:noFill/>
          <a:ln>
            <a:noFill/>
          </a:ln>
        </p:spPr>
      </p:pic>
      <p:sp>
        <p:nvSpPr>
          <p:cNvPr id="1082" name="Google Shape;1082;g26d05c6ce85_0_1545"/>
          <p:cNvSpPr txBox="1">
            <a:spLocks noGrp="1"/>
          </p:cNvSpPr>
          <p:nvPr>
            <p:ph type="sldNum" idx="12"/>
          </p:nvPr>
        </p:nvSpPr>
        <p:spPr>
          <a:xfrm>
            <a:off x="15212060" y="8444179"/>
            <a:ext cx="975600" cy="6996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34</a:t>
            </a:fld>
            <a:endParaRPr/>
          </a:p>
        </p:txBody>
      </p:sp>
      <p:cxnSp>
        <p:nvCxnSpPr>
          <p:cNvPr id="1083" name="Google Shape;1083;g26d05c6ce85_0_1545"/>
          <p:cNvCxnSpPr/>
          <p:nvPr/>
        </p:nvCxnSpPr>
        <p:spPr>
          <a:xfrm rot="10800000">
            <a:off x="609700" y="379067"/>
            <a:ext cx="16800" cy="5361900"/>
          </a:xfrm>
          <a:prstGeom prst="straightConnector1">
            <a:avLst/>
          </a:prstGeom>
          <a:noFill/>
          <a:ln w="38100" cap="flat" cmpd="sng">
            <a:solidFill>
              <a:schemeClr val="dk2"/>
            </a:solidFill>
            <a:prstDash val="solid"/>
            <a:round/>
            <a:headEnd type="none" w="med" len="med"/>
            <a:tailEnd type="triangle" w="med" len="med"/>
          </a:ln>
        </p:spPr>
      </p:cxnSp>
      <p:sp>
        <p:nvSpPr>
          <p:cNvPr id="1084" name="Google Shape;1084;g26d05c6ce85_0_1545"/>
          <p:cNvSpPr txBox="1"/>
          <p:nvPr/>
        </p:nvSpPr>
        <p:spPr>
          <a:xfrm>
            <a:off x="945833" y="5438400"/>
            <a:ext cx="2218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Less data</a:t>
            </a:r>
            <a:endParaRPr sz="1900">
              <a:latin typeface="Calibri"/>
              <a:ea typeface="Calibri"/>
              <a:cs typeface="Calibri"/>
              <a:sym typeface="Calibri"/>
            </a:endParaRPr>
          </a:p>
        </p:txBody>
      </p:sp>
      <p:sp>
        <p:nvSpPr>
          <p:cNvPr id="1085" name="Google Shape;1085;g26d05c6ce85_0_1545"/>
          <p:cNvSpPr txBox="1"/>
          <p:nvPr/>
        </p:nvSpPr>
        <p:spPr>
          <a:xfrm>
            <a:off x="945833" y="245967"/>
            <a:ext cx="1899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More data </a:t>
            </a:r>
            <a:endParaRPr sz="1900">
              <a:latin typeface="Calibri"/>
              <a:ea typeface="Calibri"/>
              <a:cs typeface="Calibri"/>
              <a:sym typeface="Calibri"/>
            </a:endParaRPr>
          </a:p>
        </p:txBody>
      </p:sp>
      <p:cxnSp>
        <p:nvCxnSpPr>
          <p:cNvPr id="1086" name="Google Shape;1086;g26d05c6ce85_0_1545"/>
          <p:cNvCxnSpPr/>
          <p:nvPr/>
        </p:nvCxnSpPr>
        <p:spPr>
          <a:xfrm rot="10800000">
            <a:off x="11941100" y="610100"/>
            <a:ext cx="16800" cy="5361900"/>
          </a:xfrm>
          <a:prstGeom prst="straightConnector1">
            <a:avLst/>
          </a:prstGeom>
          <a:noFill/>
          <a:ln w="38100" cap="flat" cmpd="sng">
            <a:solidFill>
              <a:schemeClr val="dk2"/>
            </a:solidFill>
            <a:prstDash val="solid"/>
            <a:round/>
            <a:headEnd type="none" w="med" len="med"/>
            <a:tailEnd type="triangle" w="med" len="med"/>
          </a:ln>
        </p:spPr>
      </p:cxnSp>
      <p:sp>
        <p:nvSpPr>
          <p:cNvPr id="1087" name="Google Shape;1087;g26d05c6ce85_0_1545"/>
          <p:cNvSpPr txBox="1"/>
          <p:nvPr/>
        </p:nvSpPr>
        <p:spPr>
          <a:xfrm>
            <a:off x="8543467" y="245967"/>
            <a:ext cx="3111300" cy="831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Ability to make comparisons across schools and districts</a:t>
            </a:r>
            <a:endParaRPr sz="1900">
              <a:latin typeface="Calibri"/>
              <a:ea typeface="Calibri"/>
              <a:cs typeface="Calibri"/>
              <a:sym typeface="Calibri"/>
            </a:endParaRPr>
          </a:p>
        </p:txBody>
      </p:sp>
      <p:sp>
        <p:nvSpPr>
          <p:cNvPr id="1088" name="Google Shape;1088;g26d05c6ce85_0_1545"/>
          <p:cNvSpPr txBox="1"/>
          <p:nvPr/>
        </p:nvSpPr>
        <p:spPr>
          <a:xfrm>
            <a:off x="9435933" y="5438400"/>
            <a:ext cx="2218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Calibri"/>
              <a:ea typeface="Calibri"/>
              <a:cs typeface="Calibri"/>
              <a:sym typeface="Calibri"/>
            </a:endParaRPr>
          </a:p>
        </p:txBody>
      </p:sp>
      <p:sp>
        <p:nvSpPr>
          <p:cNvPr id="1089" name="Google Shape;1089;g26d05c6ce85_0_1545"/>
          <p:cNvSpPr txBox="1"/>
          <p:nvPr/>
        </p:nvSpPr>
        <p:spPr>
          <a:xfrm>
            <a:off x="9519133" y="1560283"/>
            <a:ext cx="26907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Ability to look at school/district data trends across years</a:t>
            </a:r>
            <a:endParaRPr sz="1900">
              <a:latin typeface="Calibri"/>
              <a:ea typeface="Calibri"/>
              <a:cs typeface="Calibri"/>
              <a:sym typeface="Calibri"/>
            </a:endParaRPr>
          </a:p>
        </p:txBody>
      </p:sp>
      <p:sp>
        <p:nvSpPr>
          <p:cNvPr id="1090" name="Google Shape;1090;g26d05c6ce85_0_1545"/>
          <p:cNvSpPr txBox="1"/>
          <p:nvPr/>
        </p:nvSpPr>
        <p:spPr>
          <a:xfrm>
            <a:off x="9755133" y="3162200"/>
            <a:ext cx="22188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Ability to understand Identification</a:t>
            </a:r>
            <a:endParaRPr sz="1900">
              <a:latin typeface="Calibri"/>
              <a:ea typeface="Calibri"/>
              <a:cs typeface="Calibri"/>
              <a:sym typeface="Calibri"/>
            </a:endParaRPr>
          </a:p>
        </p:txBody>
      </p:sp>
      <p:sp>
        <p:nvSpPr>
          <p:cNvPr id="1091" name="Google Shape;1091;g26d05c6ce85_0_1545"/>
          <p:cNvSpPr txBox="1"/>
          <p:nvPr/>
        </p:nvSpPr>
        <p:spPr>
          <a:xfrm>
            <a:off x="9271233" y="4781200"/>
            <a:ext cx="2383500" cy="1416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Calibri"/>
                <a:ea typeface="Calibri"/>
                <a:cs typeface="Calibri"/>
                <a:sym typeface="Calibri"/>
              </a:rPr>
              <a:t>Ability to understand Accountability and Continuous Improvement</a:t>
            </a:r>
            <a:endParaRPr sz="19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g26d05c6ce85_0_1526"/>
          <p:cNvSpPr txBox="1">
            <a:spLocks noGrp="1"/>
          </p:cNvSpPr>
          <p:nvPr>
            <p:ph type="title"/>
          </p:nvPr>
        </p:nvSpPr>
        <p:spPr>
          <a:xfrm>
            <a:off x="152400" y="304800"/>
            <a:ext cx="3204600" cy="583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700">
                <a:latin typeface="Rockwell"/>
                <a:ea typeface="Rockwell"/>
                <a:cs typeface="Rockwell"/>
                <a:sym typeface="Rockwell"/>
              </a:rPr>
              <a:t>Public Report Sample</a:t>
            </a:r>
            <a:endParaRPr sz="2700">
              <a:latin typeface="Rockwell"/>
              <a:ea typeface="Rockwell"/>
              <a:cs typeface="Rockwell"/>
              <a:sym typeface="Rockwell"/>
            </a:endParaRPr>
          </a:p>
          <a:p>
            <a:pPr marL="0" lvl="0" indent="0" algn="l" rtl="0">
              <a:spcBef>
                <a:spcPts val="0"/>
              </a:spcBef>
              <a:spcAft>
                <a:spcPts val="0"/>
              </a:spcAft>
              <a:buNone/>
            </a:pPr>
            <a:endParaRPr sz="2700">
              <a:latin typeface="Rockwell"/>
              <a:ea typeface="Rockwell"/>
              <a:cs typeface="Rockwell"/>
              <a:sym typeface="Rockwell"/>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Considerations:</a:t>
            </a:r>
            <a:endParaRPr sz="2300">
              <a:solidFill>
                <a:schemeClr val="dk1"/>
              </a:solidFill>
              <a:latin typeface="Calibri"/>
              <a:ea typeface="Calibri"/>
              <a:cs typeface="Calibri"/>
              <a:sym typeface="Calibri"/>
            </a:endParaRPr>
          </a:p>
          <a:p>
            <a:pPr marL="914400" lvl="1"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Informational</a:t>
            </a:r>
            <a:endParaRPr sz="2300">
              <a:solidFill>
                <a:schemeClr val="dk1"/>
              </a:solidFill>
              <a:latin typeface="Calibri"/>
              <a:ea typeface="Calibri"/>
              <a:cs typeface="Calibri"/>
              <a:sym typeface="Calibri"/>
            </a:endParaRPr>
          </a:p>
          <a:p>
            <a:pPr marL="914400" lvl="1"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E/M only</a:t>
            </a:r>
            <a:endParaRPr sz="2300">
              <a:solidFill>
                <a:schemeClr val="dk1"/>
              </a:solidFill>
              <a:latin typeface="Calibri"/>
              <a:ea typeface="Calibri"/>
              <a:cs typeface="Calibri"/>
              <a:sym typeface="Calibri"/>
            </a:endParaRPr>
          </a:p>
          <a:p>
            <a:pPr marL="914400" lvl="1"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Must be public </a:t>
            </a:r>
            <a:endParaRPr sz="2300">
              <a:solidFill>
                <a:schemeClr val="dk1"/>
              </a:solidFill>
              <a:latin typeface="Calibri"/>
              <a:ea typeface="Calibri"/>
              <a:cs typeface="Calibri"/>
              <a:sym typeface="Calibri"/>
            </a:endParaRPr>
          </a:p>
          <a:p>
            <a:pPr marL="914400" lvl="1"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Will be asking other stakeholder groups for feedback (AWG, SACPIE)</a:t>
            </a:r>
            <a:endParaRPr sz="2300">
              <a:solidFill>
                <a:schemeClr val="dk1"/>
              </a:solidFill>
              <a:latin typeface="Calibri"/>
              <a:ea typeface="Calibri"/>
              <a:cs typeface="Calibri"/>
              <a:sym typeface="Calibri"/>
            </a:endParaRPr>
          </a:p>
        </p:txBody>
      </p:sp>
      <p:sp>
        <p:nvSpPr>
          <p:cNvPr id="1098" name="Google Shape;1098;g26d05c6ce85_0_1526"/>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35</a:t>
            </a:fld>
            <a:endParaRPr/>
          </a:p>
        </p:txBody>
      </p:sp>
      <p:pic>
        <p:nvPicPr>
          <p:cNvPr id="1099" name="Google Shape;1099;g26d05c6ce85_0_1526"/>
          <p:cNvPicPr preferRelativeResize="0"/>
          <p:nvPr/>
        </p:nvPicPr>
        <p:blipFill>
          <a:blip r:embed="rId3">
            <a:alphaModFix/>
          </a:blip>
          <a:stretch>
            <a:fillRect/>
          </a:stretch>
        </p:blipFill>
        <p:spPr>
          <a:xfrm>
            <a:off x="3563725" y="0"/>
            <a:ext cx="8610775" cy="6858000"/>
          </a:xfrm>
          <a:prstGeom prst="rect">
            <a:avLst/>
          </a:prstGeom>
          <a:noFill/>
          <a:ln>
            <a:noFill/>
          </a:ln>
        </p:spPr>
      </p:pic>
      <p:sp>
        <p:nvSpPr>
          <p:cNvPr id="1100" name="Google Shape;1100;g26d05c6ce85_0_1526"/>
          <p:cNvSpPr/>
          <p:nvPr/>
        </p:nvSpPr>
        <p:spPr>
          <a:xfrm>
            <a:off x="3563725" y="3604175"/>
            <a:ext cx="1368600" cy="135900"/>
          </a:xfrm>
          <a:prstGeom prst="rect">
            <a:avLst/>
          </a:prstGeom>
          <a:solidFill>
            <a:srgbClr val="F5F5F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g26ef1a42c13_1_6"/>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p>
            <a:pPr marL="0" lvl="0" indent="0" algn="l" rtl="0">
              <a:lnSpc>
                <a:spcPct val="90000"/>
              </a:lnSpc>
              <a:spcBef>
                <a:spcPts val="1000"/>
              </a:spcBef>
              <a:spcAft>
                <a:spcPts val="0"/>
              </a:spcAft>
              <a:buNone/>
            </a:pPr>
            <a:r>
              <a:rPr lang="en-US" sz="2700" b="1">
                <a:solidFill>
                  <a:srgbClr val="4472C4"/>
                </a:solidFill>
              </a:rPr>
              <a:t>TAP Feedback-</a:t>
            </a:r>
            <a:endParaRPr sz="2800">
              <a:solidFill>
                <a:srgbClr val="4472C4"/>
              </a:solidFill>
            </a:endParaRPr>
          </a:p>
          <a:p>
            <a:pPr marL="609600" lvl="0" indent="-482600" algn="l" rtl="0">
              <a:spcBef>
                <a:spcPts val="0"/>
              </a:spcBef>
              <a:spcAft>
                <a:spcPts val="0"/>
              </a:spcAft>
              <a:buClr>
                <a:srgbClr val="4472C4"/>
              </a:buClr>
              <a:buSzPts val="2800"/>
              <a:buChar char="●"/>
            </a:pPr>
            <a:r>
              <a:rPr lang="en-US" sz="2800">
                <a:solidFill>
                  <a:srgbClr val="4472C4"/>
                </a:solidFill>
              </a:rPr>
              <a:t>Should the report be embedded in existing tools or used as a standalone dashboard? </a:t>
            </a:r>
            <a:endParaRPr sz="2800">
              <a:solidFill>
                <a:srgbClr val="4472C4"/>
              </a:solidFill>
            </a:endParaRPr>
          </a:p>
          <a:p>
            <a:pPr marL="609600" lvl="0" indent="-482600" algn="l" rtl="0">
              <a:spcBef>
                <a:spcPts val="1000"/>
              </a:spcBef>
              <a:spcAft>
                <a:spcPts val="0"/>
              </a:spcAft>
              <a:buClr>
                <a:srgbClr val="4472C4"/>
              </a:buClr>
              <a:buSzPts val="2800"/>
              <a:buChar char="●"/>
            </a:pPr>
            <a:r>
              <a:rPr lang="en-US" sz="2800">
                <a:solidFill>
                  <a:srgbClr val="4472C4"/>
                </a:solidFill>
              </a:rPr>
              <a:t>Is the visual functional to interpret results? Why or why not?</a:t>
            </a:r>
            <a:endParaRPr sz="2800">
              <a:solidFill>
                <a:srgbClr val="4472C4"/>
              </a:solidFill>
            </a:endParaRPr>
          </a:p>
          <a:p>
            <a:pPr marL="609600" lvl="0" indent="-482600" algn="l" rtl="0">
              <a:spcBef>
                <a:spcPts val="1000"/>
              </a:spcBef>
              <a:spcAft>
                <a:spcPts val="0"/>
              </a:spcAft>
              <a:buClr>
                <a:srgbClr val="4472C4"/>
              </a:buClr>
              <a:buSzPts val="2800"/>
              <a:buChar char="●"/>
            </a:pPr>
            <a:r>
              <a:rPr lang="en-US" sz="2800">
                <a:solidFill>
                  <a:srgbClr val="4472C4"/>
                </a:solidFill>
              </a:rPr>
              <a:t>Does the mock report align with the intended goals? </a:t>
            </a:r>
            <a:endParaRPr sz="2800">
              <a:solidFill>
                <a:srgbClr val="4472C4"/>
              </a:solidFill>
            </a:endParaRPr>
          </a:p>
          <a:p>
            <a:pPr marL="609600" lvl="0" indent="0" algn="l" rtl="0">
              <a:spcBef>
                <a:spcPts val="1000"/>
              </a:spcBef>
              <a:spcAft>
                <a:spcPts val="1600"/>
              </a:spcAft>
              <a:buNone/>
            </a:pPr>
            <a:endParaRPr/>
          </a:p>
        </p:txBody>
      </p:sp>
      <p:sp>
        <p:nvSpPr>
          <p:cNvPr id="1106" name="Google Shape;1106;g26ef1a42c13_1_6"/>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36</a:t>
            </a:fld>
            <a:endParaRPr/>
          </a:p>
        </p:txBody>
      </p:sp>
      <p:sp>
        <p:nvSpPr>
          <p:cNvPr id="1107" name="Google Shape;1107;g26ef1a42c13_1_6"/>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5"/>
              </a:buClr>
              <a:buSzPts val="2800"/>
              <a:buFont typeface="Arial"/>
              <a:buNone/>
            </a:pPr>
            <a:r>
              <a:rPr lang="en-US" b="1"/>
              <a:t>TAP Recommendation</a:t>
            </a: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g26d31f13f5c_0_0"/>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Technical Assistance Plan for Schools and Districts</a:t>
            </a:r>
            <a:endParaRPr/>
          </a:p>
        </p:txBody>
      </p:sp>
      <p:sp>
        <p:nvSpPr>
          <p:cNvPr id="1113" name="Google Shape;1113;g26d31f13f5c_0_0"/>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None/>
            </a:pPr>
            <a:r>
              <a:rPr lang="en-US" sz="2988"/>
              <a:t>CDE will be coordinating the release of the On Track Growth reports and resources with a training and professional development series this summer.</a:t>
            </a:r>
            <a:endParaRPr sz="2988"/>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graphicFrame>
        <p:nvGraphicFramePr>
          <p:cNvPr id="1114" name="Google Shape;1114;g26d31f13f5c_0_0"/>
          <p:cNvGraphicFramePr/>
          <p:nvPr/>
        </p:nvGraphicFramePr>
        <p:xfrm>
          <a:off x="231196" y="2591667"/>
          <a:ext cx="11729625" cy="2956360"/>
        </p:xfrm>
        <a:graphic>
          <a:graphicData uri="http://schemas.openxmlformats.org/drawingml/2006/table">
            <a:tbl>
              <a:tblPr>
                <a:noFill/>
                <a:tableStyleId>{A464481A-2054-4A27-99C2-122DDC98E82F}</a:tableStyleId>
              </a:tblPr>
              <a:tblGrid>
                <a:gridCol w="1449825">
                  <a:extLst>
                    <a:ext uri="{9D8B030D-6E8A-4147-A177-3AD203B41FA5}">
                      <a16:colId xmlns:a16="http://schemas.microsoft.com/office/drawing/2014/main" val="20000"/>
                    </a:ext>
                  </a:extLst>
                </a:gridCol>
                <a:gridCol w="5794300">
                  <a:extLst>
                    <a:ext uri="{9D8B030D-6E8A-4147-A177-3AD203B41FA5}">
                      <a16:colId xmlns:a16="http://schemas.microsoft.com/office/drawing/2014/main" val="20001"/>
                    </a:ext>
                  </a:extLst>
                </a:gridCol>
                <a:gridCol w="4485500">
                  <a:extLst>
                    <a:ext uri="{9D8B030D-6E8A-4147-A177-3AD203B41FA5}">
                      <a16:colId xmlns:a16="http://schemas.microsoft.com/office/drawing/2014/main" val="20002"/>
                    </a:ext>
                  </a:extLst>
                </a:gridCol>
              </a:tblGrid>
              <a:tr h="508000">
                <a:tc rowSpan="5">
                  <a:txBody>
                    <a:bodyPr/>
                    <a:lstStyle/>
                    <a:p>
                      <a:pPr marL="0" lvl="0" indent="0" algn="l" rtl="0">
                        <a:spcBef>
                          <a:spcPts val="0"/>
                        </a:spcBef>
                        <a:spcAft>
                          <a:spcPts val="0"/>
                        </a:spcAft>
                        <a:buNone/>
                      </a:pPr>
                      <a:r>
                        <a:rPr lang="en-US" sz="1900"/>
                        <a:t>Once </a:t>
                      </a:r>
                      <a:r>
                        <a:rPr lang="en-US" sz="1900">
                          <a:solidFill>
                            <a:schemeClr val="dk1"/>
                          </a:solidFill>
                        </a:rPr>
                        <a:t>On Track Growth is Released in August</a:t>
                      </a:r>
                      <a:endParaRPr sz="1900"/>
                    </a:p>
                  </a:txBody>
                  <a:tcPr marL="121900" marR="121900" marT="121900" marB="121900"/>
                </a:tc>
                <a:tc>
                  <a:txBody>
                    <a:bodyPr/>
                    <a:lstStyle/>
                    <a:p>
                      <a:pPr marL="0" lvl="0" indent="0" algn="l" rtl="0">
                        <a:spcBef>
                          <a:spcPts val="0"/>
                        </a:spcBef>
                        <a:spcAft>
                          <a:spcPts val="0"/>
                        </a:spcAft>
                        <a:buNone/>
                      </a:pPr>
                      <a:r>
                        <a:rPr lang="en-US" sz="1900" b="1"/>
                        <a:t>Event</a:t>
                      </a:r>
                      <a:endParaRPr sz="1900" b="1"/>
                    </a:p>
                  </a:txBody>
                  <a:tcPr marL="121900" marR="121900" marT="121900" marB="121900"/>
                </a:tc>
                <a:tc>
                  <a:txBody>
                    <a:bodyPr/>
                    <a:lstStyle/>
                    <a:p>
                      <a:pPr marL="0" lvl="0" indent="0" algn="l" rtl="0">
                        <a:spcBef>
                          <a:spcPts val="0"/>
                        </a:spcBef>
                        <a:spcAft>
                          <a:spcPts val="0"/>
                        </a:spcAft>
                        <a:buNone/>
                      </a:pPr>
                      <a:r>
                        <a:rPr lang="en-US" sz="1900" b="1"/>
                        <a:t>Audience</a:t>
                      </a:r>
                      <a:endParaRPr sz="1900" b="1"/>
                    </a:p>
                  </a:txBody>
                  <a:tcPr marL="121900" marR="121900" marT="121900" marB="121900"/>
                </a:tc>
                <a:extLst>
                  <a:ext uri="{0D108BD9-81ED-4DB2-BD59-A6C34878D82A}">
                    <a16:rowId xmlns:a16="http://schemas.microsoft.com/office/drawing/2014/main" val="10000"/>
                  </a:ext>
                </a:extLst>
              </a:tr>
              <a:tr h="508000">
                <a:tc vMerge="1">
                  <a:txBody>
                    <a:bodyPr/>
                    <a:lstStyle/>
                    <a:p>
                      <a:endParaRPr lang="en-US"/>
                    </a:p>
                  </a:txBody>
                  <a:tcPr/>
                </a:tc>
                <a:tc>
                  <a:txBody>
                    <a:bodyPr/>
                    <a:lstStyle/>
                    <a:p>
                      <a:pPr marL="0" lvl="0" indent="0" algn="l" rtl="0">
                        <a:spcBef>
                          <a:spcPts val="0"/>
                        </a:spcBef>
                        <a:spcAft>
                          <a:spcPts val="0"/>
                        </a:spcAft>
                        <a:buNone/>
                      </a:pPr>
                      <a:r>
                        <a:rPr lang="en-US" sz="1900"/>
                        <a:t>Resource Availability Webinar</a:t>
                      </a:r>
                      <a:endParaRPr sz="1900"/>
                    </a:p>
                  </a:txBody>
                  <a:tcPr marL="121900" marR="121900" marT="121900" marB="121900"/>
                </a:tc>
                <a:tc>
                  <a:txBody>
                    <a:bodyPr/>
                    <a:lstStyle/>
                    <a:p>
                      <a:pPr marL="0" lvl="0" indent="0" algn="l" rtl="0">
                        <a:spcBef>
                          <a:spcPts val="0"/>
                        </a:spcBef>
                        <a:spcAft>
                          <a:spcPts val="0"/>
                        </a:spcAft>
                        <a:buNone/>
                      </a:pPr>
                      <a:r>
                        <a:rPr lang="en-US" sz="1900"/>
                        <a:t>District staff</a:t>
                      </a:r>
                      <a:endParaRPr sz="1900"/>
                    </a:p>
                  </a:txBody>
                  <a:tcPr marL="121900" marR="121900" marT="121900" marB="121900"/>
                </a:tc>
                <a:extLst>
                  <a:ext uri="{0D108BD9-81ED-4DB2-BD59-A6C34878D82A}">
                    <a16:rowId xmlns:a16="http://schemas.microsoft.com/office/drawing/2014/main" val="10001"/>
                  </a:ext>
                </a:extLst>
              </a:tr>
              <a:tr h="508000">
                <a:tc vMerge="1">
                  <a:txBody>
                    <a:bodyPr/>
                    <a:lstStyle/>
                    <a:p>
                      <a:endParaRPr lang="en-US"/>
                    </a:p>
                  </a:txBody>
                  <a:tcPr/>
                </a:tc>
                <a:tc>
                  <a:txBody>
                    <a:bodyPr/>
                    <a:lstStyle/>
                    <a:p>
                      <a:pPr marL="0" lvl="0" indent="0" algn="l" rtl="0">
                        <a:spcBef>
                          <a:spcPts val="0"/>
                        </a:spcBef>
                        <a:spcAft>
                          <a:spcPts val="0"/>
                        </a:spcAft>
                        <a:buNone/>
                      </a:pPr>
                      <a:r>
                        <a:rPr lang="en-US" sz="1900"/>
                        <a:t>Growth Modules - virtual</a:t>
                      </a:r>
                      <a:endParaRPr sz="1900"/>
                    </a:p>
                  </a:txBody>
                  <a:tcPr marL="121900" marR="121900" marT="121900" marB="121900"/>
                </a:tc>
                <a:tc>
                  <a:txBody>
                    <a:bodyPr/>
                    <a:lstStyle/>
                    <a:p>
                      <a:pPr marL="0" lvl="0" indent="0" algn="l" rtl="0">
                        <a:spcBef>
                          <a:spcPts val="0"/>
                        </a:spcBef>
                        <a:spcAft>
                          <a:spcPts val="0"/>
                        </a:spcAft>
                        <a:buNone/>
                      </a:pPr>
                      <a:r>
                        <a:rPr lang="en-US" sz="1900"/>
                        <a:t>School and District Staff</a:t>
                      </a:r>
                      <a:endParaRPr sz="1900"/>
                    </a:p>
                  </a:txBody>
                  <a:tcPr marL="121900" marR="121900" marT="121900" marB="121900"/>
                </a:tc>
                <a:extLst>
                  <a:ext uri="{0D108BD9-81ED-4DB2-BD59-A6C34878D82A}">
                    <a16:rowId xmlns:a16="http://schemas.microsoft.com/office/drawing/2014/main" val="10002"/>
                  </a:ext>
                </a:extLst>
              </a:tr>
              <a:tr h="508000">
                <a:tc vMerge="1">
                  <a:txBody>
                    <a:bodyPr/>
                    <a:lstStyle/>
                    <a:p>
                      <a:endParaRPr lang="en-US"/>
                    </a:p>
                  </a:txBody>
                  <a:tcPr/>
                </a:tc>
                <a:tc>
                  <a:txBody>
                    <a:bodyPr/>
                    <a:lstStyle/>
                    <a:p>
                      <a:pPr marL="0" lvl="0" indent="0" algn="l" rtl="0">
                        <a:spcBef>
                          <a:spcPts val="0"/>
                        </a:spcBef>
                        <a:spcAft>
                          <a:spcPts val="0"/>
                        </a:spcAft>
                        <a:buNone/>
                      </a:pPr>
                      <a:r>
                        <a:rPr lang="en-US" sz="1900"/>
                        <a:t>Growth In Person Meetings ?</a:t>
                      </a:r>
                      <a:endParaRPr sz="1900"/>
                    </a:p>
                  </a:txBody>
                  <a:tcPr marL="121900" marR="121900" marT="121900" marB="121900"/>
                </a:tc>
                <a:tc>
                  <a:txBody>
                    <a:bodyPr/>
                    <a:lstStyle/>
                    <a:p>
                      <a:pPr marL="0" lvl="0" indent="0" algn="l" rtl="0">
                        <a:spcBef>
                          <a:spcPts val="0"/>
                        </a:spcBef>
                        <a:spcAft>
                          <a:spcPts val="0"/>
                        </a:spcAft>
                        <a:buNone/>
                      </a:pPr>
                      <a:r>
                        <a:rPr lang="en-US" sz="1900"/>
                        <a:t>School and District Staff</a:t>
                      </a:r>
                      <a:endParaRPr sz="1900"/>
                    </a:p>
                  </a:txBody>
                  <a:tcPr marL="121900" marR="121900" marT="121900" marB="121900"/>
                </a:tc>
                <a:extLst>
                  <a:ext uri="{0D108BD9-81ED-4DB2-BD59-A6C34878D82A}">
                    <a16:rowId xmlns:a16="http://schemas.microsoft.com/office/drawing/2014/main" val="10003"/>
                  </a:ext>
                </a:extLst>
              </a:tr>
              <a:tr h="508000">
                <a:tc vMerge="1">
                  <a:txBody>
                    <a:bodyPr/>
                    <a:lstStyle/>
                    <a:p>
                      <a:endParaRPr lang="en-US"/>
                    </a:p>
                  </a:txBody>
                  <a:tcPr/>
                </a:tc>
                <a:tc>
                  <a:txBody>
                    <a:bodyPr/>
                    <a:lstStyle/>
                    <a:p>
                      <a:pPr marL="0" lvl="0" indent="0" algn="l" rtl="0">
                        <a:spcBef>
                          <a:spcPts val="0"/>
                        </a:spcBef>
                        <a:spcAft>
                          <a:spcPts val="0"/>
                        </a:spcAft>
                        <a:buNone/>
                      </a:pPr>
                      <a:r>
                        <a:rPr lang="en-US" sz="1900"/>
                        <a:t>SAC/DAC Training on Frameworks and Growth Model ?</a:t>
                      </a:r>
                      <a:endParaRPr sz="1900"/>
                    </a:p>
                  </a:txBody>
                  <a:tcPr marL="121900" marR="121900" marT="121900" marB="121900"/>
                </a:tc>
                <a:tc>
                  <a:txBody>
                    <a:bodyPr/>
                    <a:lstStyle/>
                    <a:p>
                      <a:pPr marL="0" lvl="0" indent="0" algn="l" rtl="0">
                        <a:spcBef>
                          <a:spcPts val="0"/>
                        </a:spcBef>
                        <a:spcAft>
                          <a:spcPts val="0"/>
                        </a:spcAft>
                        <a:buNone/>
                      </a:pPr>
                      <a:r>
                        <a:rPr lang="en-US" sz="1900"/>
                        <a:t>Members of Accountability Committees</a:t>
                      </a:r>
                      <a:endParaRPr sz="1900"/>
                    </a:p>
                  </a:txBody>
                  <a:tcPr marL="121900" marR="121900" marT="121900" marB="121900"/>
                </a:tc>
                <a:extLst>
                  <a:ext uri="{0D108BD9-81ED-4DB2-BD59-A6C34878D82A}">
                    <a16:rowId xmlns:a16="http://schemas.microsoft.com/office/drawing/2014/main" val="10004"/>
                  </a:ext>
                </a:extLst>
              </a:tr>
            </a:tbl>
          </a:graphicData>
        </a:graphic>
      </p:graphicFrame>
      <p:sp>
        <p:nvSpPr>
          <p:cNvPr id="1115" name="Google Shape;1115;g26d31f13f5c_0_0"/>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g26ed4f87de8_5_6"/>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p>
            <a:pPr marL="0" lvl="0" indent="0" algn="l" rtl="0">
              <a:lnSpc>
                <a:spcPct val="90000"/>
              </a:lnSpc>
              <a:spcBef>
                <a:spcPts val="1000"/>
              </a:spcBef>
              <a:spcAft>
                <a:spcPts val="0"/>
              </a:spcAft>
              <a:buNone/>
            </a:pPr>
            <a:r>
              <a:rPr lang="en-US" sz="2700" b="1">
                <a:solidFill>
                  <a:srgbClr val="4472C4"/>
                </a:solidFill>
              </a:rPr>
              <a:t>TAP Feedback-</a:t>
            </a:r>
            <a:endParaRPr sz="2800">
              <a:solidFill>
                <a:srgbClr val="4472C4"/>
              </a:solidFill>
            </a:endParaRPr>
          </a:p>
          <a:p>
            <a:pPr marL="609600" lvl="0" indent="-482600" algn="l" rtl="0">
              <a:spcBef>
                <a:spcPts val="0"/>
              </a:spcBef>
              <a:spcAft>
                <a:spcPts val="0"/>
              </a:spcAft>
              <a:buClr>
                <a:srgbClr val="4472C4"/>
              </a:buClr>
              <a:buSzPts val="2800"/>
              <a:buChar char="●"/>
            </a:pPr>
            <a:r>
              <a:rPr lang="en-US" sz="2800">
                <a:solidFill>
                  <a:srgbClr val="4472C4"/>
                </a:solidFill>
              </a:rPr>
              <a:t>Which training option would you prefer - webinar modules or an in-person option? </a:t>
            </a:r>
            <a:endParaRPr sz="2800">
              <a:solidFill>
                <a:srgbClr val="4472C4"/>
              </a:solidFill>
            </a:endParaRPr>
          </a:p>
          <a:p>
            <a:pPr marL="609600" lvl="0" indent="-482600" algn="l" rtl="0">
              <a:spcBef>
                <a:spcPts val="1000"/>
              </a:spcBef>
              <a:spcAft>
                <a:spcPts val="0"/>
              </a:spcAft>
              <a:buClr>
                <a:srgbClr val="4472C4"/>
              </a:buClr>
              <a:buSzPts val="2800"/>
              <a:buChar char="●"/>
            </a:pPr>
            <a:r>
              <a:rPr lang="en-US" sz="2800">
                <a:solidFill>
                  <a:srgbClr val="4472C4"/>
                </a:solidFill>
              </a:rPr>
              <a:t>What kind of supports would be helpful?</a:t>
            </a:r>
            <a:endParaRPr sz="2800">
              <a:solidFill>
                <a:srgbClr val="4472C4"/>
              </a:solidFill>
            </a:endParaRPr>
          </a:p>
          <a:p>
            <a:pPr marL="609600" lvl="0" indent="0" algn="l" rtl="0">
              <a:spcBef>
                <a:spcPts val="1000"/>
              </a:spcBef>
              <a:spcAft>
                <a:spcPts val="1600"/>
              </a:spcAft>
              <a:buNone/>
            </a:pPr>
            <a:endParaRPr/>
          </a:p>
        </p:txBody>
      </p:sp>
      <p:sp>
        <p:nvSpPr>
          <p:cNvPr id="1121" name="Google Shape;1121;g26ed4f87de8_5_6"/>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38</a:t>
            </a:fld>
            <a:endParaRPr/>
          </a:p>
        </p:txBody>
      </p:sp>
      <p:sp>
        <p:nvSpPr>
          <p:cNvPr id="1122" name="Google Shape;1122;g26ed4f87de8_5_6"/>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5"/>
              </a:buClr>
              <a:buSzPts val="2800"/>
              <a:buFont typeface="Arial"/>
              <a:buNone/>
            </a:pPr>
            <a:r>
              <a:rPr lang="en-US" b="1"/>
              <a:t>TAP Recommendation</a:t>
            </a: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39"/>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Public Comments and Meeting Close</a:t>
            </a:r>
            <a:endParaRPr/>
          </a:p>
        </p:txBody>
      </p:sp>
      <p:sp>
        <p:nvSpPr>
          <p:cNvPr id="1128" name="Google Shape;1128;p39"/>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b="1"/>
              <a:t>CMAS Science</a:t>
            </a:r>
            <a:br>
              <a:rPr lang="en-US"/>
            </a:br>
            <a:r>
              <a:rPr lang="en-US" sz="3600"/>
              <a:t>Feedback Item</a:t>
            </a:r>
            <a:br>
              <a:rPr lang="en-US"/>
            </a:br>
            <a:br>
              <a:rPr lang="en-US"/>
            </a:br>
            <a:br>
              <a:rPr lang="en-US"/>
            </a:br>
            <a:r>
              <a:rPr lang="en-US" b="1"/>
              <a:t>Marie Huchton &amp; Aislinn Wales</a:t>
            </a:r>
            <a:endParaRPr/>
          </a:p>
        </p:txBody>
      </p:sp>
      <p:sp>
        <p:nvSpPr>
          <p:cNvPr id="787" name="Google Shape;787;p1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4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Technical Advisory Panel</a:t>
            </a:r>
            <a:endParaRPr/>
          </a:p>
        </p:txBody>
      </p:sp>
      <p:sp>
        <p:nvSpPr>
          <p:cNvPr id="1134" name="Google Shape;1134;p4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b="1"/>
              <a:t>Meeting Summary</a:t>
            </a:r>
            <a:endParaRPr/>
          </a:p>
          <a:p>
            <a:pPr marL="685800" lvl="1" indent="-228600" algn="l" rtl="0">
              <a:lnSpc>
                <a:spcPct val="90000"/>
              </a:lnSpc>
              <a:spcBef>
                <a:spcPts val="500"/>
              </a:spcBef>
              <a:spcAft>
                <a:spcPts val="0"/>
              </a:spcAft>
              <a:buClr>
                <a:schemeClr val="dk1"/>
              </a:buClr>
              <a:buSzPts val="2400"/>
              <a:buChar char="•"/>
            </a:pPr>
            <a:r>
              <a:rPr lang="en-US" sz="2400"/>
              <a:t>Suggested future analysis</a:t>
            </a:r>
            <a:endParaRPr/>
          </a:p>
          <a:p>
            <a:pPr marL="685800" lvl="1" indent="-228600" algn="l" rtl="0">
              <a:lnSpc>
                <a:spcPct val="90000"/>
              </a:lnSpc>
              <a:spcBef>
                <a:spcPts val="500"/>
              </a:spcBef>
              <a:spcAft>
                <a:spcPts val="0"/>
              </a:spcAft>
              <a:buClr>
                <a:schemeClr val="dk1"/>
              </a:buClr>
              <a:buSzPts val="2400"/>
              <a:buChar char="•"/>
            </a:pPr>
            <a:r>
              <a:rPr lang="en-US" sz="2400"/>
              <a:t>TAP recommendations from this meeting</a:t>
            </a:r>
            <a:endParaRPr/>
          </a:p>
          <a:p>
            <a:pPr marL="228600" lvl="0" indent="-50800" algn="l" rtl="0">
              <a:lnSpc>
                <a:spcPct val="90000"/>
              </a:lnSpc>
              <a:spcBef>
                <a:spcPts val="1000"/>
              </a:spcBef>
              <a:spcAft>
                <a:spcPts val="0"/>
              </a:spcAft>
              <a:buClr>
                <a:schemeClr val="dk1"/>
              </a:buClr>
              <a:buSzPts val="2800"/>
              <a:buNone/>
            </a:pPr>
            <a:endParaRPr sz="2800"/>
          </a:p>
          <a:p>
            <a:pPr marL="228600" lvl="0" indent="-228600" algn="l" rtl="0">
              <a:lnSpc>
                <a:spcPct val="90000"/>
              </a:lnSpc>
              <a:spcBef>
                <a:spcPts val="1000"/>
              </a:spcBef>
              <a:spcAft>
                <a:spcPts val="0"/>
              </a:spcAft>
              <a:buClr>
                <a:schemeClr val="dk1"/>
              </a:buClr>
              <a:buSzPts val="2800"/>
              <a:buChar char="•"/>
            </a:pPr>
            <a:r>
              <a:rPr lang="en-US" sz="2800" b="1"/>
              <a:t>Public Comment</a:t>
            </a:r>
            <a:endParaRPr/>
          </a:p>
          <a:p>
            <a:pPr marL="228600" lvl="0" indent="-50800" algn="l" rtl="0">
              <a:lnSpc>
                <a:spcPct val="90000"/>
              </a:lnSpc>
              <a:spcBef>
                <a:spcPts val="1000"/>
              </a:spcBef>
              <a:spcAft>
                <a:spcPts val="0"/>
              </a:spcAft>
              <a:buClr>
                <a:schemeClr val="dk1"/>
              </a:buClr>
              <a:buSzPts val="2800"/>
              <a:buNone/>
            </a:pPr>
            <a:endParaRPr sz="2800"/>
          </a:p>
          <a:p>
            <a:pPr marL="228600" lvl="0" indent="-228600" algn="l" rtl="0">
              <a:lnSpc>
                <a:spcPct val="90000"/>
              </a:lnSpc>
              <a:spcBef>
                <a:spcPts val="1000"/>
              </a:spcBef>
              <a:spcAft>
                <a:spcPts val="0"/>
              </a:spcAft>
              <a:buClr>
                <a:schemeClr val="dk1"/>
              </a:buClr>
              <a:buSzPts val="2800"/>
              <a:buChar char="•"/>
            </a:pPr>
            <a:r>
              <a:rPr lang="en-US" sz="2800" b="1"/>
              <a:t>Close Meeting</a:t>
            </a:r>
            <a:endParaRPr/>
          </a:p>
          <a:p>
            <a:pPr marL="685800" lvl="1" indent="-228600" algn="l" rtl="0">
              <a:lnSpc>
                <a:spcPct val="90000"/>
              </a:lnSpc>
              <a:spcBef>
                <a:spcPts val="500"/>
              </a:spcBef>
              <a:spcAft>
                <a:spcPts val="0"/>
              </a:spcAft>
              <a:buClr>
                <a:schemeClr val="dk1"/>
              </a:buClr>
              <a:buSzPts val="2400"/>
              <a:buChar char="•"/>
            </a:pPr>
            <a:r>
              <a:rPr lang="en-US" sz="2400"/>
              <a:t>Next Scheduled Meeting: May 16th, 1-4pm</a:t>
            </a:r>
            <a:endParaRPr/>
          </a:p>
        </p:txBody>
      </p:sp>
      <p:sp>
        <p:nvSpPr>
          <p:cNvPr id="1135" name="Google Shape;1135;p4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7"/>
          <p:cNvSpPr txBox="1">
            <a:spLocks noGrp="1"/>
          </p:cNvSpPr>
          <p:nvPr>
            <p:ph type="title"/>
          </p:nvPr>
        </p:nvSpPr>
        <p:spPr>
          <a:xfrm>
            <a:off x="443575" y="205175"/>
            <a:ext cx="7978800" cy="898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Setting the Stage for Science in 2024 Performance Frameworks</a:t>
            </a:r>
            <a:endParaRPr/>
          </a:p>
        </p:txBody>
      </p:sp>
      <p:sp>
        <p:nvSpPr>
          <p:cNvPr id="793" name="Google Shape;793;p17"/>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lnSpcReduction="10000"/>
          </a:bodyPr>
          <a:lstStyle/>
          <a:p>
            <a:pPr marL="228600" lvl="0" indent="-246894" algn="l" rtl="0">
              <a:lnSpc>
                <a:spcPct val="90000"/>
              </a:lnSpc>
              <a:spcBef>
                <a:spcPts val="0"/>
              </a:spcBef>
              <a:spcAft>
                <a:spcPts val="0"/>
              </a:spcAft>
              <a:buClr>
                <a:schemeClr val="dk1"/>
              </a:buClr>
              <a:buSzPts val="2508"/>
              <a:buChar char="•"/>
            </a:pPr>
            <a:r>
              <a:rPr lang="en-US" sz="2508"/>
              <a:t>In November 2023, the State Board of Education voted to re-introduce science achievement in the 2024 frameworks.</a:t>
            </a:r>
            <a:endParaRPr sz="2508"/>
          </a:p>
          <a:p>
            <a:pPr marL="228600" lvl="0" indent="-246894" algn="l" rtl="0">
              <a:lnSpc>
                <a:spcPct val="90000"/>
              </a:lnSpc>
              <a:spcBef>
                <a:spcPts val="1000"/>
              </a:spcBef>
              <a:spcAft>
                <a:spcPts val="0"/>
              </a:spcAft>
              <a:buClr>
                <a:schemeClr val="dk1"/>
              </a:buClr>
              <a:buSzPts val="2508"/>
              <a:buChar char="•"/>
            </a:pPr>
            <a:r>
              <a:rPr lang="en-US" sz="2508"/>
              <a:t>Last included in frameworks in 2019.  Paused due to pandemic, and adoption of new state standards and launch of new science assessment.</a:t>
            </a:r>
            <a:endParaRPr sz="2508"/>
          </a:p>
          <a:p>
            <a:pPr marL="228600" lvl="0" indent="-246894" algn="l" rtl="0">
              <a:lnSpc>
                <a:spcPct val="90000"/>
              </a:lnSpc>
              <a:spcBef>
                <a:spcPts val="1000"/>
              </a:spcBef>
              <a:spcAft>
                <a:spcPts val="0"/>
              </a:spcAft>
              <a:buClr>
                <a:schemeClr val="dk1"/>
              </a:buClr>
              <a:buSzPts val="2508"/>
              <a:buChar char="•"/>
            </a:pPr>
            <a:r>
              <a:rPr lang="en-US" sz="2508"/>
              <a:t>In January 2024, </a:t>
            </a:r>
            <a:r>
              <a:rPr lang="en-US" sz="2508" u="sng">
                <a:solidFill>
                  <a:schemeClr val="hlink"/>
                </a:solidFill>
                <a:hlinkClick r:id="rId3"/>
              </a:rPr>
              <a:t>CDE released informational data to districts</a:t>
            </a:r>
            <a:r>
              <a:rPr lang="en-US" sz="2508"/>
              <a:t> to see how 2023 plan type assignments would have shifted if science achievement had been included.  A commitment was made to further examine the impact of the participation data and consult with the TAP.</a:t>
            </a:r>
            <a:endParaRPr sz="2508"/>
          </a:p>
          <a:p>
            <a:pPr marL="228600" lvl="0" indent="-246894" algn="l" rtl="0">
              <a:lnSpc>
                <a:spcPct val="90000"/>
              </a:lnSpc>
              <a:spcBef>
                <a:spcPts val="1000"/>
              </a:spcBef>
              <a:spcAft>
                <a:spcPts val="1000"/>
              </a:spcAft>
              <a:buClr>
                <a:schemeClr val="dk1"/>
              </a:buClr>
              <a:buSzPts val="2508"/>
              <a:buChar char="•"/>
            </a:pPr>
            <a:r>
              <a:rPr lang="en-US" sz="2508" u="sng">
                <a:solidFill>
                  <a:schemeClr val="hlink"/>
                </a:solidFill>
                <a:hlinkClick r:id="rId4"/>
              </a:rPr>
              <a:t>CDE h</a:t>
            </a:r>
            <a:r>
              <a:rPr lang="en-US" sz="2508" u="sng">
                <a:solidFill>
                  <a:schemeClr val="hlink"/>
                </a:solidFill>
                <a:hlinkClick r:id="rId4"/>
              </a:rPr>
              <a:t>a</a:t>
            </a:r>
            <a:r>
              <a:rPr lang="en-US" sz="2508" u="sng">
                <a:solidFill>
                  <a:schemeClr val="hlink"/>
                </a:solidFill>
                <a:hlinkClick r:id="rId4"/>
              </a:rPr>
              <a:t>s already announced that science participation will not be used in calculating accountability participation in 2024</a:t>
            </a:r>
            <a:r>
              <a:rPr lang="en-US" sz="2508"/>
              <a:t>.  This means a plan type will be decreased one level only if both ELA and math are below 95% accountability participation after parent excusals are removed.</a:t>
            </a:r>
            <a:endParaRPr/>
          </a:p>
        </p:txBody>
      </p:sp>
      <p:sp>
        <p:nvSpPr>
          <p:cNvPr id="794" name="Google Shape;794;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g26d05c6ce85_0_0"/>
          <p:cNvSpPr txBox="1">
            <a:spLocks noGrp="1"/>
          </p:cNvSpPr>
          <p:nvPr>
            <p:ph type="title"/>
          </p:nvPr>
        </p:nvSpPr>
        <p:spPr>
          <a:xfrm>
            <a:off x="443565" y="205176"/>
            <a:ext cx="8065200" cy="898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Defining “For Informational Purposes”</a:t>
            </a:r>
            <a:endParaRPr/>
          </a:p>
        </p:txBody>
      </p:sp>
      <p:sp>
        <p:nvSpPr>
          <p:cNvPr id="801" name="Google Shape;801;g26d05c6ce85_0_0"/>
          <p:cNvSpPr txBox="1">
            <a:spLocks noGrp="1"/>
          </p:cNvSpPr>
          <p:nvPr>
            <p:ph type="body" idx="1"/>
          </p:nvPr>
        </p:nvSpPr>
        <p:spPr>
          <a:xfrm>
            <a:off x="838200" y="1554478"/>
            <a:ext cx="10515600" cy="14430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b="1"/>
              <a:t>For informational purposes only: </a:t>
            </a:r>
            <a:endParaRPr b="1"/>
          </a:p>
          <a:p>
            <a:pPr marL="0" lvl="0" indent="0" algn="l" rtl="0">
              <a:spcBef>
                <a:spcPts val="1000"/>
              </a:spcBef>
              <a:spcAft>
                <a:spcPts val="0"/>
              </a:spcAft>
              <a:buNone/>
            </a:pPr>
            <a:r>
              <a:rPr lang="en-US" sz="2600"/>
              <a:t>Informational data does not get reported in performance frameworks and is not eligible for inclusion in the request to reconsider process.</a:t>
            </a:r>
            <a:endParaRPr sz="2600"/>
          </a:p>
        </p:txBody>
      </p:sp>
      <p:sp>
        <p:nvSpPr>
          <p:cNvPr id="802" name="Google Shape;802;g26d05c6ce85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803" name="Google Shape;803;g26d05c6ce85_0_0">
            <a:extLst>
              <a:ext uri="{C183D7F6-B498-43B3-948B-1728B52AA6E4}">
                <adec:decorative xmlns:adec="http://schemas.microsoft.com/office/drawing/2017/decorative" val="1"/>
              </a:ext>
            </a:extLst>
          </p:cNvPr>
          <p:cNvSpPr/>
          <p:nvPr/>
        </p:nvSpPr>
        <p:spPr>
          <a:xfrm>
            <a:off x="3463579" y="4693783"/>
            <a:ext cx="792300" cy="49200"/>
          </a:xfrm>
          <a:prstGeom prst="roundRect">
            <a:avLst>
              <a:gd name="adj" fmla="val 50000"/>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700">
              <a:solidFill>
                <a:srgbClr val="0B713F"/>
              </a:solidFill>
            </a:endParaRPr>
          </a:p>
        </p:txBody>
      </p:sp>
      <p:grpSp>
        <p:nvGrpSpPr>
          <p:cNvPr id="804" name="Google Shape;804;g26d05c6ce85_0_0"/>
          <p:cNvGrpSpPr/>
          <p:nvPr/>
        </p:nvGrpSpPr>
        <p:grpSpPr>
          <a:xfrm>
            <a:off x="838203" y="3716825"/>
            <a:ext cx="2339941" cy="1920179"/>
            <a:chOff x="571545" y="2517813"/>
            <a:chExt cx="1755000" cy="1440170"/>
          </a:xfrm>
        </p:grpSpPr>
        <p:sp>
          <p:nvSpPr>
            <p:cNvPr id="805" name="Google Shape;805;g26d05c6ce85_0_0"/>
            <p:cNvSpPr txBox="1"/>
            <p:nvPr/>
          </p:nvSpPr>
          <p:spPr>
            <a:xfrm>
              <a:off x="594493" y="2517813"/>
              <a:ext cx="1709100" cy="6738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600" b="1">
                  <a:solidFill>
                    <a:srgbClr val="0B713F"/>
                  </a:solidFill>
                  <a:latin typeface="Roboto"/>
                  <a:ea typeface="Roboto"/>
                  <a:cs typeface="Roboto"/>
                  <a:sym typeface="Roboto"/>
                </a:rPr>
                <a:t>Informational Data is Shared with Districts</a:t>
              </a:r>
              <a:endParaRPr sz="1600" b="1">
                <a:solidFill>
                  <a:srgbClr val="0B713F"/>
                </a:solidFill>
                <a:latin typeface="Roboto"/>
                <a:ea typeface="Roboto"/>
                <a:cs typeface="Roboto"/>
                <a:sym typeface="Roboto"/>
              </a:endParaRPr>
            </a:p>
          </p:txBody>
        </p:sp>
        <p:sp>
          <p:nvSpPr>
            <p:cNvPr id="806" name="Google Shape;806;g26d05c6ce85_0_0"/>
            <p:cNvSpPr txBox="1"/>
            <p:nvPr/>
          </p:nvSpPr>
          <p:spPr>
            <a:xfrm>
              <a:off x="571545" y="3220583"/>
              <a:ext cx="1755000" cy="737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a:solidFill>
                    <a:srgbClr val="0B713F"/>
                  </a:solidFill>
                  <a:latin typeface="Roboto"/>
                  <a:ea typeface="Roboto"/>
                  <a:cs typeface="Roboto"/>
                  <a:sym typeface="Roboto"/>
                </a:rPr>
                <a:t>Measure is not included in frameworks. It is up to the district’s discretion whether to share informational data more broadly.</a:t>
              </a:r>
              <a:endParaRPr sz="1500">
                <a:solidFill>
                  <a:srgbClr val="0B713F"/>
                </a:solidFill>
                <a:latin typeface="Roboto"/>
                <a:ea typeface="Roboto"/>
                <a:cs typeface="Roboto"/>
                <a:sym typeface="Roboto"/>
              </a:endParaRPr>
            </a:p>
          </p:txBody>
        </p:sp>
      </p:grpSp>
      <p:grpSp>
        <p:nvGrpSpPr>
          <p:cNvPr id="807" name="Google Shape;807;g26d05c6ce85_0_0"/>
          <p:cNvGrpSpPr/>
          <p:nvPr/>
        </p:nvGrpSpPr>
        <p:grpSpPr>
          <a:xfrm>
            <a:off x="4845465" y="3688899"/>
            <a:ext cx="2299415" cy="1988042"/>
            <a:chOff x="2683916" y="2517813"/>
            <a:chExt cx="1724605" cy="1491069"/>
          </a:xfrm>
        </p:grpSpPr>
        <p:sp>
          <p:nvSpPr>
            <p:cNvPr id="808" name="Google Shape;808;g26d05c6ce85_0_0"/>
            <p:cNvSpPr txBox="1"/>
            <p:nvPr/>
          </p:nvSpPr>
          <p:spPr>
            <a:xfrm>
              <a:off x="2699421" y="2517813"/>
              <a:ext cx="1709100" cy="7374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600" b="1">
                  <a:solidFill>
                    <a:srgbClr val="0B713F"/>
                  </a:solidFill>
                  <a:latin typeface="Roboto"/>
                  <a:ea typeface="Roboto"/>
                  <a:cs typeface="Roboto"/>
                  <a:sym typeface="Roboto"/>
                </a:rPr>
                <a:t>Measure is Included for Points in Frameworks</a:t>
              </a:r>
              <a:endParaRPr sz="1600" b="1">
                <a:solidFill>
                  <a:srgbClr val="0B713F"/>
                </a:solidFill>
                <a:latin typeface="Roboto"/>
                <a:ea typeface="Roboto"/>
                <a:cs typeface="Roboto"/>
                <a:sym typeface="Roboto"/>
              </a:endParaRPr>
            </a:p>
          </p:txBody>
        </p:sp>
        <p:sp>
          <p:nvSpPr>
            <p:cNvPr id="809" name="Google Shape;809;g26d05c6ce85_0_0"/>
            <p:cNvSpPr txBox="1"/>
            <p:nvPr/>
          </p:nvSpPr>
          <p:spPr>
            <a:xfrm>
              <a:off x="2683916" y="3271481"/>
              <a:ext cx="1709100" cy="737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a:solidFill>
                    <a:srgbClr val="0B713F"/>
                  </a:solidFill>
                  <a:latin typeface="Roboto"/>
                  <a:ea typeface="Roboto"/>
                  <a:cs typeface="Roboto"/>
                  <a:sym typeface="Roboto"/>
                </a:rPr>
                <a:t>Request to reconsider will not consider informational data. New measures may be removed through request process.</a:t>
              </a:r>
              <a:endParaRPr sz="1500">
                <a:solidFill>
                  <a:srgbClr val="0B713F"/>
                </a:solidFill>
                <a:latin typeface="Roboto"/>
                <a:ea typeface="Roboto"/>
                <a:cs typeface="Roboto"/>
                <a:sym typeface="Roboto"/>
              </a:endParaRPr>
            </a:p>
          </p:txBody>
        </p:sp>
      </p:grpSp>
      <p:grpSp>
        <p:nvGrpSpPr>
          <p:cNvPr id="810" name="Google Shape;810;g26d05c6ce85_0_0"/>
          <p:cNvGrpSpPr/>
          <p:nvPr/>
        </p:nvGrpSpPr>
        <p:grpSpPr>
          <a:xfrm>
            <a:off x="9075026" y="3688900"/>
            <a:ext cx="2278767" cy="1986388"/>
            <a:chOff x="4781398" y="2517813"/>
            <a:chExt cx="1709118" cy="1489828"/>
          </a:xfrm>
        </p:grpSpPr>
        <p:sp>
          <p:nvSpPr>
            <p:cNvPr id="811" name="Google Shape;811;g26d05c6ce85_0_0"/>
            <p:cNvSpPr txBox="1"/>
            <p:nvPr/>
          </p:nvSpPr>
          <p:spPr>
            <a:xfrm>
              <a:off x="4781416" y="2517813"/>
              <a:ext cx="1709100" cy="6000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600" b="1">
                  <a:solidFill>
                    <a:srgbClr val="0B713F"/>
                  </a:solidFill>
                  <a:latin typeface="Roboto"/>
                  <a:ea typeface="Roboto"/>
                  <a:cs typeface="Roboto"/>
                  <a:sym typeface="Roboto"/>
                </a:rPr>
                <a:t>Measure Continues to be Reported in Frameworks</a:t>
              </a:r>
              <a:endParaRPr sz="1600" b="1">
                <a:solidFill>
                  <a:srgbClr val="0B713F"/>
                </a:solidFill>
                <a:latin typeface="Roboto"/>
                <a:ea typeface="Roboto"/>
                <a:cs typeface="Roboto"/>
                <a:sym typeface="Roboto"/>
              </a:endParaRPr>
            </a:p>
          </p:txBody>
        </p:sp>
        <p:sp>
          <p:nvSpPr>
            <p:cNvPr id="812" name="Google Shape;812;g26d05c6ce85_0_0"/>
            <p:cNvSpPr txBox="1"/>
            <p:nvPr/>
          </p:nvSpPr>
          <p:spPr>
            <a:xfrm>
              <a:off x="4781398" y="3270241"/>
              <a:ext cx="1709100" cy="737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a:solidFill>
                    <a:srgbClr val="0B713F"/>
                  </a:solidFill>
                  <a:latin typeface="Roboto"/>
                  <a:ea typeface="Roboto"/>
                  <a:cs typeface="Roboto"/>
                  <a:sym typeface="Roboto"/>
                </a:rPr>
                <a:t>Data is included for points. No request to reconsider option.</a:t>
              </a:r>
              <a:endParaRPr sz="1500">
                <a:solidFill>
                  <a:srgbClr val="0B713F"/>
                </a:solidFill>
                <a:latin typeface="Roboto"/>
                <a:ea typeface="Roboto"/>
                <a:cs typeface="Roboto"/>
                <a:sym typeface="Roboto"/>
              </a:endParaRPr>
            </a:p>
          </p:txBody>
        </p:sp>
      </p:grpSp>
      <p:sp>
        <p:nvSpPr>
          <p:cNvPr id="813" name="Google Shape;813;g26d05c6ce85_0_0"/>
          <p:cNvSpPr/>
          <p:nvPr/>
        </p:nvSpPr>
        <p:spPr>
          <a:xfrm>
            <a:off x="7713813" y="4692133"/>
            <a:ext cx="792300" cy="49200"/>
          </a:xfrm>
          <a:prstGeom prst="roundRect">
            <a:avLst>
              <a:gd name="adj" fmla="val 50000"/>
            </a:avLst>
          </a:prstGeom>
          <a:solidFill>
            <a:srgbClr val="0B713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700">
              <a:solidFill>
                <a:srgbClr val="0B713F"/>
              </a:solidFill>
            </a:endParaRPr>
          </a:p>
        </p:txBody>
      </p:sp>
      <p:sp>
        <p:nvSpPr>
          <p:cNvPr id="814" name="Google Shape;814;g26d05c6ce85_0_0"/>
          <p:cNvSpPr txBox="1"/>
          <p:nvPr/>
        </p:nvSpPr>
        <p:spPr>
          <a:xfrm>
            <a:off x="3198801" y="4283963"/>
            <a:ext cx="136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solidFill>
                  <a:srgbClr val="0B713F"/>
                </a:solidFill>
                <a:latin typeface="Calibri"/>
                <a:ea typeface="Calibri"/>
                <a:cs typeface="Calibri"/>
                <a:sym typeface="Calibri"/>
              </a:rPr>
              <a:t>1 year later</a:t>
            </a:r>
            <a:endParaRPr sz="1600" i="1">
              <a:solidFill>
                <a:srgbClr val="0B713F"/>
              </a:solidFill>
              <a:latin typeface="Calibri"/>
              <a:ea typeface="Calibri"/>
              <a:cs typeface="Calibri"/>
              <a:sym typeface="Calibri"/>
            </a:endParaRPr>
          </a:p>
        </p:txBody>
      </p:sp>
      <p:sp>
        <p:nvSpPr>
          <p:cNvPr id="815" name="Google Shape;815;g26d05c6ce85_0_0"/>
          <p:cNvSpPr txBox="1"/>
          <p:nvPr/>
        </p:nvSpPr>
        <p:spPr>
          <a:xfrm>
            <a:off x="7428351" y="4283963"/>
            <a:ext cx="136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solidFill>
                  <a:srgbClr val="0B713F"/>
                </a:solidFill>
                <a:latin typeface="Calibri"/>
                <a:ea typeface="Calibri"/>
                <a:cs typeface="Calibri"/>
                <a:sym typeface="Calibri"/>
              </a:rPr>
              <a:t>1 year later</a:t>
            </a:r>
            <a:endParaRPr sz="1600" i="1">
              <a:solidFill>
                <a:srgbClr val="0B713F"/>
              </a:solidFill>
              <a:latin typeface="Calibri"/>
              <a:ea typeface="Calibri"/>
              <a:cs typeface="Calibri"/>
              <a:sym typeface="Calibri"/>
            </a:endParaRPr>
          </a:p>
        </p:txBody>
      </p:sp>
      <p:sp>
        <p:nvSpPr>
          <p:cNvPr id="816" name="Google Shape;816;g26d05c6ce85_0_0"/>
          <p:cNvSpPr txBox="1"/>
          <p:nvPr/>
        </p:nvSpPr>
        <p:spPr>
          <a:xfrm>
            <a:off x="747700" y="3084588"/>
            <a:ext cx="105156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a:solidFill>
                  <a:schemeClr val="dk1"/>
                </a:solidFill>
                <a:latin typeface="Calibri"/>
                <a:ea typeface="Calibri"/>
                <a:cs typeface="Calibri"/>
                <a:sym typeface="Calibri"/>
              </a:rPr>
              <a:t>Example process:</a:t>
            </a:r>
            <a:endParaRPr sz="24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5"/>
              </a:buClr>
              <a:buSzPts val="2800"/>
              <a:buFont typeface="Arial"/>
              <a:buNone/>
            </a:pPr>
            <a:r>
              <a:rPr lang="en-US" b="1"/>
              <a:t>TAP Recommendation</a:t>
            </a:r>
            <a:r>
              <a:rPr lang="en-US"/>
              <a:t> </a:t>
            </a:r>
            <a:endParaRPr/>
          </a:p>
        </p:txBody>
      </p:sp>
      <p:sp>
        <p:nvSpPr>
          <p:cNvPr id="822" name="Google Shape;822;p38"/>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p>
            <a:pPr marL="0" lvl="0" indent="0" algn="l" rtl="0">
              <a:spcBef>
                <a:spcPts val="1000"/>
              </a:spcBef>
              <a:spcAft>
                <a:spcPts val="0"/>
              </a:spcAft>
              <a:buNone/>
            </a:pPr>
            <a:r>
              <a:rPr lang="en-US" sz="2700" b="1">
                <a:solidFill>
                  <a:schemeClr val="accent5"/>
                </a:solidFill>
              </a:rPr>
              <a:t>TAP Feedback-</a:t>
            </a:r>
            <a:endParaRPr sz="2800">
              <a:solidFill>
                <a:schemeClr val="accent5"/>
              </a:solidFill>
            </a:endParaRPr>
          </a:p>
          <a:p>
            <a:pPr marL="457200" lvl="0" indent="-406400" algn="l" rtl="0">
              <a:lnSpc>
                <a:spcPct val="90000"/>
              </a:lnSpc>
              <a:spcBef>
                <a:spcPts val="0"/>
              </a:spcBef>
              <a:spcAft>
                <a:spcPts val="0"/>
              </a:spcAft>
              <a:buClr>
                <a:schemeClr val="accent5"/>
              </a:buClr>
              <a:buSzPts val="2800"/>
              <a:buChar char="•"/>
            </a:pPr>
            <a:r>
              <a:rPr lang="en-US" sz="2800">
                <a:solidFill>
                  <a:schemeClr val="accent5"/>
                </a:solidFill>
              </a:rPr>
              <a:t>Does the TAP agree with CDE’s proposed definition of “for informational purposes”?</a:t>
            </a:r>
            <a:endParaRPr sz="2800">
              <a:solidFill>
                <a:schemeClr val="accent5"/>
              </a:solidFill>
            </a:endParaRPr>
          </a:p>
          <a:p>
            <a:pPr marL="0" lvl="0" indent="0" algn="l" rtl="0">
              <a:lnSpc>
                <a:spcPct val="90000"/>
              </a:lnSpc>
              <a:spcBef>
                <a:spcPts val="1000"/>
              </a:spcBef>
              <a:spcAft>
                <a:spcPts val="0"/>
              </a:spcAft>
              <a:buClr>
                <a:schemeClr val="dk1"/>
              </a:buClr>
              <a:buSzPts val="2400"/>
              <a:buNone/>
            </a:pPr>
            <a:endParaRPr/>
          </a:p>
          <a:p>
            <a:pPr marL="228600" lvl="0" indent="-87629" algn="l" rtl="0">
              <a:lnSpc>
                <a:spcPct val="90000"/>
              </a:lnSpc>
              <a:spcBef>
                <a:spcPts val="1000"/>
              </a:spcBef>
              <a:spcAft>
                <a:spcPts val="0"/>
              </a:spcAft>
              <a:buClr>
                <a:schemeClr val="dk1"/>
              </a:buClr>
              <a:buSzPts val="2400"/>
              <a:buNone/>
            </a:pPr>
            <a:endParaRPr/>
          </a:p>
        </p:txBody>
      </p:sp>
      <p:sp>
        <p:nvSpPr>
          <p:cNvPr id="823" name="Google Shape;823;p3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3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Accountability Takeaways from Last TAP Meeting</a:t>
            </a:r>
            <a:endParaRPr/>
          </a:p>
        </p:txBody>
      </p:sp>
      <p:sp>
        <p:nvSpPr>
          <p:cNvPr id="829" name="Google Shape;829;p37"/>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a:t>About 96% of schools and districts would receive the same rating when including Science Achievement data.  About 3% would see increased ratings and 1% decreased ratings. </a:t>
            </a:r>
            <a:endParaRPr/>
          </a:p>
          <a:p>
            <a:pPr marL="228600" lvl="0" indent="-228600" algn="l" rtl="0">
              <a:lnSpc>
                <a:spcPct val="90000"/>
              </a:lnSpc>
              <a:spcBef>
                <a:spcPts val="1000"/>
              </a:spcBef>
              <a:spcAft>
                <a:spcPts val="0"/>
              </a:spcAft>
              <a:buClr>
                <a:schemeClr val="dk1"/>
              </a:buClr>
              <a:buSzPts val="2400"/>
              <a:buChar char="•"/>
            </a:pPr>
            <a:r>
              <a:rPr lang="en-US"/>
              <a:t>For high schools, white, female and non-FRL students opted out at disproportionately higher rates.  In general, these demographic groups show higher levels of achievement than historically disadvantaged student groups. </a:t>
            </a:r>
            <a:endParaRPr/>
          </a:p>
          <a:p>
            <a:pPr marL="228600" lvl="0" indent="-228600" algn="l" rtl="0">
              <a:lnSpc>
                <a:spcPct val="90000"/>
              </a:lnSpc>
              <a:spcBef>
                <a:spcPts val="1000"/>
              </a:spcBef>
              <a:spcAft>
                <a:spcPts val="0"/>
              </a:spcAft>
              <a:buClr>
                <a:schemeClr val="dk1"/>
              </a:buClr>
              <a:buSzPts val="2400"/>
              <a:buChar char="•"/>
            </a:pPr>
            <a:r>
              <a:rPr lang="en-US"/>
              <a:t>As the accountability sub-indicator ratings are normed based on the observed tested population, it's likely that the high school cuts from 2023 are lower than they would have been if all students tested. </a:t>
            </a:r>
            <a:endParaRPr/>
          </a:p>
          <a:p>
            <a:pPr marL="228600" lvl="0" indent="-228600" algn="l" rtl="0">
              <a:lnSpc>
                <a:spcPct val="90000"/>
              </a:lnSpc>
              <a:spcBef>
                <a:spcPts val="1000"/>
              </a:spcBef>
              <a:spcAft>
                <a:spcPts val="0"/>
              </a:spcAft>
              <a:buClr>
                <a:schemeClr val="dk1"/>
              </a:buClr>
              <a:buSzPts val="2400"/>
              <a:buChar char="•"/>
            </a:pPr>
            <a:r>
              <a:rPr lang="en-US"/>
              <a:t>This also means schools/districts with better representativeness may receive slightly higher Science Achievement ratings. </a:t>
            </a:r>
            <a:endParaRPr/>
          </a:p>
          <a:p>
            <a:pPr marL="228600" lvl="0" indent="-228600" algn="l" rtl="0">
              <a:lnSpc>
                <a:spcPct val="90000"/>
              </a:lnSpc>
              <a:spcBef>
                <a:spcPts val="1000"/>
              </a:spcBef>
              <a:spcAft>
                <a:spcPts val="0"/>
              </a:spcAft>
              <a:buClr>
                <a:schemeClr val="dk1"/>
              </a:buClr>
              <a:buSzPts val="2400"/>
              <a:buChar char="•"/>
            </a:pPr>
            <a:r>
              <a:rPr lang="en-US"/>
              <a:t>This aligns with the general finding that more schools and districts would receive increased ratings with the inclusion of science.</a:t>
            </a:r>
            <a:endParaRPr/>
          </a:p>
        </p:txBody>
      </p:sp>
      <p:sp>
        <p:nvSpPr>
          <p:cNvPr id="830" name="Google Shape;830;p3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26d05c6ce85_0_31"/>
          <p:cNvSpPr txBox="1">
            <a:spLocks noGrp="1"/>
          </p:cNvSpPr>
          <p:nvPr>
            <p:ph type="title"/>
          </p:nvPr>
        </p:nvSpPr>
        <p:spPr>
          <a:xfrm>
            <a:off x="443575" y="205175"/>
            <a:ext cx="10749000" cy="8985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Follow Up Analysis- </a:t>
            </a:r>
            <a:r>
              <a:rPr lang="en-US">
                <a:latin typeface="Arial"/>
                <a:ea typeface="Arial"/>
                <a:cs typeface="Arial"/>
                <a:sym typeface="Arial"/>
              </a:rPr>
              <a:t>Distribution of the Difference between % Registrants and % Participants (School-Level, Meets 95% Participation)</a:t>
            </a:r>
            <a:endParaRPr/>
          </a:p>
        </p:txBody>
      </p:sp>
      <p:sp>
        <p:nvSpPr>
          <p:cNvPr id="837" name="Google Shape;837;g26d05c6ce85_0_31"/>
          <p:cNvSpPr txBox="1">
            <a:spLocks noGrp="1"/>
          </p:cNvSpPr>
          <p:nvPr>
            <p:ph type="body" idx="1"/>
          </p:nvPr>
        </p:nvSpPr>
        <p:spPr>
          <a:xfrm>
            <a:off x="7591175" y="1554475"/>
            <a:ext cx="41187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Schools with 95% or more of registered students participating in testing tend to have good representativeness among demographic groups</a:t>
            </a:r>
            <a:endParaRPr/>
          </a:p>
          <a:p>
            <a:pPr marL="457200" lvl="0" indent="-381000" algn="l" rtl="0">
              <a:spcBef>
                <a:spcPts val="0"/>
              </a:spcBef>
              <a:spcAft>
                <a:spcPts val="0"/>
              </a:spcAft>
              <a:buSzPts val="2400"/>
              <a:buChar char="-"/>
            </a:pPr>
            <a:r>
              <a:rPr lang="en-US"/>
              <a:t>Males and students on IEPs were slightly over-represented</a:t>
            </a:r>
            <a:endParaRPr/>
          </a:p>
          <a:p>
            <a:pPr marL="457200" lvl="0" indent="-381000" algn="l" rtl="0">
              <a:spcBef>
                <a:spcPts val="0"/>
              </a:spcBef>
              <a:spcAft>
                <a:spcPts val="0"/>
              </a:spcAft>
              <a:buSzPts val="2400"/>
              <a:buChar char="-"/>
            </a:pPr>
            <a:r>
              <a:rPr lang="en-US"/>
              <a:t>Females were slightly under-represented</a:t>
            </a:r>
            <a:endParaRPr/>
          </a:p>
          <a:p>
            <a:pPr marL="0" lvl="0" indent="0" algn="l" rtl="0">
              <a:spcBef>
                <a:spcPts val="1000"/>
              </a:spcBef>
              <a:spcAft>
                <a:spcPts val="0"/>
              </a:spcAft>
              <a:buNone/>
            </a:pPr>
            <a:endParaRPr/>
          </a:p>
        </p:txBody>
      </p:sp>
      <p:sp>
        <p:nvSpPr>
          <p:cNvPr id="838" name="Google Shape;838;g26d05c6ce85_0_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pic>
        <p:nvPicPr>
          <p:cNvPr id="839" name="Google Shape;839;g26d05c6ce85_0_31"/>
          <p:cNvPicPr preferRelativeResize="0"/>
          <p:nvPr/>
        </p:nvPicPr>
        <p:blipFill>
          <a:blip r:embed="rId3">
            <a:alphaModFix/>
          </a:blip>
          <a:stretch>
            <a:fillRect/>
          </a:stretch>
        </p:blipFill>
        <p:spPr>
          <a:xfrm>
            <a:off x="669625" y="1351850"/>
            <a:ext cx="6701331" cy="536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2632</Words>
  <Application>Microsoft Office PowerPoint</Application>
  <PresentationFormat>Widescreen</PresentationFormat>
  <Paragraphs>311</Paragraphs>
  <Slides>40</Slides>
  <Notes>40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Roboto</vt:lpstr>
      <vt:lpstr>Calibri</vt:lpstr>
      <vt:lpstr>Rockwell</vt:lpstr>
      <vt:lpstr>Arial</vt:lpstr>
      <vt:lpstr>Office Theme</vt:lpstr>
      <vt:lpstr>CDE </vt:lpstr>
      <vt:lpstr>CDE </vt:lpstr>
      <vt:lpstr>Technical Advisory Panel Meeting</vt:lpstr>
      <vt:lpstr>Welcome &amp; Introductions</vt:lpstr>
      <vt:lpstr>Agenda for Today</vt:lpstr>
      <vt:lpstr>CMAS Science Feedback Item   Marie Huchton &amp; Aislinn Wales</vt:lpstr>
      <vt:lpstr>Setting the Stage for Science in 2024 Performance Frameworks</vt:lpstr>
      <vt:lpstr>Defining “For Informational Purposes”</vt:lpstr>
      <vt:lpstr>TAP Recommendation </vt:lpstr>
      <vt:lpstr>Accountability Takeaways from Last TAP Meeting</vt:lpstr>
      <vt:lpstr>Follow Up Analysis- Distribution of the Difference between % Registrants and % Participants (School-Level, Meets 95% Participation)</vt:lpstr>
      <vt:lpstr>Follow Up Analysis- Distribution of the Difference between % Registrants and % Participants (School-Level, Less than 95% Participation)</vt:lpstr>
      <vt:lpstr>Follow Up Analysis- Distribution of the Difference between % Registrants and % Participants (School-Level, Decreased due to Participation)</vt:lpstr>
      <vt:lpstr>Follow Up Analysis- Distribution of the Difference between % Registrants and % Participants (School-Level, At or above 85% Participation)</vt:lpstr>
      <vt:lpstr>Follow Up Analysis- Distribution of the Difference between % Registrants and % Participants (School-Level, Below 85% Participation)</vt:lpstr>
      <vt:lpstr>CDE Considerations</vt:lpstr>
      <vt:lpstr>Proposed Approach for TAP Feedback</vt:lpstr>
      <vt:lpstr>Revised Recommendation</vt:lpstr>
      <vt:lpstr>Accountability Updates Information Item   Lisa Medler</vt:lpstr>
      <vt:lpstr>Overarching Accountability Timeline</vt:lpstr>
      <vt:lpstr>Elements of the Current State Accountability System</vt:lpstr>
      <vt:lpstr>Reminders on Changes for 2024 Accountability</vt:lpstr>
      <vt:lpstr>Newcomer Multilingual Learners (MLs) </vt:lpstr>
      <vt:lpstr>Matriculation Concordance Study Update</vt:lpstr>
      <vt:lpstr>Taskforce Updates and Stakeholder Discussion Feedback Item   Lisa Medler &amp; Ryan Marks</vt:lpstr>
      <vt:lpstr>H.B. 23-1241:  Accountability, Accreditation, Student Performance, and Resource Inequity Task Force</vt:lpstr>
      <vt:lpstr>Draft TAP Principles</vt:lpstr>
      <vt:lpstr>Break (10 minutes)</vt:lpstr>
      <vt:lpstr>On Track Growth Reporting Feedback Item   Aislinn Wales &amp; Lisa Steffen</vt:lpstr>
      <vt:lpstr>On Track Growth in Colorado</vt:lpstr>
      <vt:lpstr>Why We Are Here</vt:lpstr>
      <vt:lpstr>What Are Our Goals</vt:lpstr>
      <vt:lpstr>Plans for Reporting</vt:lpstr>
      <vt:lpstr>Sample Content of Student Level Data Files - Available to Districts</vt:lpstr>
      <vt:lpstr>TAP Recommendation </vt:lpstr>
      <vt:lpstr>PowerPoint Presentation</vt:lpstr>
      <vt:lpstr>Public Report Sample  Considerations: Informational E/M only Must be public  Will be asking other stakeholder groups for feedback (AWG, SACPIE)</vt:lpstr>
      <vt:lpstr>TAP Recommendation </vt:lpstr>
      <vt:lpstr>Technical Assistance Plan for Schools and Districts</vt:lpstr>
      <vt:lpstr>TAP Recommendation </vt:lpstr>
      <vt:lpstr>Public Comments and Meeting Close</vt:lpstr>
      <vt:lpstr>Technical Advisory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Panel Meeting</dc:title>
  <dc:creator>Madorin, Acacia</dc:creator>
  <cp:lastModifiedBy>Wales, Aislinn</cp:lastModifiedBy>
  <cp:revision>2</cp:revision>
  <dcterms:created xsi:type="dcterms:W3CDTF">2019-06-25T17:30:52Z</dcterms:created>
  <dcterms:modified xsi:type="dcterms:W3CDTF">2024-04-19T20:22:11Z</dcterms:modified>
</cp:coreProperties>
</file>